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heme/theme4.xml" ContentType="application/vnd.openxmlformats-officedocument.them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heme/theme5.xml" ContentType="application/vnd.openxmlformats-officedocument.them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notesSlides/notesSlide1.xml" ContentType="application/vnd.openxmlformats-officedocument.presentationml.notesSlide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1" r:id="rId3"/>
  </p:sldMasterIdLst>
  <p:notesMasterIdLst>
    <p:notesMasterId r:id="rId39"/>
  </p:notesMasterIdLst>
  <p:handoutMasterIdLst>
    <p:handoutMasterId r:id="rId40"/>
  </p:handoutMasterIdLst>
  <p:sldIdLst>
    <p:sldId id="496" r:id="rId4"/>
    <p:sldId id="497" r:id="rId5"/>
    <p:sldId id="499" r:id="rId6"/>
    <p:sldId id="498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37" r:id="rId24"/>
    <p:sldId id="538" r:id="rId25"/>
    <p:sldId id="536" r:id="rId26"/>
    <p:sldId id="520" r:id="rId27"/>
    <p:sldId id="521" r:id="rId28"/>
    <p:sldId id="522" r:id="rId29"/>
    <p:sldId id="523" r:id="rId30"/>
    <p:sldId id="525" r:id="rId31"/>
    <p:sldId id="526" r:id="rId32"/>
    <p:sldId id="528" r:id="rId33"/>
    <p:sldId id="527" r:id="rId34"/>
    <p:sldId id="529" r:id="rId35"/>
    <p:sldId id="530" r:id="rId36"/>
    <p:sldId id="531" r:id="rId37"/>
    <p:sldId id="532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184"/>
      </p:cViewPr>
      <p:guideLst>
        <p:guide orient="horz" pos="221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heme" Target="../theme/theme5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/>
              </a:rPr>
              <a:t>2020/11/4</a:t>
            </a:fld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/>
              </a:rPr>
              <a:t>‹#›</a:t>
            </a:fld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tags" Target="../tags/tag364.xml"/><Relationship Id="rId2" Type="http://schemas.openxmlformats.org/officeDocument/2006/relationships/tags" Target="../tags/tag359.xml"/><Relationship Id="rId1" Type="http://schemas.openxmlformats.org/officeDocument/2006/relationships/theme" Target="../theme/theme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1AC49D05-6128-4D0D-A32A-06A5E73B386C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38.xml"/><Relationship Id="rId2" Type="http://schemas.openxmlformats.org/officeDocument/2006/relationships/tags" Target="../tags/tag737.xml"/><Relationship Id="rId1" Type="http://schemas.openxmlformats.org/officeDocument/2006/relationships/tags" Target="../tags/tag736.xml"/><Relationship Id="rId5" Type="http://schemas.openxmlformats.org/officeDocument/2006/relationships/slide" Target="../slides/slide26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/>
          </p:cNvSpPr>
          <p:nvPr>
            <p:custDataLst>
              <p:tags r:id="rId1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  <p:custDataLst>
              <p:tags r:id="rId2"/>
            </p:custDataLst>
          </p:nvPr>
        </p:nvSpPr>
        <p:spPr/>
      </p:sp>
      <p:sp>
        <p:nvSpPr>
          <p:cNvPr id="106500" name="Rectangle 3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zh-CN" altLang="en-US" b="1">
                <a:solidFill>
                  <a:srgbClr val="000000"/>
                </a:solidFill>
              </a:rPr>
              <a:t>这是一个动物细胞还是植物细胞？序号指的是什么？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10" Type="http://schemas.openxmlformats.org/officeDocument/2006/relationships/image" Target="../media/image1.png"/><Relationship Id="rId4" Type="http://schemas.openxmlformats.org/officeDocument/2006/relationships/tags" Target="../tags/tag99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1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8.xml"/><Relationship Id="rId10" Type="http://schemas.openxmlformats.org/officeDocument/2006/relationships/tags" Target="../tags/tag113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9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1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image" Target="../media/image1.png"/><Relationship Id="rId5" Type="http://schemas.openxmlformats.org/officeDocument/2006/relationships/tags" Target="../tags/tag17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0.xml"/><Relationship Id="rId9" Type="http://schemas.openxmlformats.org/officeDocument/2006/relationships/tags" Target="../tags/tag17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1.png"/><Relationship Id="rId5" Type="http://schemas.openxmlformats.org/officeDocument/2006/relationships/tags" Target="../tags/tag18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9.xml"/><Relationship Id="rId9" Type="http://schemas.openxmlformats.org/officeDocument/2006/relationships/tags" Target="../tags/tag18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image" Target="../media/image1.png"/><Relationship Id="rId5" Type="http://schemas.openxmlformats.org/officeDocument/2006/relationships/tags" Target="../tags/tag18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1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9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9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9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10" Type="http://schemas.openxmlformats.org/officeDocument/2006/relationships/image" Target="../media/image1.png"/><Relationship Id="rId4" Type="http://schemas.openxmlformats.org/officeDocument/2006/relationships/tags" Target="../tags/tag246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12" Type="http://schemas.openxmlformats.org/officeDocument/2006/relationships/image" Target="../media/image1.png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55.xml"/><Relationship Id="rId10" Type="http://schemas.openxmlformats.org/officeDocument/2006/relationships/tags" Target="../tags/tag260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70.xml"/><Relationship Id="rId7" Type="http://schemas.openxmlformats.org/officeDocument/2006/relationships/image" Target="../media/image1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2.xml"/><Relationship Id="rId4" Type="http://schemas.openxmlformats.org/officeDocument/2006/relationships/tags" Target="../tags/tag27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3" Type="http://schemas.openxmlformats.org/officeDocument/2006/relationships/tags" Target="../tags/tag275.xml"/><Relationship Id="rId7" Type="http://schemas.openxmlformats.org/officeDocument/2006/relationships/tags" Target="../tags/tag279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10" Type="http://schemas.openxmlformats.org/officeDocument/2006/relationships/image" Target="../media/image1.png"/><Relationship Id="rId4" Type="http://schemas.openxmlformats.org/officeDocument/2006/relationships/tags" Target="../tags/tag276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9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9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9.xml"/><Relationship Id="rId7" Type="http://schemas.openxmlformats.org/officeDocument/2006/relationships/tags" Target="../tags/tag313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9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image" Target="../media/image1.png"/><Relationship Id="rId5" Type="http://schemas.openxmlformats.org/officeDocument/2006/relationships/tags" Target="../tags/tag318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17.xml"/><Relationship Id="rId9" Type="http://schemas.openxmlformats.org/officeDocument/2006/relationships/tags" Target="../tags/tag32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image" Target="../media/image1.png"/><Relationship Id="rId5" Type="http://schemas.openxmlformats.org/officeDocument/2006/relationships/tags" Target="../tags/tag32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26.xml"/><Relationship Id="rId9" Type="http://schemas.openxmlformats.org/officeDocument/2006/relationships/tags" Target="../tags/tag33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1.png"/><Relationship Id="rId5" Type="http://schemas.openxmlformats.org/officeDocument/2006/relationships/tags" Target="../tags/tag33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35.xml"/><Relationship Id="rId9" Type="http://schemas.openxmlformats.org/officeDocument/2006/relationships/tags" Target="../tags/tag340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1.png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0" Type="http://schemas.openxmlformats.org/officeDocument/2006/relationships/tags" Target="../tags/tag350.xml"/><Relationship Id="rId4" Type="http://schemas.openxmlformats.org/officeDocument/2006/relationships/tags" Target="../tags/tag344.xml"/><Relationship Id="rId9" Type="http://schemas.openxmlformats.org/officeDocument/2006/relationships/tags" Target="../tags/tag349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1833" y="1981200"/>
            <a:ext cx="559223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02167" y="601980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65600" y="60198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37600" y="6019800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1947E4E0-97EA-4F6C-979B-0D86FF4CAC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378585" y="1569720"/>
            <a:ext cx="9436735" cy="27178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3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1652364" y="1809776"/>
            <a:ext cx="8890000" cy="134175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-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1652364" y="3626511"/>
            <a:ext cx="8890000" cy="42164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2349497" y="3696333"/>
            <a:ext cx="7493000" cy="96520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200" b="1" i="0" u="none" strike="noStrike" kern="1200" cap="none" spc="4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8" name="副标题 4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2349497" y="4895213"/>
            <a:ext cx="7493000" cy="44577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itchFamily="34" charset="0"/>
                <a:ea typeface="微软雅黑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hole_pi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320540" y="0"/>
            <a:ext cx="7866380" cy="68580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9EFD9D74-47D9-4702-A33C-335B63B48DBF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378585" y="1569720"/>
            <a:ext cx="9436735" cy="27178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2782982" y="3633813"/>
            <a:ext cx="6630035" cy="43878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81712" y="1785328"/>
            <a:ext cx="6631305" cy="143827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1" i="0" u="none" strike="noStrike" kern="1200" cap="none" spc="10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378585" y="1569720"/>
            <a:ext cx="9436735" cy="27178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3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1652364" y="1809776"/>
            <a:ext cx="8890000" cy="134175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600" b="1" i="0" u="none" strike="noStrike" kern="1200" cap="none" spc="-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1652364" y="3626511"/>
            <a:ext cx="8890000" cy="42164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2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2349497" y="3696333"/>
            <a:ext cx="7493000" cy="96520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200" b="1" i="0" u="none" strike="noStrike" kern="1200" cap="none" spc="4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8" name="副标题 4"/>
          <p:cNvSpPr>
            <a:spLocks noGrp="1"/>
          </p:cNvSpPr>
          <p:nvPr>
            <p:ph type="subTitle" idx="3" hasCustomPrompt="1"/>
            <p:custDataLst>
              <p:tags r:id="rId7"/>
            </p:custDataLst>
          </p:nvPr>
        </p:nvSpPr>
        <p:spPr>
          <a:xfrm>
            <a:off x="2349497" y="4895213"/>
            <a:ext cx="7493000" cy="445770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1800" b="0" i="0" u="none" strike="noStrike" kern="1200" cap="none" spc="20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itchFamily="34" charset="0"/>
                <a:ea typeface="微软雅黑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whole_pi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320540" y="0"/>
            <a:ext cx="7866380" cy="68580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9EFD9D74-47D9-4702-A33C-335B63B48DBF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itchFamily="34" charset="0"/>
                <a:ea typeface="微软雅黑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378585" y="1569720"/>
            <a:ext cx="9436735" cy="27178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2782982" y="3633813"/>
            <a:ext cx="6630035" cy="43878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kumimoji="0" lang="zh-CN" altLang="en-US" sz="2400" b="0" i="0" u="none" strike="noStrike" kern="1200" cap="none" spc="20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itchFamily="34" charset="0"/>
                <a:ea typeface="微软雅黑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微软雅黑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</a:p>
        </p:txBody>
      </p:sp>
      <p:sp>
        <p:nvSpPr>
          <p:cNvPr id="8" name="标题 3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2781712" y="1785328"/>
            <a:ext cx="6631305" cy="143827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8600" b="1" i="0" u="none" strike="noStrike" kern="1200" cap="none" spc="10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465" y="303530"/>
            <a:ext cx="11608435" cy="62503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4824095" cy="68580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302260"/>
            <a:ext cx="12192000" cy="654939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5028565"/>
            <a:ext cx="12192000" cy="182943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54875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  <a:lvl2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2pPr>
            <a:lvl3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3pPr>
            <a:lvl4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4pPr>
            <a:lvl5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ic_su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953135"/>
            <a:ext cx="12192000" cy="4951095"/>
          </a:xfrm>
          <a:prstGeom prst="rect">
            <a:avLst/>
          </a:prstGeom>
          <a:solidFill>
            <a:srgbClr val="E3FCF4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itchFamily="34" charset="0"/>
                <a:ea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7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6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7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7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7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ags" Target="../tags/tag217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tags" Target="../tags/tag221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ags" Target="../tags/tag216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tags" Target="../tags/tag220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ags" Target="../tags/tag219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tags" Target="../tags/tag2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>2020/11/4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itchFamily="34" charset="0"/>
          <a:ea typeface="微软雅黑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itchFamily="34" charset="0"/>
          <a:ea typeface="微软雅黑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19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3" Type="http://schemas.openxmlformats.org/officeDocument/2006/relationships/tags" Target="../tags/tag505.xml"/><Relationship Id="rId21" Type="http://schemas.openxmlformats.org/officeDocument/2006/relationships/slideLayout" Target="../slideLayouts/slideLayout19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20.jpe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9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18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image" Target="../media/image13.jpeg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image" Target="../media/image12.jpeg"/><Relationship Id="rId2" Type="http://schemas.openxmlformats.org/officeDocument/2006/relationships/tags" Target="../tags/tag524.xml"/><Relationship Id="rId16" Type="http://schemas.openxmlformats.org/officeDocument/2006/relationships/image" Target="../media/image1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5" Type="http://schemas.openxmlformats.org/officeDocument/2006/relationships/tags" Target="../tags/tag527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532.xml"/><Relationship Id="rId19" Type="http://schemas.openxmlformats.org/officeDocument/2006/relationships/image" Target="../media/image14.jpe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tags" Target="../tags/tag549.xml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tags" Target="../tags/tag548.xml"/><Relationship Id="rId17" Type="http://schemas.openxmlformats.org/officeDocument/2006/relationships/image" Target="../media/image21.jpeg"/><Relationship Id="rId2" Type="http://schemas.openxmlformats.org/officeDocument/2006/relationships/tags" Target="../tags/tag538.xml"/><Relationship Id="rId16" Type="http://schemas.openxmlformats.org/officeDocument/2006/relationships/image" Target="../media/image1.png"/><Relationship Id="rId1" Type="http://schemas.openxmlformats.org/officeDocument/2006/relationships/tags" Target="../tags/tag537.xml"/><Relationship Id="rId6" Type="http://schemas.openxmlformats.org/officeDocument/2006/relationships/tags" Target="../tags/tag542.xml"/><Relationship Id="rId11" Type="http://schemas.openxmlformats.org/officeDocument/2006/relationships/tags" Target="../tags/tag547.xml"/><Relationship Id="rId5" Type="http://schemas.openxmlformats.org/officeDocument/2006/relationships/tags" Target="../tags/tag541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546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tags" Target="../tags/tag5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image" Target="../media/image14.jpeg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image" Target="../media/image13.jpeg"/><Relationship Id="rId2" Type="http://schemas.openxmlformats.org/officeDocument/2006/relationships/tags" Target="../tags/tag552.xml"/><Relationship Id="rId16" Type="http://schemas.openxmlformats.org/officeDocument/2006/relationships/image" Target="../media/image12.jpeg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5" Type="http://schemas.openxmlformats.org/officeDocument/2006/relationships/tags" Target="../tags/tag555.xml"/><Relationship Id="rId15" Type="http://schemas.openxmlformats.org/officeDocument/2006/relationships/image" Target="../media/image1.png"/><Relationship Id="rId10" Type="http://schemas.openxmlformats.org/officeDocument/2006/relationships/tags" Target="../tags/tag560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18" Type="http://schemas.openxmlformats.org/officeDocument/2006/relationships/image" Target="../media/image22.jpeg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image" Target="../media/image1.png"/><Relationship Id="rId2" Type="http://schemas.openxmlformats.org/officeDocument/2006/relationships/tags" Target="../tags/tag565.xml"/><Relationship Id="rId16" Type="http://schemas.openxmlformats.org/officeDocument/2006/relationships/slideLayout" Target="../slideLayouts/slideLayout19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image" Target="../media/image14.jpeg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image" Target="../media/image13.jpeg"/><Relationship Id="rId2" Type="http://schemas.openxmlformats.org/officeDocument/2006/relationships/tags" Target="../tags/tag580.xml"/><Relationship Id="rId16" Type="http://schemas.openxmlformats.org/officeDocument/2006/relationships/image" Target="../media/image12.jpeg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5" Type="http://schemas.openxmlformats.org/officeDocument/2006/relationships/tags" Target="../tags/tag583.xml"/><Relationship Id="rId15" Type="http://schemas.openxmlformats.org/officeDocument/2006/relationships/image" Target="../media/image1.png"/><Relationship Id="rId10" Type="http://schemas.openxmlformats.org/officeDocument/2006/relationships/tags" Target="../tags/tag588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slideLayout" Target="../slideLayouts/slideLayout19.xml"/><Relationship Id="rId3" Type="http://schemas.openxmlformats.org/officeDocument/2006/relationships/tags" Target="../tags/tag594.xml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2" Type="http://schemas.openxmlformats.org/officeDocument/2006/relationships/tags" Target="../tags/tag593.xml"/><Relationship Id="rId16" Type="http://schemas.openxmlformats.org/officeDocument/2006/relationships/image" Target="../media/image24.jpe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5" Type="http://schemas.openxmlformats.org/officeDocument/2006/relationships/tags" Target="../tags/tag596.xml"/><Relationship Id="rId15" Type="http://schemas.openxmlformats.org/officeDocument/2006/relationships/image" Target="../media/image23.jpeg"/><Relationship Id="rId10" Type="http://schemas.openxmlformats.org/officeDocument/2006/relationships/tags" Target="../tags/tag601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tags" Target="../tags/tag616.xml"/><Relationship Id="rId18" Type="http://schemas.openxmlformats.org/officeDocument/2006/relationships/image" Target="../media/image13.jpeg"/><Relationship Id="rId3" Type="http://schemas.openxmlformats.org/officeDocument/2006/relationships/tags" Target="../tags/tag606.xml"/><Relationship Id="rId7" Type="http://schemas.openxmlformats.org/officeDocument/2006/relationships/tags" Target="../tags/tag610.xml"/><Relationship Id="rId12" Type="http://schemas.openxmlformats.org/officeDocument/2006/relationships/tags" Target="../tags/tag615.xml"/><Relationship Id="rId17" Type="http://schemas.openxmlformats.org/officeDocument/2006/relationships/image" Target="../media/image12.jpeg"/><Relationship Id="rId2" Type="http://schemas.openxmlformats.org/officeDocument/2006/relationships/tags" Target="../tags/tag605.xml"/><Relationship Id="rId16" Type="http://schemas.openxmlformats.org/officeDocument/2006/relationships/image" Target="../media/image1.png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5" Type="http://schemas.openxmlformats.org/officeDocument/2006/relationships/tags" Target="../tags/tag608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613.xml"/><Relationship Id="rId19" Type="http://schemas.openxmlformats.org/officeDocument/2006/relationships/image" Target="../media/image14.jpeg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25.xml"/><Relationship Id="rId13" Type="http://schemas.openxmlformats.org/officeDocument/2006/relationships/tags" Target="../tags/tag630.xml"/><Relationship Id="rId18" Type="http://schemas.openxmlformats.org/officeDocument/2006/relationships/image" Target="../media/image1.png"/><Relationship Id="rId3" Type="http://schemas.openxmlformats.org/officeDocument/2006/relationships/tags" Target="../tags/tag620.xml"/><Relationship Id="rId21" Type="http://schemas.openxmlformats.org/officeDocument/2006/relationships/image" Target="../media/image27.jpeg"/><Relationship Id="rId7" Type="http://schemas.openxmlformats.org/officeDocument/2006/relationships/tags" Target="../tags/tag624.xml"/><Relationship Id="rId12" Type="http://schemas.openxmlformats.org/officeDocument/2006/relationships/tags" Target="../tags/tag629.xml"/><Relationship Id="rId17" Type="http://schemas.openxmlformats.org/officeDocument/2006/relationships/slideLayout" Target="../slideLayouts/slideLayout19.xml"/><Relationship Id="rId2" Type="http://schemas.openxmlformats.org/officeDocument/2006/relationships/tags" Target="../tags/tag619.xml"/><Relationship Id="rId16" Type="http://schemas.openxmlformats.org/officeDocument/2006/relationships/tags" Target="../tags/tag633.xml"/><Relationship Id="rId20" Type="http://schemas.openxmlformats.org/officeDocument/2006/relationships/image" Target="../media/image26.jpeg"/><Relationship Id="rId1" Type="http://schemas.openxmlformats.org/officeDocument/2006/relationships/tags" Target="../tags/tag618.xml"/><Relationship Id="rId6" Type="http://schemas.openxmlformats.org/officeDocument/2006/relationships/tags" Target="../tags/tag623.xml"/><Relationship Id="rId11" Type="http://schemas.openxmlformats.org/officeDocument/2006/relationships/tags" Target="../tags/tag628.xml"/><Relationship Id="rId5" Type="http://schemas.openxmlformats.org/officeDocument/2006/relationships/tags" Target="../tags/tag622.xml"/><Relationship Id="rId15" Type="http://schemas.openxmlformats.org/officeDocument/2006/relationships/tags" Target="../tags/tag632.xml"/><Relationship Id="rId10" Type="http://schemas.openxmlformats.org/officeDocument/2006/relationships/tags" Target="../tags/tag627.xml"/><Relationship Id="rId19" Type="http://schemas.openxmlformats.org/officeDocument/2006/relationships/image" Target="../media/image25.png"/><Relationship Id="rId4" Type="http://schemas.openxmlformats.org/officeDocument/2006/relationships/tags" Target="../tags/tag621.xml"/><Relationship Id="rId9" Type="http://schemas.openxmlformats.org/officeDocument/2006/relationships/tags" Target="../tags/tag626.xml"/><Relationship Id="rId14" Type="http://schemas.openxmlformats.org/officeDocument/2006/relationships/tags" Target="../tags/tag6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41.xml"/><Relationship Id="rId13" Type="http://schemas.openxmlformats.org/officeDocument/2006/relationships/tags" Target="../tags/tag646.xml"/><Relationship Id="rId18" Type="http://schemas.openxmlformats.org/officeDocument/2006/relationships/image" Target="../media/image12.jpeg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12" Type="http://schemas.openxmlformats.org/officeDocument/2006/relationships/tags" Target="../tags/tag645.xml"/><Relationship Id="rId17" Type="http://schemas.openxmlformats.org/officeDocument/2006/relationships/image" Target="../media/image1.png"/><Relationship Id="rId2" Type="http://schemas.openxmlformats.org/officeDocument/2006/relationships/tags" Target="../tags/tag63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4.jpeg"/><Relationship Id="rId1" Type="http://schemas.openxmlformats.org/officeDocument/2006/relationships/tags" Target="../tags/tag634.xml"/><Relationship Id="rId6" Type="http://schemas.openxmlformats.org/officeDocument/2006/relationships/tags" Target="../tags/tag639.xml"/><Relationship Id="rId11" Type="http://schemas.openxmlformats.org/officeDocument/2006/relationships/tags" Target="../tags/tag644.xml"/><Relationship Id="rId5" Type="http://schemas.openxmlformats.org/officeDocument/2006/relationships/tags" Target="../tags/tag638.xml"/><Relationship Id="rId15" Type="http://schemas.openxmlformats.org/officeDocument/2006/relationships/tags" Target="../tags/tag648.xml"/><Relationship Id="rId10" Type="http://schemas.openxmlformats.org/officeDocument/2006/relationships/tags" Target="../tags/tag643.xml"/><Relationship Id="rId19" Type="http://schemas.openxmlformats.org/officeDocument/2006/relationships/image" Target="../media/image13.jpeg"/><Relationship Id="rId4" Type="http://schemas.openxmlformats.org/officeDocument/2006/relationships/tags" Target="../tags/tag637.xml"/><Relationship Id="rId9" Type="http://schemas.openxmlformats.org/officeDocument/2006/relationships/tags" Target="../tags/tag642.xml"/><Relationship Id="rId14" Type="http://schemas.openxmlformats.org/officeDocument/2006/relationships/tags" Target="../tags/tag6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26" Type="http://schemas.openxmlformats.org/officeDocument/2006/relationships/image" Target="../media/image1.png"/><Relationship Id="rId3" Type="http://schemas.openxmlformats.org/officeDocument/2006/relationships/tags" Target="../tags/tag376.xml"/><Relationship Id="rId21" Type="http://schemas.openxmlformats.org/officeDocument/2006/relationships/tags" Target="../tags/tag394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5" Type="http://schemas.openxmlformats.org/officeDocument/2006/relationships/slideLayout" Target="../slideLayouts/slideLayout19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tags" Target="../tags/tag393.xml"/><Relationship Id="rId1" Type="http://schemas.openxmlformats.org/officeDocument/2006/relationships/vmlDrawing" Target="../drawings/vmlDrawing1.v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24" Type="http://schemas.openxmlformats.org/officeDocument/2006/relationships/tags" Target="../tags/tag397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23" Type="http://schemas.openxmlformats.org/officeDocument/2006/relationships/tags" Target="../tags/tag396.xml"/><Relationship Id="rId28" Type="http://schemas.openxmlformats.org/officeDocument/2006/relationships/image" Target="../media/image4.png"/><Relationship Id="rId10" Type="http://schemas.openxmlformats.org/officeDocument/2006/relationships/tags" Target="../tags/tag383.xml"/><Relationship Id="rId19" Type="http://schemas.openxmlformats.org/officeDocument/2006/relationships/tags" Target="../tags/tag392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Relationship Id="rId22" Type="http://schemas.openxmlformats.org/officeDocument/2006/relationships/tags" Target="../tags/tag395.xml"/><Relationship Id="rId27" Type="http://schemas.openxmlformats.org/officeDocument/2006/relationships/package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56.xml"/><Relationship Id="rId13" Type="http://schemas.openxmlformats.org/officeDocument/2006/relationships/tags" Target="../tags/tag661.xml"/><Relationship Id="rId18" Type="http://schemas.openxmlformats.org/officeDocument/2006/relationships/image" Target="../media/image1.png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slideLayout" Target="../slideLayouts/slideLayout19.xml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image" Target="../media/image29.jpe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10" Type="http://schemas.openxmlformats.org/officeDocument/2006/relationships/tags" Target="../tags/tag658.xml"/><Relationship Id="rId19" Type="http://schemas.openxmlformats.org/officeDocument/2006/relationships/image" Target="../media/image28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67.xml"/><Relationship Id="rId2" Type="http://schemas.openxmlformats.org/officeDocument/2006/relationships/tags" Target="../tags/tag666.xml"/><Relationship Id="rId1" Type="http://schemas.openxmlformats.org/officeDocument/2006/relationships/tags" Target="../tags/tag665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669.xml"/><Relationship Id="rId4" Type="http://schemas.openxmlformats.org/officeDocument/2006/relationships/tags" Target="../tags/tag66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76.xml"/><Relationship Id="rId13" Type="http://schemas.openxmlformats.org/officeDocument/2006/relationships/tags" Target="../tags/tag681.xml"/><Relationship Id="rId18" Type="http://schemas.openxmlformats.org/officeDocument/2006/relationships/tags" Target="../tags/tag686.xml"/><Relationship Id="rId26" Type="http://schemas.openxmlformats.org/officeDocument/2006/relationships/tags" Target="../tags/tag694.xml"/><Relationship Id="rId3" Type="http://schemas.openxmlformats.org/officeDocument/2006/relationships/tags" Target="../tags/tag671.xml"/><Relationship Id="rId21" Type="http://schemas.openxmlformats.org/officeDocument/2006/relationships/tags" Target="../tags/tag689.xml"/><Relationship Id="rId7" Type="http://schemas.openxmlformats.org/officeDocument/2006/relationships/tags" Target="../tags/tag675.xml"/><Relationship Id="rId12" Type="http://schemas.openxmlformats.org/officeDocument/2006/relationships/tags" Target="../tags/tag680.xml"/><Relationship Id="rId17" Type="http://schemas.openxmlformats.org/officeDocument/2006/relationships/tags" Target="../tags/tag685.xml"/><Relationship Id="rId25" Type="http://schemas.openxmlformats.org/officeDocument/2006/relationships/tags" Target="../tags/tag693.xml"/><Relationship Id="rId2" Type="http://schemas.openxmlformats.org/officeDocument/2006/relationships/tags" Target="../tags/tag670.xml"/><Relationship Id="rId16" Type="http://schemas.openxmlformats.org/officeDocument/2006/relationships/tags" Target="../tags/tag684.xml"/><Relationship Id="rId20" Type="http://schemas.openxmlformats.org/officeDocument/2006/relationships/tags" Target="../tags/tag688.xml"/><Relationship Id="rId29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6" Type="http://schemas.openxmlformats.org/officeDocument/2006/relationships/tags" Target="../tags/tag674.xml"/><Relationship Id="rId11" Type="http://schemas.openxmlformats.org/officeDocument/2006/relationships/tags" Target="../tags/tag679.xml"/><Relationship Id="rId24" Type="http://schemas.openxmlformats.org/officeDocument/2006/relationships/tags" Target="../tags/tag692.xml"/><Relationship Id="rId5" Type="http://schemas.openxmlformats.org/officeDocument/2006/relationships/tags" Target="../tags/tag673.xml"/><Relationship Id="rId15" Type="http://schemas.openxmlformats.org/officeDocument/2006/relationships/tags" Target="../tags/tag683.xml"/><Relationship Id="rId23" Type="http://schemas.openxmlformats.org/officeDocument/2006/relationships/tags" Target="../tags/tag691.xml"/><Relationship Id="rId28" Type="http://schemas.openxmlformats.org/officeDocument/2006/relationships/image" Target="../media/image1.png"/><Relationship Id="rId10" Type="http://schemas.openxmlformats.org/officeDocument/2006/relationships/tags" Target="../tags/tag678.xml"/><Relationship Id="rId19" Type="http://schemas.openxmlformats.org/officeDocument/2006/relationships/tags" Target="../tags/tag687.xml"/><Relationship Id="rId4" Type="http://schemas.openxmlformats.org/officeDocument/2006/relationships/tags" Target="../tags/tag672.xml"/><Relationship Id="rId9" Type="http://schemas.openxmlformats.org/officeDocument/2006/relationships/tags" Target="../tags/tag677.xml"/><Relationship Id="rId14" Type="http://schemas.openxmlformats.org/officeDocument/2006/relationships/tags" Target="../tags/tag682.xml"/><Relationship Id="rId22" Type="http://schemas.openxmlformats.org/officeDocument/2006/relationships/tags" Target="../tags/tag690.xml"/><Relationship Id="rId27" Type="http://schemas.openxmlformats.org/officeDocument/2006/relationships/slideLayout" Target="../slideLayouts/slideLayout19.xml"/><Relationship Id="rId30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01.xml"/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slideLayout" Target="../slideLayouts/slideLayout19.xml"/><Relationship Id="rId3" Type="http://schemas.openxmlformats.org/officeDocument/2006/relationships/tags" Target="../tags/tag696.xml"/><Relationship Id="rId21" Type="http://schemas.openxmlformats.org/officeDocument/2006/relationships/tags" Target="../tags/tag714.xml"/><Relationship Id="rId7" Type="http://schemas.openxmlformats.org/officeDocument/2006/relationships/tags" Target="../tags/tag700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tags" Target="../tags/tag718.xml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0" Type="http://schemas.openxmlformats.org/officeDocument/2006/relationships/tags" Target="../tags/tag713.xml"/><Relationship Id="rId29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tags" Target="../tags/tag717.xml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tags" Target="../tags/tag716.xml"/><Relationship Id="rId28" Type="http://schemas.openxmlformats.org/officeDocument/2006/relationships/oleObject" Target="../embeddings/oleObject2.bin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26.xml"/><Relationship Id="rId13" Type="http://schemas.openxmlformats.org/officeDocument/2006/relationships/tags" Target="../tags/tag731.xml"/><Relationship Id="rId18" Type="http://schemas.openxmlformats.org/officeDocument/2006/relationships/slideLayout" Target="../slideLayouts/slideLayout19.xml"/><Relationship Id="rId3" Type="http://schemas.openxmlformats.org/officeDocument/2006/relationships/tags" Target="../tags/tag721.xml"/><Relationship Id="rId21" Type="http://schemas.openxmlformats.org/officeDocument/2006/relationships/image" Target="../media/image32.png"/><Relationship Id="rId7" Type="http://schemas.openxmlformats.org/officeDocument/2006/relationships/tags" Target="../tags/tag725.xml"/><Relationship Id="rId12" Type="http://schemas.openxmlformats.org/officeDocument/2006/relationships/tags" Target="../tags/tag730.xml"/><Relationship Id="rId17" Type="http://schemas.openxmlformats.org/officeDocument/2006/relationships/tags" Target="../tags/tag735.xml"/><Relationship Id="rId2" Type="http://schemas.openxmlformats.org/officeDocument/2006/relationships/tags" Target="../tags/tag720.xml"/><Relationship Id="rId16" Type="http://schemas.openxmlformats.org/officeDocument/2006/relationships/tags" Target="../tags/tag734.xml"/><Relationship Id="rId20" Type="http://schemas.openxmlformats.org/officeDocument/2006/relationships/image" Target="../media/image1.png"/><Relationship Id="rId1" Type="http://schemas.openxmlformats.org/officeDocument/2006/relationships/tags" Target="../tags/tag719.xml"/><Relationship Id="rId6" Type="http://schemas.openxmlformats.org/officeDocument/2006/relationships/tags" Target="../tags/tag724.xml"/><Relationship Id="rId11" Type="http://schemas.openxmlformats.org/officeDocument/2006/relationships/tags" Target="../tags/tag729.xml"/><Relationship Id="rId5" Type="http://schemas.openxmlformats.org/officeDocument/2006/relationships/tags" Target="../tags/tag723.xml"/><Relationship Id="rId15" Type="http://schemas.openxmlformats.org/officeDocument/2006/relationships/tags" Target="../tags/tag733.xml"/><Relationship Id="rId10" Type="http://schemas.openxmlformats.org/officeDocument/2006/relationships/tags" Target="../tags/tag728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722.xml"/><Relationship Id="rId9" Type="http://schemas.openxmlformats.org/officeDocument/2006/relationships/tags" Target="../tags/tag727.xml"/><Relationship Id="rId14" Type="http://schemas.openxmlformats.org/officeDocument/2006/relationships/tags" Target="../tags/tag7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image" Target="../media/image1.png"/><Relationship Id="rId3" Type="http://schemas.openxmlformats.org/officeDocument/2006/relationships/tags" Target="../tags/tag741.xml"/><Relationship Id="rId7" Type="http://schemas.openxmlformats.org/officeDocument/2006/relationships/tags" Target="../tags/tag745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740.xml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5" Type="http://schemas.openxmlformats.org/officeDocument/2006/relationships/tags" Target="../tags/tag743.xml"/><Relationship Id="rId15" Type="http://schemas.openxmlformats.org/officeDocument/2006/relationships/image" Target="../media/image34.png"/><Relationship Id="rId10" Type="http://schemas.openxmlformats.org/officeDocument/2006/relationships/tags" Target="../tags/tag748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3" Type="http://schemas.openxmlformats.org/officeDocument/2006/relationships/tags" Target="../tags/tag752.xml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2" Type="http://schemas.openxmlformats.org/officeDocument/2006/relationships/tags" Target="../tags/tag751.xml"/><Relationship Id="rId16" Type="http://schemas.openxmlformats.org/officeDocument/2006/relationships/image" Target="../media/image1.png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5" Type="http://schemas.openxmlformats.org/officeDocument/2006/relationships/tags" Target="../tags/tag754.xml"/><Relationship Id="rId15" Type="http://schemas.openxmlformats.org/officeDocument/2006/relationships/slideLayout" Target="../slideLayouts/slideLayout38.xml"/><Relationship Id="rId10" Type="http://schemas.openxmlformats.org/officeDocument/2006/relationships/tags" Target="../tags/tag759.xml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tags" Target="../tags/tag7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71.xml"/><Relationship Id="rId13" Type="http://schemas.openxmlformats.org/officeDocument/2006/relationships/image" Target="../media/image36.png"/><Relationship Id="rId3" Type="http://schemas.openxmlformats.org/officeDocument/2006/relationships/tags" Target="../tags/tag766.xml"/><Relationship Id="rId7" Type="http://schemas.openxmlformats.org/officeDocument/2006/relationships/tags" Target="../tags/tag770.xml"/><Relationship Id="rId12" Type="http://schemas.openxmlformats.org/officeDocument/2006/relationships/image" Target="../media/image35.png"/><Relationship Id="rId2" Type="http://schemas.openxmlformats.org/officeDocument/2006/relationships/tags" Target="../tags/tag765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1" Type="http://schemas.openxmlformats.org/officeDocument/2006/relationships/image" Target="../media/image1.png"/><Relationship Id="rId5" Type="http://schemas.openxmlformats.org/officeDocument/2006/relationships/tags" Target="../tags/tag768.xml"/><Relationship Id="rId10" Type="http://schemas.openxmlformats.org/officeDocument/2006/relationships/slideLayout" Target="../slideLayouts/slideLayout38.xml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10.png"/><Relationship Id="rId3" Type="http://schemas.openxmlformats.org/officeDocument/2006/relationships/tags" Target="../tags/tag400.xml"/><Relationship Id="rId21" Type="http://schemas.openxmlformats.org/officeDocument/2006/relationships/image" Target="../media/image5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9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image" Target="../media/image1.png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8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7.png"/><Relationship Id="rId10" Type="http://schemas.openxmlformats.org/officeDocument/2006/relationships/tags" Target="../tags/tag407.xml"/><Relationship Id="rId19" Type="http://schemas.openxmlformats.org/officeDocument/2006/relationships/slideLayout" Target="../slideLayouts/slideLayout19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tags" Target="../tags/tag775.xml"/><Relationship Id="rId7" Type="http://schemas.openxmlformats.org/officeDocument/2006/relationships/tags" Target="../tags/tag779.xml"/><Relationship Id="rId2" Type="http://schemas.openxmlformats.org/officeDocument/2006/relationships/tags" Target="../tags/tag774.xml"/><Relationship Id="rId1" Type="http://schemas.openxmlformats.org/officeDocument/2006/relationships/tags" Target="../tags/tag773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9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792.xml"/><Relationship Id="rId18" Type="http://schemas.openxmlformats.org/officeDocument/2006/relationships/tags" Target="../tags/tag797.xml"/><Relationship Id="rId26" Type="http://schemas.openxmlformats.org/officeDocument/2006/relationships/tags" Target="../tags/tag805.xml"/><Relationship Id="rId39" Type="http://schemas.openxmlformats.org/officeDocument/2006/relationships/tags" Target="../tags/tag818.xml"/><Relationship Id="rId21" Type="http://schemas.openxmlformats.org/officeDocument/2006/relationships/tags" Target="../tags/tag800.xml"/><Relationship Id="rId34" Type="http://schemas.openxmlformats.org/officeDocument/2006/relationships/tags" Target="../tags/tag813.xml"/><Relationship Id="rId42" Type="http://schemas.openxmlformats.org/officeDocument/2006/relationships/tags" Target="../tags/tag821.xml"/><Relationship Id="rId7" Type="http://schemas.openxmlformats.org/officeDocument/2006/relationships/tags" Target="../tags/tag786.xml"/><Relationship Id="rId2" Type="http://schemas.openxmlformats.org/officeDocument/2006/relationships/tags" Target="../tags/tag781.xml"/><Relationship Id="rId16" Type="http://schemas.openxmlformats.org/officeDocument/2006/relationships/tags" Target="../tags/tag795.xml"/><Relationship Id="rId29" Type="http://schemas.openxmlformats.org/officeDocument/2006/relationships/tags" Target="../tags/tag808.xml"/><Relationship Id="rId1" Type="http://schemas.openxmlformats.org/officeDocument/2006/relationships/tags" Target="../tags/tag780.xml"/><Relationship Id="rId6" Type="http://schemas.openxmlformats.org/officeDocument/2006/relationships/tags" Target="../tags/tag785.xml"/><Relationship Id="rId11" Type="http://schemas.openxmlformats.org/officeDocument/2006/relationships/tags" Target="../tags/tag790.xml"/><Relationship Id="rId24" Type="http://schemas.openxmlformats.org/officeDocument/2006/relationships/tags" Target="../tags/tag803.xml"/><Relationship Id="rId32" Type="http://schemas.openxmlformats.org/officeDocument/2006/relationships/tags" Target="../tags/tag811.xml"/><Relationship Id="rId37" Type="http://schemas.openxmlformats.org/officeDocument/2006/relationships/tags" Target="../tags/tag816.xml"/><Relationship Id="rId40" Type="http://schemas.openxmlformats.org/officeDocument/2006/relationships/tags" Target="../tags/tag819.xml"/><Relationship Id="rId45" Type="http://schemas.openxmlformats.org/officeDocument/2006/relationships/slideLayout" Target="../slideLayouts/slideLayout38.xml"/><Relationship Id="rId5" Type="http://schemas.openxmlformats.org/officeDocument/2006/relationships/tags" Target="../tags/tag784.xml"/><Relationship Id="rId15" Type="http://schemas.openxmlformats.org/officeDocument/2006/relationships/tags" Target="../tags/tag794.xml"/><Relationship Id="rId23" Type="http://schemas.openxmlformats.org/officeDocument/2006/relationships/tags" Target="../tags/tag802.xml"/><Relationship Id="rId28" Type="http://schemas.openxmlformats.org/officeDocument/2006/relationships/tags" Target="../tags/tag807.xml"/><Relationship Id="rId36" Type="http://schemas.openxmlformats.org/officeDocument/2006/relationships/tags" Target="../tags/tag815.xml"/><Relationship Id="rId10" Type="http://schemas.openxmlformats.org/officeDocument/2006/relationships/tags" Target="../tags/tag789.xml"/><Relationship Id="rId19" Type="http://schemas.openxmlformats.org/officeDocument/2006/relationships/tags" Target="../tags/tag798.xml"/><Relationship Id="rId31" Type="http://schemas.openxmlformats.org/officeDocument/2006/relationships/tags" Target="../tags/tag810.xml"/><Relationship Id="rId44" Type="http://schemas.openxmlformats.org/officeDocument/2006/relationships/tags" Target="../tags/tag823.xml"/><Relationship Id="rId4" Type="http://schemas.openxmlformats.org/officeDocument/2006/relationships/tags" Target="../tags/tag783.xml"/><Relationship Id="rId9" Type="http://schemas.openxmlformats.org/officeDocument/2006/relationships/tags" Target="../tags/tag788.xml"/><Relationship Id="rId14" Type="http://schemas.openxmlformats.org/officeDocument/2006/relationships/tags" Target="../tags/tag793.xml"/><Relationship Id="rId22" Type="http://schemas.openxmlformats.org/officeDocument/2006/relationships/tags" Target="../tags/tag801.xml"/><Relationship Id="rId27" Type="http://schemas.openxmlformats.org/officeDocument/2006/relationships/tags" Target="../tags/tag806.xml"/><Relationship Id="rId30" Type="http://schemas.openxmlformats.org/officeDocument/2006/relationships/tags" Target="../tags/tag809.xml"/><Relationship Id="rId35" Type="http://schemas.openxmlformats.org/officeDocument/2006/relationships/tags" Target="../tags/tag814.xml"/><Relationship Id="rId43" Type="http://schemas.openxmlformats.org/officeDocument/2006/relationships/tags" Target="../tags/tag822.xml"/><Relationship Id="rId8" Type="http://schemas.openxmlformats.org/officeDocument/2006/relationships/tags" Target="../tags/tag787.xml"/><Relationship Id="rId3" Type="http://schemas.openxmlformats.org/officeDocument/2006/relationships/tags" Target="../tags/tag782.xml"/><Relationship Id="rId12" Type="http://schemas.openxmlformats.org/officeDocument/2006/relationships/tags" Target="../tags/tag791.xml"/><Relationship Id="rId17" Type="http://schemas.openxmlformats.org/officeDocument/2006/relationships/tags" Target="../tags/tag796.xml"/><Relationship Id="rId25" Type="http://schemas.openxmlformats.org/officeDocument/2006/relationships/tags" Target="../tags/tag804.xml"/><Relationship Id="rId33" Type="http://schemas.openxmlformats.org/officeDocument/2006/relationships/tags" Target="../tags/tag812.xml"/><Relationship Id="rId38" Type="http://schemas.openxmlformats.org/officeDocument/2006/relationships/tags" Target="../tags/tag817.xml"/><Relationship Id="rId46" Type="http://schemas.openxmlformats.org/officeDocument/2006/relationships/image" Target="../media/image1.png"/><Relationship Id="rId20" Type="http://schemas.openxmlformats.org/officeDocument/2006/relationships/tags" Target="../tags/tag799.xml"/><Relationship Id="rId41" Type="http://schemas.openxmlformats.org/officeDocument/2006/relationships/tags" Target="../tags/tag8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31.xml"/><Relationship Id="rId3" Type="http://schemas.openxmlformats.org/officeDocument/2006/relationships/tags" Target="../tags/tag826.xml"/><Relationship Id="rId7" Type="http://schemas.openxmlformats.org/officeDocument/2006/relationships/tags" Target="../tags/tag830.xml"/><Relationship Id="rId12" Type="http://schemas.openxmlformats.org/officeDocument/2006/relationships/image" Target="../media/image38.jpeg"/><Relationship Id="rId2" Type="http://schemas.openxmlformats.org/officeDocument/2006/relationships/tags" Target="../tags/tag825.xml"/><Relationship Id="rId1" Type="http://schemas.openxmlformats.org/officeDocument/2006/relationships/tags" Target="../tags/tag824.xml"/><Relationship Id="rId6" Type="http://schemas.openxmlformats.org/officeDocument/2006/relationships/tags" Target="../tags/tag829.xml"/><Relationship Id="rId11" Type="http://schemas.openxmlformats.org/officeDocument/2006/relationships/image" Target="../media/image1.png"/><Relationship Id="rId5" Type="http://schemas.openxmlformats.org/officeDocument/2006/relationships/tags" Target="../tags/tag828.xml"/><Relationship Id="rId10" Type="http://schemas.openxmlformats.org/officeDocument/2006/relationships/slideLayout" Target="../slideLayouts/slideLayout38.xml"/><Relationship Id="rId4" Type="http://schemas.openxmlformats.org/officeDocument/2006/relationships/tags" Target="../tags/tag827.xml"/><Relationship Id="rId9" Type="http://schemas.openxmlformats.org/officeDocument/2006/relationships/tags" Target="../tags/tag8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40.xml"/><Relationship Id="rId13" Type="http://schemas.openxmlformats.org/officeDocument/2006/relationships/tags" Target="../tags/tag845.xml"/><Relationship Id="rId3" Type="http://schemas.openxmlformats.org/officeDocument/2006/relationships/tags" Target="../tags/tag835.xml"/><Relationship Id="rId7" Type="http://schemas.openxmlformats.org/officeDocument/2006/relationships/tags" Target="../tags/tag839.xml"/><Relationship Id="rId12" Type="http://schemas.openxmlformats.org/officeDocument/2006/relationships/tags" Target="../tags/tag844.xml"/><Relationship Id="rId17" Type="http://schemas.openxmlformats.org/officeDocument/2006/relationships/image" Target="../media/image39.jpeg"/><Relationship Id="rId2" Type="http://schemas.openxmlformats.org/officeDocument/2006/relationships/tags" Target="../tags/tag834.xml"/><Relationship Id="rId16" Type="http://schemas.openxmlformats.org/officeDocument/2006/relationships/image" Target="../media/image1.png"/><Relationship Id="rId1" Type="http://schemas.openxmlformats.org/officeDocument/2006/relationships/tags" Target="../tags/tag833.xml"/><Relationship Id="rId6" Type="http://schemas.openxmlformats.org/officeDocument/2006/relationships/tags" Target="../tags/tag838.xml"/><Relationship Id="rId11" Type="http://schemas.openxmlformats.org/officeDocument/2006/relationships/tags" Target="../tags/tag843.xml"/><Relationship Id="rId5" Type="http://schemas.openxmlformats.org/officeDocument/2006/relationships/tags" Target="../tags/tag837.xml"/><Relationship Id="rId15" Type="http://schemas.openxmlformats.org/officeDocument/2006/relationships/slideLayout" Target="../slideLayouts/slideLayout38.xml"/><Relationship Id="rId10" Type="http://schemas.openxmlformats.org/officeDocument/2006/relationships/tags" Target="../tags/tag842.xml"/><Relationship Id="rId4" Type="http://schemas.openxmlformats.org/officeDocument/2006/relationships/tags" Target="../tags/tag836.xml"/><Relationship Id="rId9" Type="http://schemas.openxmlformats.org/officeDocument/2006/relationships/tags" Target="../tags/tag841.xml"/><Relationship Id="rId14" Type="http://schemas.openxmlformats.org/officeDocument/2006/relationships/tags" Target="../tags/tag84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54.xml"/><Relationship Id="rId3" Type="http://schemas.openxmlformats.org/officeDocument/2006/relationships/tags" Target="../tags/tag849.xml"/><Relationship Id="rId7" Type="http://schemas.openxmlformats.org/officeDocument/2006/relationships/tags" Target="../tags/tag853.xml"/><Relationship Id="rId12" Type="http://schemas.openxmlformats.org/officeDocument/2006/relationships/image" Target="../media/image1.png"/><Relationship Id="rId2" Type="http://schemas.openxmlformats.org/officeDocument/2006/relationships/tags" Target="../tags/tag848.xml"/><Relationship Id="rId1" Type="http://schemas.openxmlformats.org/officeDocument/2006/relationships/tags" Target="../tags/tag847.xml"/><Relationship Id="rId6" Type="http://schemas.openxmlformats.org/officeDocument/2006/relationships/tags" Target="../tags/tag852.xml"/><Relationship Id="rId11" Type="http://schemas.openxmlformats.org/officeDocument/2006/relationships/slideLayout" Target="../slideLayouts/slideLayout38.xml"/><Relationship Id="rId5" Type="http://schemas.openxmlformats.org/officeDocument/2006/relationships/tags" Target="../tags/tag851.xml"/><Relationship Id="rId10" Type="http://schemas.openxmlformats.org/officeDocument/2006/relationships/tags" Target="../tags/tag856.xml"/><Relationship Id="rId4" Type="http://schemas.openxmlformats.org/officeDocument/2006/relationships/tags" Target="../tags/tag850.xml"/><Relationship Id="rId9" Type="http://schemas.openxmlformats.org/officeDocument/2006/relationships/tags" Target="../tags/tag85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64.xml"/><Relationship Id="rId13" Type="http://schemas.openxmlformats.org/officeDocument/2006/relationships/tags" Target="../tags/tag869.xml"/><Relationship Id="rId18" Type="http://schemas.openxmlformats.org/officeDocument/2006/relationships/tags" Target="../tags/tag874.xml"/><Relationship Id="rId3" Type="http://schemas.openxmlformats.org/officeDocument/2006/relationships/tags" Target="../tags/tag859.xml"/><Relationship Id="rId21" Type="http://schemas.openxmlformats.org/officeDocument/2006/relationships/tags" Target="../tags/tag877.xml"/><Relationship Id="rId7" Type="http://schemas.openxmlformats.org/officeDocument/2006/relationships/tags" Target="../tags/tag863.xml"/><Relationship Id="rId12" Type="http://schemas.openxmlformats.org/officeDocument/2006/relationships/tags" Target="../tags/tag868.xml"/><Relationship Id="rId17" Type="http://schemas.openxmlformats.org/officeDocument/2006/relationships/tags" Target="../tags/tag873.xml"/><Relationship Id="rId25" Type="http://schemas.openxmlformats.org/officeDocument/2006/relationships/image" Target="../media/image41.png"/><Relationship Id="rId2" Type="http://schemas.openxmlformats.org/officeDocument/2006/relationships/tags" Target="../tags/tag858.xml"/><Relationship Id="rId16" Type="http://schemas.openxmlformats.org/officeDocument/2006/relationships/tags" Target="../tags/tag872.xml"/><Relationship Id="rId20" Type="http://schemas.openxmlformats.org/officeDocument/2006/relationships/tags" Target="../tags/tag876.xml"/><Relationship Id="rId1" Type="http://schemas.openxmlformats.org/officeDocument/2006/relationships/tags" Target="../tags/tag857.xml"/><Relationship Id="rId6" Type="http://schemas.openxmlformats.org/officeDocument/2006/relationships/tags" Target="../tags/tag862.xml"/><Relationship Id="rId11" Type="http://schemas.openxmlformats.org/officeDocument/2006/relationships/tags" Target="../tags/tag867.xml"/><Relationship Id="rId24" Type="http://schemas.openxmlformats.org/officeDocument/2006/relationships/image" Target="../media/image40.png"/><Relationship Id="rId5" Type="http://schemas.openxmlformats.org/officeDocument/2006/relationships/tags" Target="../tags/tag861.xml"/><Relationship Id="rId15" Type="http://schemas.openxmlformats.org/officeDocument/2006/relationships/tags" Target="../tags/tag871.xml"/><Relationship Id="rId23" Type="http://schemas.openxmlformats.org/officeDocument/2006/relationships/image" Target="../media/image1.png"/><Relationship Id="rId10" Type="http://schemas.openxmlformats.org/officeDocument/2006/relationships/tags" Target="../tags/tag866.xml"/><Relationship Id="rId19" Type="http://schemas.openxmlformats.org/officeDocument/2006/relationships/tags" Target="../tags/tag875.xml"/><Relationship Id="rId4" Type="http://schemas.openxmlformats.org/officeDocument/2006/relationships/tags" Target="../tags/tag860.xml"/><Relationship Id="rId9" Type="http://schemas.openxmlformats.org/officeDocument/2006/relationships/tags" Target="../tags/tag865.xml"/><Relationship Id="rId14" Type="http://schemas.openxmlformats.org/officeDocument/2006/relationships/tags" Target="../tags/tag870.xml"/><Relationship Id="rId22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18.xml"/><Relationship Id="rId7" Type="http://schemas.openxmlformats.org/officeDocument/2006/relationships/image" Target="../media/image12.jpe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32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image" Target="../media/image1.png"/><Relationship Id="rId3" Type="http://schemas.openxmlformats.org/officeDocument/2006/relationships/tags" Target="../tags/tag423.xml"/><Relationship Id="rId7" Type="http://schemas.openxmlformats.org/officeDocument/2006/relationships/tags" Target="../tags/tag427.xml"/><Relationship Id="rId12" Type="http://schemas.openxmlformats.org/officeDocument/2006/relationships/slideLayout" Target="../slideLayouts/slideLayout19.xml"/><Relationship Id="rId2" Type="http://schemas.openxmlformats.org/officeDocument/2006/relationships/tags" Target="../tags/tag422.xml"/><Relationship Id="rId16" Type="http://schemas.openxmlformats.org/officeDocument/2006/relationships/image" Target="../media/image14.jpe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5" Type="http://schemas.openxmlformats.org/officeDocument/2006/relationships/tags" Target="../tags/tag425.xml"/><Relationship Id="rId15" Type="http://schemas.openxmlformats.org/officeDocument/2006/relationships/image" Target="../media/image13.jpeg"/><Relationship Id="rId10" Type="http://schemas.openxmlformats.org/officeDocument/2006/relationships/tags" Target="../tags/tag430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34" Type="http://schemas.openxmlformats.org/officeDocument/2006/relationships/image" Target="../media/image15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image" Target="../media/image1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tags" Target="../tags/tag460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slideLayout" Target="../slideLayouts/slideLayout19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tags" Target="../tags/tag462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image" Target="../media/image16.jpeg"/><Relationship Id="rId8" Type="http://schemas.openxmlformats.org/officeDocument/2006/relationships/tags" Target="../tags/tag4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image" Target="../media/image12.jpeg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12" Type="http://schemas.openxmlformats.org/officeDocument/2006/relationships/image" Target="../media/image1.png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1" Type="http://schemas.openxmlformats.org/officeDocument/2006/relationships/slideLayout" Target="../slideLayouts/slideLayout19.xml"/><Relationship Id="rId5" Type="http://schemas.openxmlformats.org/officeDocument/2006/relationships/tags" Target="../tags/tag467.xml"/><Relationship Id="rId15" Type="http://schemas.openxmlformats.org/officeDocument/2006/relationships/image" Target="../media/image14.jpeg"/><Relationship Id="rId10" Type="http://schemas.openxmlformats.org/officeDocument/2006/relationships/tags" Target="../tags/tag472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image" Target="../media/image17.png"/><Relationship Id="rId2" Type="http://schemas.openxmlformats.org/officeDocument/2006/relationships/tags" Target="../tags/tag474.xml"/><Relationship Id="rId16" Type="http://schemas.openxmlformats.org/officeDocument/2006/relationships/image" Target="../media/image1.png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5" Type="http://schemas.openxmlformats.org/officeDocument/2006/relationships/slideLayout" Target="../slideLayouts/slideLayout19.xml"/><Relationship Id="rId10" Type="http://schemas.openxmlformats.org/officeDocument/2006/relationships/tags" Target="../tags/tag482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image" Target="../media/image1.png"/><Relationship Id="rId3" Type="http://schemas.openxmlformats.org/officeDocument/2006/relationships/tags" Target="../tags/tag489.xml"/><Relationship Id="rId21" Type="http://schemas.openxmlformats.org/officeDocument/2006/relationships/image" Target="../media/image14.jpeg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slideLayout" Target="../slideLayouts/slideLayout19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image" Target="../media/image13.jpeg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10" Type="http://schemas.openxmlformats.org/officeDocument/2006/relationships/tags" Target="../tags/tag496.xml"/><Relationship Id="rId19" Type="http://schemas.openxmlformats.org/officeDocument/2006/relationships/image" Target="../media/image12.jpeg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2" b="58023"/>
          <a:stretch>
            <a:fillRect/>
          </a:stretch>
        </p:blipFill>
        <p:spPr>
          <a:xfrm>
            <a:off x="645795" y="6374130"/>
            <a:ext cx="10980420" cy="478790"/>
          </a:xfrm>
          <a:prstGeom prst="rect">
            <a:avLst/>
          </a:prstGeom>
        </p:spPr>
      </p:pic>
      <p:sp>
        <p:nvSpPr>
          <p:cNvPr id="14346" name="Line 10"/>
          <p:cNvSpPr/>
          <p:nvPr>
            <p:custDataLst>
              <p:tags r:id="rId4"/>
            </p:custDataLst>
          </p:nvPr>
        </p:nvSpPr>
        <p:spPr>
          <a:xfrm>
            <a:off x="645414" y="3159252"/>
            <a:ext cx="10906506" cy="762"/>
          </a:xfrm>
          <a:prstGeom prst="line">
            <a:avLst/>
          </a:prstGeom>
          <a:ln w="28575" cap="flat" cmpd="sng">
            <a:solidFill>
              <a:srgbClr val="996633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1764792" y="2185416"/>
            <a:ext cx="8868156" cy="841375"/>
          </a:xfrm>
          <a:prstGeom prst="rect">
            <a:avLst/>
          </a:prstGeom>
          <a:noFill/>
          <a:ln w="9525">
            <a:noFill/>
          </a:ln>
        </p:spPr>
        <p:txBody>
          <a:bodyPr wrap="square" lIns="103692" tIns="51844" rIns="103692" bIns="51844" anchor="t">
            <a:spAutoFit/>
          </a:bodyPr>
          <a:lstStyle/>
          <a:p>
            <a:pPr algn="ctr" defTabSz="862330"/>
            <a:r>
              <a:rPr lang="zh-CN" altLang="en-US" sz="4800" b="1" u="none">
                <a:solidFill>
                  <a:srgbClr val="C8041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第</a:t>
            </a:r>
            <a:r>
              <a:rPr lang="en-US" altLang="zh-CN" sz="4800" b="1" u="none">
                <a:solidFill>
                  <a:srgbClr val="C8041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4800" b="1" u="none">
                <a:solidFill>
                  <a:srgbClr val="C8041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章   细胞的基本结构</a:t>
            </a: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67334" y="3276600"/>
            <a:ext cx="10863072" cy="1062355"/>
          </a:xfrm>
          <a:prstGeom prst="rect">
            <a:avLst/>
          </a:prstGeom>
          <a:noFill/>
          <a:ln w="9525">
            <a:noFill/>
          </a:ln>
        </p:spPr>
        <p:txBody>
          <a:bodyPr wrap="square" lIns="103692" tIns="51844" rIns="103692" bIns="51844" anchor="t">
            <a:spAutoFit/>
          </a:bodyPr>
          <a:lstStyle/>
          <a:p>
            <a:pPr algn="ctr" defTabSz="862330">
              <a:lnSpc>
                <a:spcPct val="130000"/>
              </a:lnSpc>
              <a:tabLst>
                <a:tab pos="2595880" algn="l"/>
              </a:tabLst>
            </a:pPr>
            <a:r>
              <a:rPr lang="zh-CN" altLang="zh-CN" sz="4800" b="1" u="none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第</a:t>
            </a:r>
            <a:r>
              <a:rPr lang="en-US" altLang="zh-CN" sz="4800" b="1" u="none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zh-CN" sz="4800" b="1" u="none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  </a:t>
            </a:r>
            <a:r>
              <a:rPr lang="zh-CN" altLang="zh-CN" sz="4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细胞器之间的分工合作</a:t>
            </a:r>
            <a:endParaRPr lang="zh-CN" altLang="zh-CN" sz="4800" b="1" u="none">
              <a:solidFill>
                <a:schemeClr val="dk1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188595"/>
            <a:ext cx="11608435" cy="613537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18434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063750" y="333375"/>
            <a:ext cx="453707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919288" y="188913"/>
            <a:ext cx="4679950" cy="331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Text Box 6"/>
          <p:cNvSpPr txBox="1"/>
          <p:nvPr>
            <p:custDataLst>
              <p:tags r:id="rId6"/>
            </p:custDataLst>
          </p:nvPr>
        </p:nvSpPr>
        <p:spPr>
          <a:xfrm>
            <a:off x="4151630" y="379730"/>
            <a:ext cx="2098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粗面内质网上附着有核糖体</a:t>
            </a:r>
          </a:p>
        </p:txBody>
      </p:sp>
      <p:sp>
        <p:nvSpPr>
          <p:cNvPr id="25607" name="Text Box 7"/>
          <p:cNvSpPr txBox="1"/>
          <p:nvPr>
            <p:custDataLst>
              <p:tags r:id="rId7"/>
            </p:custDataLst>
          </p:nvPr>
        </p:nvSpPr>
        <p:spPr>
          <a:xfrm>
            <a:off x="1524000" y="182880"/>
            <a:ext cx="1727200" cy="46037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粗面内质网</a:t>
            </a:r>
          </a:p>
        </p:txBody>
      </p:sp>
      <p:sp>
        <p:nvSpPr>
          <p:cNvPr id="25608" name="Text Box 8"/>
          <p:cNvSpPr txBox="1"/>
          <p:nvPr>
            <p:custDataLst>
              <p:tags r:id="rId8"/>
            </p:custDataLst>
          </p:nvPr>
        </p:nvSpPr>
        <p:spPr>
          <a:xfrm>
            <a:off x="2566988" y="3068638"/>
            <a:ext cx="1727200" cy="46037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光面内质网</a:t>
            </a:r>
          </a:p>
        </p:txBody>
      </p:sp>
      <p:sp>
        <p:nvSpPr>
          <p:cNvPr id="25609" name="Text Box 9"/>
          <p:cNvSpPr txBox="1"/>
          <p:nvPr>
            <p:custDataLst>
              <p:tags r:id="rId9"/>
            </p:custDataLst>
          </p:nvPr>
        </p:nvSpPr>
        <p:spPr>
          <a:xfrm>
            <a:off x="607695" y="3726815"/>
            <a:ext cx="2482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形态与结构：</a:t>
            </a:r>
          </a:p>
        </p:txBody>
      </p:sp>
      <p:sp>
        <p:nvSpPr>
          <p:cNvPr id="25610" name="Text Box 10"/>
          <p:cNvSpPr txBox="1"/>
          <p:nvPr>
            <p:custDataLst>
              <p:tags r:id="rId10"/>
            </p:custDataLst>
          </p:nvPr>
        </p:nvSpPr>
        <p:spPr>
          <a:xfrm>
            <a:off x="607695" y="4883785"/>
            <a:ext cx="2265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分类与功能：</a:t>
            </a:r>
          </a:p>
        </p:txBody>
      </p:sp>
      <p:sp>
        <p:nvSpPr>
          <p:cNvPr id="25611" name="AutoShape 11"/>
          <p:cNvSpPr/>
          <p:nvPr>
            <p:custDataLst>
              <p:tags r:id="rId11"/>
            </p:custDataLst>
          </p:nvPr>
        </p:nvSpPr>
        <p:spPr>
          <a:xfrm>
            <a:off x="2711768" y="4639628"/>
            <a:ext cx="288925" cy="1009650"/>
          </a:xfrm>
          <a:prstGeom prst="leftBrace">
            <a:avLst>
              <a:gd name="adj1" fmla="val 29120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612" name="Rectangle 12"/>
          <p:cNvSpPr/>
          <p:nvPr>
            <p:custDataLst>
              <p:tags r:id="rId12"/>
            </p:custDataLst>
          </p:nvPr>
        </p:nvSpPr>
        <p:spPr>
          <a:xfrm>
            <a:off x="2892108" y="4639945"/>
            <a:ext cx="2879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粗面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内质网：</a:t>
            </a:r>
          </a:p>
        </p:txBody>
      </p:sp>
      <p:sp>
        <p:nvSpPr>
          <p:cNvPr id="25613" name="Rectangle 13"/>
          <p:cNvSpPr/>
          <p:nvPr>
            <p:custDataLst>
              <p:tags r:id="rId13"/>
            </p:custDataLst>
          </p:nvPr>
        </p:nvSpPr>
        <p:spPr>
          <a:xfrm>
            <a:off x="2892425" y="5175250"/>
            <a:ext cx="2159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光面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内质网：</a:t>
            </a:r>
          </a:p>
        </p:txBody>
      </p:sp>
      <p:sp>
        <p:nvSpPr>
          <p:cNvPr id="25614" name="Rectangle 14"/>
          <p:cNvSpPr/>
          <p:nvPr>
            <p:custDataLst>
              <p:tags r:id="rId14"/>
            </p:custDataLst>
          </p:nvPr>
        </p:nvSpPr>
        <p:spPr>
          <a:xfrm>
            <a:off x="2712085" y="3726815"/>
            <a:ext cx="78689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由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单层膜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连接而成的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管状、泡状、扁平囊状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结构连接而成的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内腔相通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膜性管道系统</a:t>
            </a:r>
          </a:p>
        </p:txBody>
      </p:sp>
      <p:sp>
        <p:nvSpPr>
          <p:cNvPr id="25615" name="Text Box 15"/>
          <p:cNvSpPr txBox="1"/>
          <p:nvPr>
            <p:custDataLst>
              <p:tags r:id="rId15"/>
            </p:custDataLst>
          </p:nvPr>
        </p:nvSpPr>
        <p:spPr>
          <a:xfrm>
            <a:off x="1433513" y="5801360"/>
            <a:ext cx="1403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分布</a:t>
            </a:r>
            <a:r>
              <a:rPr lang="en-US" altLang="zh-CN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25616" name="Rectangle 16"/>
          <p:cNvSpPr/>
          <p:nvPr>
            <p:custDataLst>
              <p:tags r:id="rId16"/>
            </p:custDataLst>
          </p:nvPr>
        </p:nvSpPr>
        <p:spPr>
          <a:xfrm>
            <a:off x="2567305" y="5801360"/>
            <a:ext cx="8429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动植物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都有，</a:t>
            </a:r>
            <a:r>
              <a:rPr lang="zh-CN" altLang="en-US" sz="2800" b="1">
                <a:latin typeface="微软雅黑" panose="020B0503020204020204" charset="-122"/>
                <a:ea typeface="微软雅黑"/>
                <a:sym typeface="+mn-ea"/>
              </a:rPr>
              <a:t>分布最广泛，外连细胞膜，内连核膜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25617" name="Rectangle 17"/>
          <p:cNvSpPr/>
          <p:nvPr>
            <p:custDataLst>
              <p:tags r:id="rId17"/>
            </p:custDataLst>
          </p:nvPr>
        </p:nvSpPr>
        <p:spPr>
          <a:xfrm>
            <a:off x="4873625" y="4639945"/>
            <a:ext cx="7086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膜上附着核糖体，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参与蛋白质的合成与加工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。</a:t>
            </a:r>
          </a:p>
        </p:txBody>
      </p:sp>
      <p:sp>
        <p:nvSpPr>
          <p:cNvPr id="25618" name="Rectangle 18"/>
          <p:cNvSpPr/>
          <p:nvPr>
            <p:custDataLst>
              <p:tags r:id="rId18"/>
            </p:custDataLst>
          </p:nvPr>
        </p:nvSpPr>
        <p:spPr>
          <a:xfrm>
            <a:off x="4873625" y="5175250"/>
            <a:ext cx="4752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脂质、糖类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等的合成“车间”</a:t>
            </a:r>
          </a:p>
        </p:txBody>
      </p:sp>
      <p:sp>
        <p:nvSpPr>
          <p:cNvPr id="76820" name="Text Box 20"/>
          <p:cNvSpPr txBox="1"/>
          <p:nvPr>
            <p:custDataLst>
              <p:tags r:id="rId19"/>
            </p:custDataLst>
          </p:nvPr>
        </p:nvSpPr>
        <p:spPr>
          <a:xfrm>
            <a:off x="10668000" y="342583"/>
            <a:ext cx="1097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内质网</a:t>
            </a:r>
          </a:p>
        </p:txBody>
      </p:sp>
      <p:pic>
        <p:nvPicPr>
          <p:cNvPr id="86020" name="图片 58373" descr="内质网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664960" y="182880"/>
            <a:ext cx="4003040" cy="33470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1" animBg="1"/>
      <p:bldP spid="25608" grpId="2" animBg="1"/>
      <p:bldP spid="25611" grpId="3" animBg="1"/>
      <p:bldP spid="25612" grpId="4"/>
      <p:bldP spid="25613" grpId="5"/>
      <p:bldP spid="25614" grpId="6"/>
      <p:bldP spid="25616" grpId="7"/>
      <p:bldP spid="25617" grpId="8"/>
      <p:bldP spid="25618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291465" y="197485"/>
            <a:ext cx="11608435" cy="643509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7495" y="445135"/>
            <a:ext cx="11297285" cy="6187138"/>
            <a:chOff x="437" y="725"/>
            <a:chExt cx="17791" cy="9744"/>
          </a:xfrm>
        </p:grpSpPr>
        <p:grpSp>
          <p:nvGrpSpPr>
            <p:cNvPr id="4" name="组合 3"/>
            <p:cNvGrpSpPr/>
            <p:nvPr>
              <p:custDataLst>
                <p:tags r:id="rId8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9"/>
              </p:custDataLst>
            </p:nvPr>
          </p:nvSpPr>
          <p:spPr>
            <a:xfrm>
              <a:off x="13304" y="9538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19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2296" name="WordArt 11" descr="纸袋"/>
            <p:cNvSpPr>
              <a:spLocks noTextEdit="1"/>
            </p:cNvSpPr>
            <p:nvPr>
              <p:custDataLst>
                <p:tags r:id="rId10"/>
              </p:custDataLst>
            </p:nvPr>
          </p:nvSpPr>
          <p:spPr>
            <a:xfrm>
              <a:off x="3023" y="9449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19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77845" name="Line 21"/>
          <p:cNvSpPr/>
          <p:nvPr>
            <p:custDataLst>
              <p:tags r:id="rId5"/>
            </p:custDataLst>
          </p:nvPr>
        </p:nvSpPr>
        <p:spPr>
          <a:xfrm flipV="1">
            <a:off x="1713865" y="1692275"/>
            <a:ext cx="3878580" cy="96329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7846" name="Line 22"/>
          <p:cNvSpPr/>
          <p:nvPr>
            <p:custDataLst>
              <p:tags r:id="rId6"/>
            </p:custDataLst>
          </p:nvPr>
        </p:nvSpPr>
        <p:spPr>
          <a:xfrm flipH="1" flipV="1">
            <a:off x="6177280" y="1875790"/>
            <a:ext cx="1024255" cy="185166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7847" name="Text Box 23"/>
          <p:cNvSpPr txBox="1"/>
          <p:nvPr>
            <p:custDataLst>
              <p:tags r:id="rId7"/>
            </p:custDataLst>
          </p:nvPr>
        </p:nvSpPr>
        <p:spPr>
          <a:xfrm>
            <a:off x="4080510" y="621030"/>
            <a:ext cx="39820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高尔基体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265430"/>
            <a:ext cx="11608435" cy="632206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0482" name="Picture 2" descr="2-13[1]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lum bright="17999"/>
          </a:blip>
          <a:srcRect l="60963" b="17258"/>
          <a:stretch>
            <a:fillRect/>
          </a:stretch>
        </p:blipFill>
        <p:spPr>
          <a:xfrm>
            <a:off x="1524000" y="266065"/>
            <a:ext cx="3635375" cy="3234690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20483" name="Picture 3" descr="2-13[1]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lum bright="12000"/>
          </a:blip>
          <a:srcRect r="53647" b="8070"/>
          <a:stretch>
            <a:fillRect/>
          </a:stretch>
        </p:blipFill>
        <p:spPr>
          <a:xfrm>
            <a:off x="5159375" y="271145"/>
            <a:ext cx="4032250" cy="3302635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27652" name="Text Box 4"/>
          <p:cNvSpPr/>
          <p:nvPr>
            <p:custDataLst>
              <p:tags r:id="rId6"/>
            </p:custDataLst>
          </p:nvPr>
        </p:nvSpPr>
        <p:spPr>
          <a:xfrm>
            <a:off x="3287713" y="4233863"/>
            <a:ext cx="68040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对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来自内质网的蛋白质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进行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加工、分类和包装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的“车间”及“发送站”</a:t>
            </a:r>
          </a:p>
        </p:txBody>
      </p:sp>
      <p:sp>
        <p:nvSpPr>
          <p:cNvPr id="20486" name="Text Box 6"/>
          <p:cNvSpPr txBox="1"/>
          <p:nvPr>
            <p:custDataLst>
              <p:tags r:id="rId7"/>
            </p:custDataLst>
          </p:nvPr>
        </p:nvSpPr>
        <p:spPr>
          <a:xfrm>
            <a:off x="1793875" y="5415280"/>
            <a:ext cx="25558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 布</a:t>
            </a:r>
            <a:r>
              <a:rPr lang="en-US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20488" name="Text Box 8"/>
          <p:cNvSpPr txBox="1"/>
          <p:nvPr>
            <p:custDataLst>
              <p:tags r:id="rId8"/>
            </p:custDataLst>
          </p:nvPr>
        </p:nvSpPr>
        <p:spPr>
          <a:xfrm>
            <a:off x="1847850" y="3500438"/>
            <a:ext cx="2447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结构</a:t>
            </a:r>
            <a:r>
              <a:rPr lang="en-US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20489" name="Text Box 9"/>
          <p:cNvSpPr txBox="1"/>
          <p:nvPr>
            <p:custDataLst>
              <p:tags r:id="rId9"/>
            </p:custDataLst>
          </p:nvPr>
        </p:nvSpPr>
        <p:spPr>
          <a:xfrm>
            <a:off x="1793875" y="4234180"/>
            <a:ext cx="1152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功能</a:t>
            </a:r>
            <a:r>
              <a:rPr lang="en-US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27658" name="Rectangle 10"/>
          <p:cNvSpPr/>
          <p:nvPr>
            <p:custDataLst>
              <p:tags r:id="rId10"/>
            </p:custDataLst>
          </p:nvPr>
        </p:nvSpPr>
        <p:spPr>
          <a:xfrm>
            <a:off x="3000375" y="3557588"/>
            <a:ext cx="5975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单层膜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的囊状物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有大、小囊泡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7659" name="Text Box 11"/>
          <p:cNvSpPr/>
          <p:nvPr>
            <p:custDataLst>
              <p:tags r:id="rId11"/>
            </p:custDataLst>
          </p:nvPr>
        </p:nvSpPr>
        <p:spPr>
          <a:xfrm>
            <a:off x="3287713" y="5296218"/>
            <a:ext cx="6840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植物细胞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中与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细胞壁的形成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有关</a:t>
            </a:r>
          </a:p>
        </p:txBody>
      </p:sp>
      <p:sp>
        <p:nvSpPr>
          <p:cNvPr id="20492" name="AutoShape 13"/>
          <p:cNvSpPr/>
          <p:nvPr>
            <p:custDataLst>
              <p:tags r:id="rId12"/>
            </p:custDataLst>
          </p:nvPr>
        </p:nvSpPr>
        <p:spPr>
          <a:xfrm>
            <a:off x="3143885" y="5355590"/>
            <a:ext cx="144145" cy="1231900"/>
          </a:xfrm>
          <a:prstGeom prst="leftBrace">
            <a:avLst>
              <a:gd name="adj1" fmla="val 78938"/>
              <a:gd name="adj2" fmla="val 50000"/>
            </a:avLst>
          </a:prstGeom>
          <a:noFill/>
          <a:ln w="3175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663" name="Text Box 15"/>
          <p:cNvSpPr/>
          <p:nvPr>
            <p:custDataLst>
              <p:tags r:id="rId13"/>
            </p:custDataLst>
          </p:nvPr>
        </p:nvSpPr>
        <p:spPr>
          <a:xfrm>
            <a:off x="3287713" y="6065203"/>
            <a:ext cx="68405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动物细胞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中与合成蛋白质有关</a:t>
            </a:r>
          </a:p>
        </p:txBody>
      </p:sp>
      <p:sp>
        <p:nvSpPr>
          <p:cNvPr id="77847" name="Text Box 23"/>
          <p:cNvSpPr txBox="1"/>
          <p:nvPr>
            <p:custDataLst>
              <p:tags r:id="rId14"/>
            </p:custDataLst>
          </p:nvPr>
        </p:nvSpPr>
        <p:spPr>
          <a:xfrm>
            <a:off x="10276840" y="343535"/>
            <a:ext cx="109347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高尔基体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8" grpId="1"/>
      <p:bldP spid="27659" grpId="2"/>
      <p:bldP spid="2766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91465" y="247650"/>
            <a:ext cx="11608435" cy="631444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7495" y="231140"/>
            <a:ext cx="11297285" cy="6243650"/>
            <a:chOff x="437" y="725"/>
            <a:chExt cx="17791" cy="9833"/>
          </a:xfrm>
        </p:grpSpPr>
        <p:grpSp>
          <p:nvGrpSpPr>
            <p:cNvPr id="4" name="组合 3"/>
            <p:cNvGrpSpPr/>
            <p:nvPr>
              <p:custDataLst>
                <p:tags r:id="rId7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8"/>
              </p:custDataLst>
            </p:nvPr>
          </p:nvSpPr>
          <p:spPr>
            <a:xfrm>
              <a:off x="13304" y="9653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18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0" name="WordArt 11" descr="纸袋"/>
            <p:cNvSpPr>
              <a:spLocks noTextEdit="1"/>
            </p:cNvSpPr>
            <p:nvPr>
              <p:custDataLst>
                <p:tags r:id="rId9"/>
              </p:custDataLst>
            </p:nvPr>
          </p:nvSpPr>
          <p:spPr>
            <a:xfrm>
              <a:off x="3023" y="9538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18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83990" name="Line 22"/>
          <p:cNvSpPr/>
          <p:nvPr>
            <p:custDataLst>
              <p:tags r:id="rId5"/>
            </p:custDataLst>
          </p:nvPr>
        </p:nvSpPr>
        <p:spPr>
          <a:xfrm flipH="1">
            <a:off x="6805295" y="3724275"/>
            <a:ext cx="3274060" cy="127952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3991" name="Text Box 23"/>
          <p:cNvSpPr txBox="1"/>
          <p:nvPr>
            <p:custDataLst>
              <p:tags r:id="rId6"/>
            </p:custDataLst>
          </p:nvPr>
        </p:nvSpPr>
        <p:spPr>
          <a:xfrm>
            <a:off x="4244340" y="4720590"/>
            <a:ext cx="29692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溶酶体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211455"/>
            <a:ext cx="11608435" cy="628015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91144" name="图片 64526" descr="动物细胞模式图2"/>
          <p:cNvPicPr/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970520" y="2251393"/>
            <a:ext cx="3357563" cy="312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 Box 3"/>
          <p:cNvSpPr txBox="1"/>
          <p:nvPr>
            <p:custDataLst>
              <p:tags r:id="rId5"/>
            </p:custDataLst>
          </p:nvPr>
        </p:nvSpPr>
        <p:spPr>
          <a:xfrm>
            <a:off x="2174240" y="3165475"/>
            <a:ext cx="5795963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ClrTx/>
              <a:buSzTx/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分解衰老、损伤的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细胞器，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sym typeface="+mn-ea"/>
              </a:rPr>
              <a:t>吞噬并杀死侵入细胞的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+mn-ea"/>
              </a:rPr>
              <a:t>病毒或细菌。</a:t>
            </a:r>
          </a:p>
        </p:txBody>
      </p:sp>
      <p:sp>
        <p:nvSpPr>
          <p:cNvPr id="31748" name="Text Box 4"/>
          <p:cNvSpPr txBox="1"/>
          <p:nvPr>
            <p:custDataLst>
              <p:tags r:id="rId6"/>
            </p:custDataLst>
          </p:nvPr>
        </p:nvSpPr>
        <p:spPr>
          <a:xfrm>
            <a:off x="4153853" y="832485"/>
            <a:ext cx="48307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33CC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——“</a:t>
            </a:r>
            <a:r>
              <a:rPr lang="zh-CN" altLang="en-US" sz="4000" b="1">
                <a:solidFill>
                  <a:srgbClr val="0033CC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消化车间”</a:t>
            </a:r>
          </a:p>
        </p:txBody>
      </p:sp>
      <p:sp>
        <p:nvSpPr>
          <p:cNvPr id="31749" name="Text Box 5"/>
          <p:cNvSpPr txBox="1"/>
          <p:nvPr>
            <p:custDataLst>
              <p:tags r:id="rId7"/>
            </p:custDataLst>
          </p:nvPr>
        </p:nvSpPr>
        <p:spPr>
          <a:xfrm>
            <a:off x="2174240" y="1729740"/>
            <a:ext cx="6121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是一种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单层膜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囊状小泡。</a:t>
            </a:r>
          </a:p>
        </p:txBody>
      </p:sp>
      <p:sp>
        <p:nvSpPr>
          <p:cNvPr id="31754" name="Text Box 10"/>
          <p:cNvSpPr txBox="1"/>
          <p:nvPr>
            <p:custDataLst>
              <p:tags r:id="rId8"/>
            </p:custDataLst>
          </p:nvPr>
        </p:nvSpPr>
        <p:spPr>
          <a:xfrm>
            <a:off x="2247900" y="4830445"/>
            <a:ext cx="47164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主要分布在动物细胞</a:t>
            </a:r>
          </a:p>
        </p:txBody>
      </p:sp>
      <p:sp>
        <p:nvSpPr>
          <p:cNvPr id="31755" name="Rectangle 11"/>
          <p:cNvSpPr/>
          <p:nvPr>
            <p:custDataLst>
              <p:tags r:id="rId9"/>
            </p:custDataLst>
          </p:nvPr>
        </p:nvSpPr>
        <p:spPr>
          <a:xfrm>
            <a:off x="2174240" y="2251710"/>
            <a:ext cx="63855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含有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多种水解酶。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是细胞的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消化车间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83991" name="Text Box 23"/>
          <p:cNvSpPr txBox="1"/>
          <p:nvPr>
            <p:custDataLst>
              <p:tags r:id="rId10"/>
            </p:custDataLst>
          </p:nvPr>
        </p:nvSpPr>
        <p:spPr>
          <a:xfrm>
            <a:off x="1047115" y="475615"/>
            <a:ext cx="296926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溶酶体</a:t>
            </a: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998220" y="1725930"/>
            <a:ext cx="10325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结构：</a:t>
            </a: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998220" y="318071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功能：</a:t>
            </a: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1071880" y="484251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分布：</a:t>
            </a:r>
          </a:p>
        </p:txBody>
      </p:sp>
      <p:sp>
        <p:nvSpPr>
          <p:cNvPr id="91145" name="直接连接符 64527"/>
          <p:cNvSpPr/>
          <p:nvPr>
            <p:custDataLst>
              <p:tags r:id="rId14"/>
            </p:custDataLst>
          </p:nvPr>
        </p:nvSpPr>
        <p:spPr>
          <a:xfrm flipH="1">
            <a:off x="9257348" y="4877118"/>
            <a:ext cx="0" cy="719137"/>
          </a:xfrm>
          <a:prstGeom prst="line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1146" name="矩形 64528"/>
          <p:cNvSpPr/>
          <p:nvPr>
            <p:custDataLst>
              <p:tags r:id="rId15"/>
            </p:custDataLst>
          </p:nvPr>
        </p:nvSpPr>
        <p:spPr>
          <a:xfrm>
            <a:off x="8295323" y="5502593"/>
            <a:ext cx="176053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溶酶体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3"/>
      <p:bldP spid="31749" grpId="0"/>
      <p:bldP spid="31754" grpId="1"/>
      <p:bldP spid="3175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91465" y="247650"/>
            <a:ext cx="11608435" cy="634238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7495" y="247015"/>
            <a:ext cx="11297285" cy="6243650"/>
            <a:chOff x="437" y="725"/>
            <a:chExt cx="17791" cy="9833"/>
          </a:xfrm>
        </p:grpSpPr>
        <p:grpSp>
          <p:nvGrpSpPr>
            <p:cNvPr id="4" name="组合 3"/>
            <p:cNvGrpSpPr/>
            <p:nvPr>
              <p:custDataLst>
                <p:tags r:id="rId7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6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6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8"/>
              </p:custDataLst>
            </p:nvPr>
          </p:nvSpPr>
          <p:spPr>
            <a:xfrm>
              <a:off x="13304" y="9653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18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2296" name="WordArt 11" descr="纸袋"/>
            <p:cNvSpPr>
              <a:spLocks noTextEdit="1"/>
            </p:cNvSpPr>
            <p:nvPr>
              <p:custDataLst>
                <p:tags r:id="rId9"/>
              </p:custDataLst>
            </p:nvPr>
          </p:nvSpPr>
          <p:spPr>
            <a:xfrm>
              <a:off x="3071" y="9538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18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85016" name="Line 24"/>
          <p:cNvSpPr/>
          <p:nvPr>
            <p:custDataLst>
              <p:tags r:id="rId5"/>
            </p:custDataLst>
          </p:nvPr>
        </p:nvSpPr>
        <p:spPr>
          <a:xfrm flipV="1">
            <a:off x="3742690" y="983615"/>
            <a:ext cx="1453515" cy="158496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651" name="WordArt 3"/>
          <p:cNvSpPr txBox="1">
            <a:spLocks noTextEdit="1"/>
          </p:cNvSpPr>
          <p:nvPr>
            <p:custDataLst>
              <p:tags r:id="rId6"/>
            </p:custDataLst>
          </p:nvPr>
        </p:nvSpPr>
        <p:spPr>
          <a:xfrm>
            <a:off x="4897755" y="247650"/>
            <a:ext cx="18732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液泡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166370"/>
            <a:ext cx="11608435" cy="643826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651" name="WordArt 3"/>
          <p:cNvSpPr txBox="1">
            <a:spLocks noTextEdit="1"/>
          </p:cNvSpPr>
          <p:nvPr>
            <p:custDataLst>
              <p:tags r:id="rId4"/>
            </p:custDataLst>
          </p:nvPr>
        </p:nvSpPr>
        <p:spPr>
          <a:xfrm>
            <a:off x="1344295" y="166370"/>
            <a:ext cx="18732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液泡</a:t>
            </a:r>
          </a:p>
        </p:txBody>
      </p:sp>
      <p:sp>
        <p:nvSpPr>
          <p:cNvPr id="27652" name="Rectangle 5"/>
          <p:cNvSpPr/>
          <p:nvPr>
            <p:custDataLst>
              <p:tags r:id="rId5"/>
            </p:custDataLst>
          </p:nvPr>
        </p:nvSpPr>
        <p:spPr>
          <a:xfrm>
            <a:off x="1232535" y="5264150"/>
            <a:ext cx="1045845" cy="5410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>
              <a:lnSpc>
                <a:spcPct val="110000"/>
              </a:lnSpc>
              <a:spcBef>
                <a:spcPct val="20000"/>
              </a:spcBef>
              <a:buClr>
                <a:srgbClr val="950FCB"/>
              </a:buClr>
              <a:buNone/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分布：</a:t>
            </a:r>
          </a:p>
        </p:txBody>
      </p:sp>
      <p:sp>
        <p:nvSpPr>
          <p:cNvPr id="27653" name="Rectangle 8"/>
          <p:cNvSpPr/>
          <p:nvPr>
            <p:custDataLst>
              <p:tags r:id="rId6"/>
            </p:custDataLst>
          </p:nvPr>
        </p:nvSpPr>
        <p:spPr>
          <a:xfrm>
            <a:off x="1232535" y="3738880"/>
            <a:ext cx="1205230" cy="5410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>
              <a:lnSpc>
                <a:spcPct val="110000"/>
              </a:lnSpc>
              <a:spcBef>
                <a:spcPct val="20000"/>
              </a:spcBef>
              <a:buClr>
                <a:srgbClr val="950FCB"/>
              </a:buClr>
              <a:buNone/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功能：</a:t>
            </a:r>
          </a:p>
        </p:txBody>
      </p:sp>
      <p:sp>
        <p:nvSpPr>
          <p:cNvPr id="27654" name="Rectangle 9"/>
          <p:cNvSpPr/>
          <p:nvPr>
            <p:custDataLst>
              <p:tags r:id="rId7"/>
            </p:custDataLst>
          </p:nvPr>
        </p:nvSpPr>
        <p:spPr>
          <a:xfrm>
            <a:off x="1232535" y="1713230"/>
            <a:ext cx="1045845" cy="5410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indent="0">
              <a:lnSpc>
                <a:spcPct val="110000"/>
              </a:lnSpc>
              <a:spcBef>
                <a:spcPct val="20000"/>
              </a:spcBef>
              <a:buClr>
                <a:srgbClr val="950FCB"/>
              </a:buClr>
              <a:buNone/>
            </a:pP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结构：</a:t>
            </a:r>
          </a:p>
        </p:txBody>
      </p:sp>
      <p:sp>
        <p:nvSpPr>
          <p:cNvPr id="34826" name="Text Box 10"/>
          <p:cNvSpPr txBox="1"/>
          <p:nvPr>
            <p:custDataLst>
              <p:tags r:id="rId8"/>
            </p:custDataLst>
          </p:nvPr>
        </p:nvSpPr>
        <p:spPr>
          <a:xfrm>
            <a:off x="2437765" y="5375275"/>
            <a:ext cx="47218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主要存在于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植物细胞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，成熟植物细胞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最大的细胞器</a:t>
            </a:r>
          </a:p>
        </p:txBody>
      </p:sp>
      <p:sp>
        <p:nvSpPr>
          <p:cNvPr id="34827" name="Text Box 11"/>
          <p:cNvSpPr txBox="1"/>
          <p:nvPr>
            <p:custDataLst>
              <p:tags r:id="rId9"/>
            </p:custDataLst>
          </p:nvPr>
        </p:nvSpPr>
        <p:spPr>
          <a:xfrm>
            <a:off x="2449830" y="1700530"/>
            <a:ext cx="3940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单层膜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，液泡膜内液体叫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细胞液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，含有水、糖类、无机盐、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色素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、蛋白质等</a:t>
            </a:r>
          </a:p>
        </p:txBody>
      </p:sp>
      <p:sp>
        <p:nvSpPr>
          <p:cNvPr id="34828" name="Text Box 12"/>
          <p:cNvSpPr txBox="1"/>
          <p:nvPr>
            <p:custDataLst>
              <p:tags r:id="rId10"/>
            </p:custDataLst>
          </p:nvPr>
        </p:nvSpPr>
        <p:spPr>
          <a:xfrm>
            <a:off x="2449830" y="3751580"/>
            <a:ext cx="39814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可以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调节植物细胞内的环境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，充盈的液泡还可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使植物细胞保持坚挺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。</a:t>
            </a:r>
          </a:p>
        </p:txBody>
      </p:sp>
      <p:pic>
        <p:nvPicPr>
          <p:cNvPr id="34829" name="Picture 13" descr="d52a2834349b033bb679ae3614ce36d3d439bd6d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72985" y="3357880"/>
            <a:ext cx="2696210" cy="32467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090" name="Picture 3" descr="植物细胞的液泡模式图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/>
          <a:srcRect l="5208" t="3709" r="5016" b="7550"/>
          <a:stretch>
            <a:fillRect/>
          </a:stretch>
        </p:blipFill>
        <p:spPr>
          <a:xfrm>
            <a:off x="7372985" y="111125"/>
            <a:ext cx="3489325" cy="32464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2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91465" y="246380"/>
            <a:ext cx="11608435" cy="661162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7495" y="246380"/>
            <a:ext cx="11297285" cy="6448425"/>
            <a:chOff x="437" y="725"/>
            <a:chExt cx="17791" cy="10220"/>
          </a:xfrm>
        </p:grpSpPr>
        <p:grpSp>
          <p:nvGrpSpPr>
            <p:cNvPr id="4" name="组合 3"/>
            <p:cNvGrpSpPr/>
            <p:nvPr>
              <p:custDataLst>
                <p:tags r:id="rId8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7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9"/>
              </p:custDataLst>
            </p:nvPr>
          </p:nvSpPr>
          <p:spPr>
            <a:xfrm>
              <a:off x="13304" y="9983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19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2296" name="WordArt 11" descr="纸袋"/>
            <p:cNvSpPr>
              <a:spLocks noTextEdit="1"/>
            </p:cNvSpPr>
            <p:nvPr>
              <p:custDataLst>
                <p:tags r:id="rId10"/>
              </p:custDataLst>
            </p:nvPr>
          </p:nvSpPr>
          <p:spPr>
            <a:xfrm>
              <a:off x="3023" y="9925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19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82962" name="Line 18"/>
          <p:cNvSpPr/>
          <p:nvPr>
            <p:custDataLst>
              <p:tags r:id="rId5"/>
            </p:custDataLst>
          </p:nvPr>
        </p:nvSpPr>
        <p:spPr>
          <a:xfrm flipH="1" flipV="1">
            <a:off x="6082030" y="1884680"/>
            <a:ext cx="3348355" cy="70040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2963" name="Text Box 19"/>
          <p:cNvSpPr txBox="1"/>
          <p:nvPr>
            <p:custDataLst>
              <p:tags r:id="rId6"/>
            </p:custDataLst>
          </p:nvPr>
        </p:nvSpPr>
        <p:spPr>
          <a:xfrm>
            <a:off x="5107940" y="1101090"/>
            <a:ext cx="1097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核糖体</a:t>
            </a:r>
          </a:p>
        </p:txBody>
      </p:sp>
      <p:sp>
        <p:nvSpPr>
          <p:cNvPr id="2" name="Line 18"/>
          <p:cNvSpPr/>
          <p:nvPr>
            <p:custDataLst>
              <p:tags r:id="rId7"/>
            </p:custDataLst>
          </p:nvPr>
        </p:nvSpPr>
        <p:spPr>
          <a:xfrm>
            <a:off x="1919605" y="1753870"/>
            <a:ext cx="3401060" cy="13081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9700" name="Picture 4" descr="ribosome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394065" y="56515"/>
            <a:ext cx="2749550" cy="2585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Picture 2" descr="6721t02-014"/>
          <p:cNvPicPr preferRelativeResize="0"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243330" y="3689985"/>
            <a:ext cx="4277995" cy="2853055"/>
          </a:xfrm>
          <a:prstGeom prst="rect">
            <a:avLst/>
          </a:prstGeom>
          <a:solidFill>
            <a:srgbClr val="FFE1E1"/>
          </a:solidFill>
          <a:ln w="9525">
            <a:noFill/>
          </a:ln>
        </p:spPr>
      </p:pic>
      <p:pic>
        <p:nvPicPr>
          <p:cNvPr id="29699" name="Picture 3" descr="hetangti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26835" y="3689985"/>
            <a:ext cx="4716463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Rectangle 5"/>
          <p:cNvSpPr/>
          <p:nvPr>
            <p:custDataLst>
              <p:tags r:id="rId7"/>
            </p:custDataLst>
          </p:nvPr>
        </p:nvSpPr>
        <p:spPr>
          <a:xfrm>
            <a:off x="2989263" y="1577340"/>
            <a:ext cx="67691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合成蛋白质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的场所</a:t>
            </a:r>
          </a:p>
        </p:txBody>
      </p:sp>
      <p:sp>
        <p:nvSpPr>
          <p:cNvPr id="29703" name="Text Box 7"/>
          <p:cNvSpPr txBox="1"/>
          <p:nvPr>
            <p:custDataLst>
              <p:tags r:id="rId8"/>
            </p:custDataLst>
          </p:nvPr>
        </p:nvSpPr>
        <p:spPr>
          <a:xfrm>
            <a:off x="5880100" y="3168015"/>
            <a:ext cx="5483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游离在细胞质基质中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29704" name="Text Box 8"/>
          <p:cNvSpPr txBox="1"/>
          <p:nvPr>
            <p:custDataLst>
              <p:tags r:id="rId9"/>
            </p:custDataLst>
          </p:nvPr>
        </p:nvSpPr>
        <p:spPr>
          <a:xfrm>
            <a:off x="1091565" y="3168015"/>
            <a:ext cx="4788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附着在内质网上 </a:t>
            </a:r>
          </a:p>
        </p:txBody>
      </p:sp>
      <p:sp>
        <p:nvSpPr>
          <p:cNvPr id="29706" name="Text Box 10"/>
          <p:cNvSpPr txBox="1"/>
          <p:nvPr>
            <p:custDataLst>
              <p:tags r:id="rId10"/>
            </p:custDataLst>
          </p:nvPr>
        </p:nvSpPr>
        <p:spPr>
          <a:xfrm>
            <a:off x="1243013" y="238443"/>
            <a:ext cx="65833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蛋白质的“装配车间”</a:t>
            </a:r>
          </a:p>
        </p:txBody>
      </p:sp>
      <p:sp>
        <p:nvSpPr>
          <p:cNvPr id="29707" name="Text Box 11"/>
          <p:cNvSpPr txBox="1"/>
          <p:nvPr>
            <p:custDataLst>
              <p:tags r:id="rId11"/>
            </p:custDataLst>
          </p:nvPr>
        </p:nvSpPr>
        <p:spPr>
          <a:xfrm>
            <a:off x="2989263" y="780733"/>
            <a:ext cx="6192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无膜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结构，由</a:t>
            </a:r>
            <a:r>
              <a:rPr 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蛋白质和</a:t>
            </a: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rRNA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组成。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82963" name="Text Box 19"/>
          <p:cNvSpPr txBox="1"/>
          <p:nvPr>
            <p:custDataLst>
              <p:tags r:id="rId12"/>
            </p:custDataLst>
          </p:nvPr>
        </p:nvSpPr>
        <p:spPr>
          <a:xfrm>
            <a:off x="487680" y="56515"/>
            <a:ext cx="109728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5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核糖体</a:t>
            </a: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1790700" y="76073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结构：</a:t>
            </a:r>
          </a:p>
        </p:txBody>
      </p:sp>
      <p:sp>
        <p:nvSpPr>
          <p:cNvPr id="3" name="文本框 2"/>
          <p:cNvSpPr txBox="1"/>
          <p:nvPr>
            <p:custDataLst>
              <p:tags r:id="rId14"/>
            </p:custDataLst>
          </p:nvPr>
        </p:nvSpPr>
        <p:spPr>
          <a:xfrm>
            <a:off x="1790700" y="157734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功能：</a:t>
            </a:r>
          </a:p>
        </p:txBody>
      </p:sp>
      <p:sp>
        <p:nvSpPr>
          <p:cNvPr id="4" name="文本框 3"/>
          <p:cNvSpPr txBox="1"/>
          <p:nvPr>
            <p:custDataLst>
              <p:tags r:id="rId15"/>
            </p:custDataLst>
          </p:nvPr>
        </p:nvSpPr>
        <p:spPr>
          <a:xfrm>
            <a:off x="2840355" y="2394585"/>
            <a:ext cx="7492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原核细胞、真核细胞中都有分布的唯一细胞器。</a:t>
            </a: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1790700" y="239458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sym typeface="+mn-ea"/>
              </a:rPr>
              <a:t>分布：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1"/>
      <p:bldP spid="29703" grpId="4"/>
      <p:bldP spid="29704" grpId="3"/>
      <p:bldP spid="29707" grpId="0"/>
      <p:bldP spid="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77495" y="246380"/>
            <a:ext cx="11608435" cy="643763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7495" y="247015"/>
            <a:ext cx="11297285" cy="6489383"/>
            <a:chOff x="437" y="725"/>
            <a:chExt cx="17791" cy="10220"/>
          </a:xfrm>
        </p:grpSpPr>
        <p:grpSp>
          <p:nvGrpSpPr>
            <p:cNvPr id="4" name="组合 3"/>
            <p:cNvGrpSpPr/>
            <p:nvPr>
              <p:custDataLst>
                <p:tags r:id="rId7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8"/>
              </p:custDataLst>
            </p:nvPr>
          </p:nvSpPr>
          <p:spPr>
            <a:xfrm>
              <a:off x="13304" y="9983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20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2296" name="WordArt 11" descr="纸袋"/>
            <p:cNvSpPr>
              <a:spLocks noTextEdit="1"/>
            </p:cNvSpPr>
            <p:nvPr>
              <p:custDataLst>
                <p:tags r:id="rId9"/>
              </p:custDataLst>
            </p:nvPr>
          </p:nvSpPr>
          <p:spPr>
            <a:xfrm>
              <a:off x="3023" y="9925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20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  <p:sp>
          <p:nvSpPr>
            <p:cNvPr id="9" name="WordArt 10"/>
            <p:cNvSpPr>
              <a:spLocks noTextEdit="1"/>
            </p:cNvSpPr>
            <p:nvPr>
              <p:custDataLst>
                <p:tags r:id="rId10"/>
              </p:custDataLst>
            </p:nvPr>
          </p:nvSpPr>
          <p:spPr>
            <a:xfrm>
              <a:off x="13304" y="9957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20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0" name="WordArt 11" descr="纸袋"/>
            <p:cNvSpPr>
              <a:spLocks noTextEdit="1"/>
            </p:cNvSpPr>
            <p:nvPr>
              <p:custDataLst>
                <p:tags r:id="rId11"/>
              </p:custDataLst>
            </p:nvPr>
          </p:nvSpPr>
          <p:spPr>
            <a:xfrm>
              <a:off x="3023" y="9899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20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28696" name="Line 24"/>
          <p:cNvSpPr/>
          <p:nvPr>
            <p:custDataLst>
              <p:tags r:id="rId5"/>
            </p:custDataLst>
          </p:nvPr>
        </p:nvSpPr>
        <p:spPr>
          <a:xfrm flipH="1" flipV="1">
            <a:off x="6267450" y="1520190"/>
            <a:ext cx="2998470" cy="150685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9699" name="WordArt 3"/>
          <p:cNvSpPr txBox="1">
            <a:spLocks noTextEdit="1"/>
          </p:cNvSpPr>
          <p:nvPr>
            <p:custDataLst>
              <p:tags r:id="rId6"/>
            </p:custDataLst>
          </p:nvPr>
        </p:nvSpPr>
        <p:spPr>
          <a:xfrm>
            <a:off x="5262245" y="3810"/>
            <a:ext cx="100457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中心体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266" name="Text Box 2"/>
          <p:cNvSpPr txBox="1"/>
          <p:nvPr>
            <p:custDataLst>
              <p:tags r:id="rId5"/>
            </p:custDataLst>
          </p:nvPr>
        </p:nvSpPr>
        <p:spPr>
          <a:xfrm>
            <a:off x="1666875" y="175260"/>
            <a:ext cx="92195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神秘的细胞之旅</a:t>
            </a:r>
            <a:r>
              <a:rPr lang="en-US" altLang="zh-CN" sz="4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4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细胞器探秘</a:t>
            </a:r>
          </a:p>
        </p:txBody>
      </p:sp>
      <p:sp>
        <p:nvSpPr>
          <p:cNvPr id="11267" name="Text Box 3"/>
          <p:cNvSpPr txBox="1"/>
          <p:nvPr>
            <p:custDataLst>
              <p:tags r:id="rId6"/>
            </p:custDataLst>
          </p:nvPr>
        </p:nvSpPr>
        <p:spPr>
          <a:xfrm>
            <a:off x="283210" y="2210435"/>
            <a:ext cx="50419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细胞质</a:t>
            </a:r>
          </a:p>
        </p:txBody>
      </p:sp>
      <p:sp>
        <p:nvSpPr>
          <p:cNvPr id="11268" name="AutoShape 4"/>
          <p:cNvSpPr/>
          <p:nvPr>
            <p:custDataLst>
              <p:tags r:id="rId7"/>
            </p:custDataLst>
          </p:nvPr>
        </p:nvSpPr>
        <p:spPr>
          <a:xfrm>
            <a:off x="898525" y="1770063"/>
            <a:ext cx="292100" cy="2447925"/>
          </a:xfrm>
          <a:prstGeom prst="leftBrace">
            <a:avLst>
              <a:gd name="adj1" fmla="val 69836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269" name="Text Box 5"/>
          <p:cNvSpPr txBox="1"/>
          <p:nvPr>
            <p:custDataLst>
              <p:tags r:id="rId8"/>
            </p:custDataLst>
          </p:nvPr>
        </p:nvSpPr>
        <p:spPr>
          <a:xfrm>
            <a:off x="1084580" y="3634740"/>
            <a:ext cx="2395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细胞质基质:</a:t>
            </a:r>
          </a:p>
        </p:txBody>
      </p:sp>
      <p:sp>
        <p:nvSpPr>
          <p:cNvPr id="11270" name="Text Box 6"/>
          <p:cNvSpPr txBox="1"/>
          <p:nvPr>
            <p:custDataLst>
              <p:tags r:id="rId9"/>
            </p:custDataLst>
          </p:nvPr>
        </p:nvSpPr>
        <p:spPr>
          <a:xfrm>
            <a:off x="1084580" y="1627505"/>
            <a:ext cx="1586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细胞器:</a:t>
            </a:r>
          </a:p>
        </p:txBody>
      </p:sp>
      <p:sp>
        <p:nvSpPr>
          <p:cNvPr id="11271" name="Rectangle 7"/>
          <p:cNvSpPr/>
          <p:nvPr>
            <p:custDataLst>
              <p:tags r:id="rId10"/>
            </p:custDataLst>
          </p:nvPr>
        </p:nvSpPr>
        <p:spPr>
          <a:xfrm>
            <a:off x="3058160" y="3620135"/>
            <a:ext cx="4015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许多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化学反应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在此进行</a:t>
            </a:r>
          </a:p>
        </p:txBody>
      </p:sp>
      <p:sp>
        <p:nvSpPr>
          <p:cNvPr id="11273" name="Rectangle 9"/>
          <p:cNvSpPr/>
          <p:nvPr>
            <p:custDataLst>
              <p:tags r:id="rId11"/>
            </p:custDataLst>
          </p:nvPr>
        </p:nvSpPr>
        <p:spPr>
          <a:xfrm>
            <a:off x="1190625" y="2517775"/>
            <a:ext cx="61207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线粒体、叶绿体、内质网、高尔基体、核糖体、溶酶体、中心体、液泡等</a:t>
            </a:r>
          </a:p>
        </p:txBody>
      </p:sp>
      <p:sp>
        <p:nvSpPr>
          <p:cNvPr id="11274" name="Text Box 10"/>
          <p:cNvSpPr txBox="1"/>
          <p:nvPr>
            <p:custDataLst>
              <p:tags r:id="rId12"/>
            </p:custDataLst>
          </p:nvPr>
        </p:nvSpPr>
        <p:spPr>
          <a:xfrm>
            <a:off x="10753090" y="298450"/>
            <a:ext cx="12045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P</a:t>
            </a:r>
            <a:r>
              <a:rPr lang="en-US" altLang="zh-CN" sz="20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47</a:t>
            </a:r>
          </a:p>
        </p:txBody>
      </p:sp>
      <p:sp>
        <p:nvSpPr>
          <p:cNvPr id="11277" name="AutoShape 13"/>
          <p:cNvSpPr/>
          <p:nvPr>
            <p:custDataLst>
              <p:tags r:id="rId13"/>
            </p:custDataLst>
          </p:nvPr>
        </p:nvSpPr>
        <p:spPr>
          <a:xfrm>
            <a:off x="1335405" y="4573270"/>
            <a:ext cx="4805680" cy="1407160"/>
          </a:xfrm>
          <a:prstGeom prst="wedgeRoundRectCallout">
            <a:avLst>
              <a:gd name="adj1" fmla="val -30227"/>
              <a:gd name="adj2" fmla="val -8113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呈溶胶状，由水、无机盐、脂质、糖类、氨基酸、核苷酸、多种酶组成</a:t>
            </a:r>
          </a:p>
          <a:p>
            <a:pPr algn="ctr"/>
            <a:endParaRPr lang="zh-CN" altLang="en-US" sz="2800" b="1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278" name="Text Box 14"/>
          <p:cNvSpPr txBox="1"/>
          <p:nvPr>
            <p:custDataLst>
              <p:tags r:id="rId14"/>
            </p:custDataLst>
          </p:nvPr>
        </p:nvSpPr>
        <p:spPr>
          <a:xfrm>
            <a:off x="3332480" y="4087813"/>
            <a:ext cx="43926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（细胞代谢的主要场所）</a:t>
            </a:r>
          </a:p>
        </p:txBody>
      </p:sp>
      <p:sp>
        <p:nvSpPr>
          <p:cNvPr id="2" name="Text Box 14"/>
          <p:cNvSpPr txBox="1"/>
          <p:nvPr>
            <p:custDataLst>
              <p:tags r:id="rId15"/>
            </p:custDataLst>
          </p:nvPr>
        </p:nvSpPr>
        <p:spPr>
          <a:xfrm>
            <a:off x="2554605" y="1687830"/>
            <a:ext cx="4267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细胞质中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忙碌不停的，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有一定结构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部门</a:t>
            </a:r>
            <a:r>
              <a:rPr lang="en-US" altLang="zh-CN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”</a:t>
            </a:r>
            <a:r>
              <a:rPr lang="zh-CN" altLang="en-US" sz="24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）</a:t>
            </a:r>
          </a:p>
        </p:txBody>
      </p:sp>
      <p:graphicFrame>
        <p:nvGraphicFramePr>
          <p:cNvPr id="64513" name="Object 19"/>
          <p:cNvGraphicFramePr>
            <a:graphicFrameLocks noGrp="1" noChangeAspect="1"/>
          </p:cNvGraphicFramePr>
          <p:nvPr>
            <p:custDataLst>
              <p:tags r:id="rId16"/>
            </p:custDataLst>
          </p:nvPr>
        </p:nvGraphicFramePr>
        <p:xfrm>
          <a:off x="7073265" y="1433830"/>
          <a:ext cx="4612640" cy="463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27" imgW="0" imgH="0" progId="Paint.Picture">
                  <p:embed/>
                </p:oleObj>
              </mc:Choice>
              <mc:Fallback>
                <p:oleObj r:id="rId27" imgW="0" imgH="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073265" y="1433830"/>
                        <a:ext cx="4612640" cy="463042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5"/>
          <p:cNvSpPr txBox="1"/>
          <p:nvPr>
            <p:custDataLst>
              <p:tags r:id="rId17"/>
            </p:custDataLst>
          </p:nvPr>
        </p:nvSpPr>
        <p:spPr>
          <a:xfrm>
            <a:off x="10351770" y="5096510"/>
            <a:ext cx="11912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+mn-ea"/>
              </a:rPr>
              <a:t>细胞质基质</a:t>
            </a:r>
          </a:p>
        </p:txBody>
      </p:sp>
      <p:sp>
        <p:nvSpPr>
          <p:cNvPr id="64520" name="Line 9"/>
          <p:cNvSpPr/>
          <p:nvPr>
            <p:custDataLst>
              <p:tags r:id="rId18"/>
            </p:custDataLst>
          </p:nvPr>
        </p:nvSpPr>
        <p:spPr>
          <a:xfrm>
            <a:off x="10504805" y="4088130"/>
            <a:ext cx="381635" cy="112585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Text Box 6"/>
          <p:cNvSpPr txBox="1"/>
          <p:nvPr>
            <p:custDataLst>
              <p:tags r:id="rId19"/>
            </p:custDataLst>
          </p:nvPr>
        </p:nvSpPr>
        <p:spPr>
          <a:xfrm>
            <a:off x="7073265" y="1850390"/>
            <a:ext cx="15868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+mn-ea"/>
              </a:rPr>
              <a:t>细胞器</a:t>
            </a:r>
          </a:p>
        </p:txBody>
      </p:sp>
      <p:sp>
        <p:nvSpPr>
          <p:cNvPr id="64523" name="Line 12"/>
          <p:cNvSpPr/>
          <p:nvPr>
            <p:custDataLst>
              <p:tags r:id="rId20"/>
            </p:custDataLst>
          </p:nvPr>
        </p:nvSpPr>
        <p:spPr>
          <a:xfrm flipH="1">
            <a:off x="8408035" y="2151380"/>
            <a:ext cx="982980" cy="5969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4524" name="Line 13"/>
          <p:cNvSpPr/>
          <p:nvPr>
            <p:custDataLst>
              <p:tags r:id="rId21"/>
            </p:custDataLst>
          </p:nvPr>
        </p:nvSpPr>
        <p:spPr>
          <a:xfrm flipH="1" flipV="1">
            <a:off x="8408035" y="2297430"/>
            <a:ext cx="1805940" cy="47434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4525" name="Line 14"/>
          <p:cNvSpPr/>
          <p:nvPr>
            <p:custDataLst>
              <p:tags r:id="rId22"/>
            </p:custDataLst>
          </p:nvPr>
        </p:nvSpPr>
        <p:spPr>
          <a:xfrm flipH="1" flipV="1">
            <a:off x="8408035" y="2372360"/>
            <a:ext cx="1416050" cy="199136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4526" name="Line 15"/>
          <p:cNvSpPr/>
          <p:nvPr>
            <p:custDataLst>
              <p:tags r:id="rId23"/>
            </p:custDataLst>
          </p:nvPr>
        </p:nvSpPr>
        <p:spPr>
          <a:xfrm flipV="1">
            <a:off x="8186420" y="2372360"/>
            <a:ext cx="109855" cy="129349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Line 16"/>
          <p:cNvSpPr/>
          <p:nvPr>
            <p:custDataLst>
              <p:tags r:id="rId24"/>
            </p:custDataLst>
          </p:nvPr>
        </p:nvSpPr>
        <p:spPr>
          <a:xfrm flipV="1">
            <a:off x="7725410" y="2372995"/>
            <a:ext cx="570865" cy="22002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1"/>
      <p:bldP spid="11268" grpId="3" animBg="1"/>
      <p:bldP spid="11269" grpId="4"/>
      <p:bldP spid="11270" grpId="2"/>
      <p:bldP spid="11271" grpId="8"/>
      <p:bldP spid="11273" grpId="6"/>
      <p:bldP spid="11277" grpId="7" animBg="1"/>
      <p:bldP spid="11278" grpId="9"/>
      <p:bldP spid="2" grpId="5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5" name="图片 4" descr="360截图1786060188739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741285" y="737235"/>
            <a:ext cx="2934970" cy="3834130"/>
          </a:xfrm>
          <a:prstGeom prst="rect">
            <a:avLst/>
          </a:prstGeom>
        </p:spPr>
      </p:pic>
      <p:pic>
        <p:nvPicPr>
          <p:cNvPr id="29698" name="Picture 2" descr="centriol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070100" y="1240790"/>
            <a:ext cx="3848100" cy="332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WordArt 3"/>
          <p:cNvSpPr txBox="1">
            <a:spLocks noTextEdit="1"/>
          </p:cNvSpPr>
          <p:nvPr>
            <p:custDataLst>
              <p:tags r:id="rId6"/>
            </p:custDataLst>
          </p:nvPr>
        </p:nvSpPr>
        <p:spPr>
          <a:xfrm>
            <a:off x="502920" y="81280"/>
            <a:ext cx="137477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中心体</a:t>
            </a:r>
          </a:p>
        </p:txBody>
      </p:sp>
      <p:sp>
        <p:nvSpPr>
          <p:cNvPr id="29700" name="Rectangle 5"/>
          <p:cNvSpPr/>
          <p:nvPr>
            <p:custDataLst>
              <p:tags r:id="rId7"/>
            </p:custDataLst>
          </p:nvPr>
        </p:nvSpPr>
        <p:spPr>
          <a:xfrm>
            <a:off x="1704975" y="4724400"/>
            <a:ext cx="1403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分布</a:t>
            </a:r>
            <a:r>
              <a:rPr lang="en-US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29701" name="Rectangle 6"/>
          <p:cNvSpPr/>
          <p:nvPr>
            <p:custDataLst>
              <p:tags r:id="rId8"/>
            </p:custDataLst>
          </p:nvPr>
        </p:nvSpPr>
        <p:spPr>
          <a:xfrm>
            <a:off x="1704975" y="5948363"/>
            <a:ext cx="83518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功能：</a:t>
            </a:r>
          </a:p>
        </p:txBody>
      </p:sp>
      <p:sp>
        <p:nvSpPr>
          <p:cNvPr id="29702" name="Text Box 7"/>
          <p:cNvSpPr txBox="1"/>
          <p:nvPr>
            <p:custDataLst>
              <p:tags r:id="rId9"/>
            </p:custDataLst>
          </p:nvPr>
        </p:nvSpPr>
        <p:spPr>
          <a:xfrm>
            <a:off x="1704975" y="5327650"/>
            <a:ext cx="11118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结构</a:t>
            </a:r>
            <a:r>
              <a:rPr lang="en-US" altLang="zh-CN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36872" name="Text Box 8"/>
          <p:cNvSpPr txBox="1"/>
          <p:nvPr>
            <p:custDataLst>
              <p:tags r:id="rId10"/>
            </p:custDataLst>
          </p:nvPr>
        </p:nvSpPr>
        <p:spPr>
          <a:xfrm>
            <a:off x="2892425" y="4797425"/>
            <a:ext cx="4450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动物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和某些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低等植物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的细胞</a:t>
            </a:r>
          </a:p>
        </p:txBody>
      </p:sp>
      <p:sp>
        <p:nvSpPr>
          <p:cNvPr id="36873" name="Text Box 9"/>
          <p:cNvSpPr txBox="1"/>
          <p:nvPr>
            <p:custDataLst>
              <p:tags r:id="rId11"/>
            </p:custDataLst>
          </p:nvPr>
        </p:nvSpPr>
        <p:spPr>
          <a:xfrm>
            <a:off x="2892425" y="5397500"/>
            <a:ext cx="8717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无膜结构，两个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互相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垂直排列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中心粒及周围物质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组成</a:t>
            </a:r>
          </a:p>
        </p:txBody>
      </p:sp>
      <p:sp>
        <p:nvSpPr>
          <p:cNvPr id="36874" name="Text Box 10"/>
          <p:cNvSpPr txBox="1"/>
          <p:nvPr>
            <p:custDataLst>
              <p:tags r:id="rId12"/>
            </p:custDataLst>
          </p:nvPr>
        </p:nvSpPr>
        <p:spPr>
          <a:xfrm>
            <a:off x="2911475" y="6011863"/>
            <a:ext cx="4264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与细胞的有丝分裂有关</a:t>
            </a:r>
          </a:p>
        </p:txBody>
      </p:sp>
      <p:sp>
        <p:nvSpPr>
          <p:cNvPr id="36876" name="Rectangle 12"/>
          <p:cNvSpPr/>
          <p:nvPr>
            <p:custDataLst>
              <p:tags r:id="rId13"/>
            </p:custDataLst>
          </p:nvPr>
        </p:nvSpPr>
        <p:spPr>
          <a:xfrm>
            <a:off x="1704975" y="127635"/>
            <a:ext cx="8545195" cy="9544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ctr">
            <a:spAutoFit/>
          </a:bodyPr>
          <a:lstStyle/>
          <a:p>
            <a:pPr indent="187325"/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总是位于细胞核附近的细胞质中，接近于细胞的中心，因此叫中心体 </a:t>
            </a:r>
          </a:p>
        </p:txBody>
      </p:sp>
      <p:sp>
        <p:nvSpPr>
          <p:cNvPr id="28696" name="Line 24"/>
          <p:cNvSpPr/>
          <p:nvPr>
            <p:custDataLst>
              <p:tags r:id="rId14"/>
            </p:custDataLst>
          </p:nvPr>
        </p:nvSpPr>
        <p:spPr>
          <a:xfrm flipH="1">
            <a:off x="7174865" y="2196465"/>
            <a:ext cx="1647190" cy="141287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Line 24"/>
          <p:cNvSpPr/>
          <p:nvPr>
            <p:custDataLst>
              <p:tags r:id="rId15"/>
            </p:custDataLst>
          </p:nvPr>
        </p:nvSpPr>
        <p:spPr>
          <a:xfrm flipH="1">
            <a:off x="7175500" y="3535045"/>
            <a:ext cx="1327150" cy="7429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WordArt 3"/>
          <p:cNvSpPr txBox="1">
            <a:spLocks noTextEdit="1"/>
          </p:cNvSpPr>
          <p:nvPr>
            <p:custDataLst>
              <p:tags r:id="rId16"/>
            </p:custDataLst>
          </p:nvPr>
        </p:nvSpPr>
        <p:spPr>
          <a:xfrm>
            <a:off x="6608445" y="2788285"/>
            <a:ext cx="5664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中心体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1"/>
      <p:bldP spid="36874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>
            <a:extLst>
              <a:ext uri="{FF2B5EF4-FFF2-40B4-BE49-F238E27FC236}">
                <a16:creationId xmlns:a16="http://schemas.microsoft.com/office/drawing/2014/main" id="{A83DAC73-2FF7-48D7-897D-D127EF6D3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-1428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latin typeface="Times New Roman" panose="02020603050405020304" pitchFamily="18" charset="0"/>
              </a:rPr>
              <a:t>易错归纳：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F43DF7-9347-498E-89EF-609D8DC02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568326"/>
            <a:ext cx="3775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1.</a:t>
            </a:r>
            <a:r>
              <a:rPr lang="zh-CN" altLang="zh-CN" b="1">
                <a:solidFill>
                  <a:srgbClr val="00B0F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结构特点（膜数）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5DB623-DD74-4141-AE89-384F57EF0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52526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①双层膜的细胞器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CD23D2-E31F-4354-ACB8-E80F0552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1152525"/>
            <a:ext cx="304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C00000"/>
                </a:solidFill>
                <a:latin typeface="宋体" panose="02010600030101010101" pitchFamily="2" charset="-122"/>
              </a:rPr>
              <a:t>叶绿体、线粒体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85B7101-CF4A-4D38-90B8-5303CFABD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12901"/>
            <a:ext cx="26468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②无膜细胞器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73015E5-C9AD-4622-9908-1FBD334C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4" y="1612901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中心体、核糖体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5AD57B-F7B6-4C8B-AA9F-E1BC148C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2195513"/>
            <a:ext cx="372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单层膜的细胞器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8F07546-267C-48CD-8A2C-8F1F061C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4" y="2195514"/>
            <a:ext cx="3857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</a:rPr>
              <a:t>内质网、高尔基体、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</a:rPr>
              <a:t>溶酶体、液泡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7BDA3E-5A7A-4C16-9923-A34224282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136901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含有色素的细胞器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92257F-C84D-4505-9E9B-B4D93CF4A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6" y="3136900"/>
            <a:ext cx="263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C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叶绿体、液泡</a:t>
            </a:r>
          </a:p>
        </p:txBody>
      </p:sp>
      <p:sp>
        <p:nvSpPr>
          <p:cNvPr id="15372" name="文本框 11">
            <a:extLst>
              <a:ext uri="{FF2B5EF4-FFF2-40B4-BE49-F238E27FC236}">
                <a16:creationId xmlns:a16="http://schemas.microsoft.com/office/drawing/2014/main" id="{5B6C2211-A96A-416E-BD64-BD2A16803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721101"/>
            <a:ext cx="367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⑤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含有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DNA</a:t>
            </a: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的细胞器</a:t>
            </a: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9991663-8F20-44CC-97B4-230F9D232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21100"/>
            <a:ext cx="304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C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叶绿体、线粒体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9C6F6C6-8F8F-4420-84D8-88325CE1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305301"/>
            <a:ext cx="222726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zh-CN" b="1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分布特点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F5D43C-5FEC-4685-919C-EC3E8D37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4984751"/>
            <a:ext cx="42883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>
                <a:latin typeface="楷体" panose="02010609060101010101" pitchFamily="49" charset="-122"/>
                <a:ea typeface="楷体" panose="02010609060101010101" pitchFamily="49" charset="-122"/>
              </a:rPr>
              <a:t>植物细胞特有的细胞器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C9A6BD-E051-46AD-9928-13DDB261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4164" y="4984750"/>
            <a:ext cx="263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C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叶绿体、液泡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37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>
            <a:extLst>
              <a:ext uri="{FF2B5EF4-FFF2-40B4-BE49-F238E27FC236}">
                <a16:creationId xmlns:a16="http://schemas.microsoft.com/office/drawing/2014/main" id="{E290250B-30E8-435B-BEF4-4269C37E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14300"/>
            <a:ext cx="3451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B0F0"/>
                </a:solidFill>
                <a:latin typeface="宋体" panose="02010600030101010101" pitchFamily="2" charset="-122"/>
              </a:rPr>
              <a:t>3.</a:t>
            </a:r>
            <a:r>
              <a:rPr lang="zh-CN" altLang="zh-CN" b="1">
                <a:solidFill>
                  <a:srgbClr val="00B0F0"/>
                </a:solidFill>
                <a:latin typeface="宋体" panose="02010600030101010101" pitchFamily="2" charset="-122"/>
              </a:rPr>
              <a:t>显微镜观察角度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BA5A8B-0476-4C77-BB24-2BA96392C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4" y="830263"/>
            <a:ext cx="36544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）细胞显微结构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D47626-DAC5-425D-B6B6-74F93B54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6" y="830263"/>
            <a:ext cx="38576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光学显微镜下观察到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2DE06B9-25B4-44AD-8129-8CA9CD129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4" y="1771651"/>
            <a:ext cx="794067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细胞壁、细胞质、细胞核、叶绿体、线粒体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506C292-881A-4355-A509-DBF89791E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2800351"/>
            <a:ext cx="40624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zh-CN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细胞亚显微结构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A30BB4-65DA-49D1-B38F-7AB2B280D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4" y="2800351"/>
            <a:ext cx="344963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00B0F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电子显微镜下观察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8AB83FC-D25E-4E99-AEA1-20F9BAC1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4" y="3859213"/>
            <a:ext cx="7532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zh-CN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细胞膜、各种细胞器、核膜、核仁等结构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6"/>
          <p:cNvSpPr/>
          <p:nvPr>
            <p:custDataLst>
              <p:tags r:id="rId2"/>
            </p:custDataLst>
          </p:nvPr>
        </p:nvSpPr>
        <p:spPr>
          <a:xfrm>
            <a:off x="1882776" y="490319"/>
            <a:ext cx="7150735" cy="645160"/>
          </a:xfrm>
          <a:prstGeom prst="rect">
            <a:avLst/>
          </a:prstGeom>
          <a:gradFill rotWithShape="1">
            <a:gsLst>
              <a:gs pos="0">
                <a:srgbClr val="BFDDF2"/>
              </a:gs>
              <a:gs pos="50000">
                <a:srgbClr val="B1D5EF"/>
              </a:gs>
              <a:gs pos="100000">
                <a:srgbClr val="A3D0EF"/>
              </a:gs>
            </a:gsLst>
            <a:lin ang="5400000" scaled="1"/>
          </a:gradFill>
          <a:ln w="6350">
            <a:solidFill>
              <a:schemeClr val="accent2"/>
            </a:solidFill>
            <a:round/>
          </a:ln>
        </p:spPr>
        <p:txBody>
          <a:bodyPr wrap="none" anchor="t" anchorCtr="0"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fontAlgn="base">
              <a:tabLst>
                <a:tab pos="2339975" algn="l"/>
              </a:tabLst>
            </a:pPr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四</a:t>
            </a:r>
            <a:r>
              <a:rPr altLang="zh-CN" sz="36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·</a:t>
            </a:r>
            <a:r>
              <a:rPr lang="zh-CN" altLang="en-US" sz="3600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与细胞器有关的三个“不一定”</a:t>
            </a:r>
          </a:p>
        </p:txBody>
      </p:sp>
      <p:sp>
        <p:nvSpPr>
          <p:cNvPr id="73731" name="矩形 7"/>
          <p:cNvSpPr/>
          <p:nvPr>
            <p:custDataLst>
              <p:tags r:id="rId3"/>
            </p:custDataLst>
          </p:nvPr>
        </p:nvSpPr>
        <p:spPr>
          <a:xfrm>
            <a:off x="994928" y="1490653"/>
            <a:ext cx="9502183" cy="1301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marL="0" lvl="0" indent="0" defTabSz="457200" eaLnBrk="0" hangingPunct="0">
              <a:lnSpc>
                <a:spcPct val="140000"/>
              </a:lnSpc>
              <a:tabLst>
                <a:tab pos="2339975" algn="l"/>
              </a:tabLst>
            </a:pPr>
            <a:r>
              <a:rPr lang="zh-CN" altLang="en-US" sz="2810" b="1">
                <a:latin typeface="微软雅黑" panose="020B0503020204020204" charset="-122"/>
                <a:ea typeface="微软雅黑"/>
              </a:rPr>
              <a:t>①</a:t>
            </a:r>
            <a:r>
              <a:rPr lang="zh-CN" altLang="en-US" sz="281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没有叶绿体</a:t>
            </a:r>
            <a:r>
              <a:rPr lang="zh-CN" altLang="en-US" sz="2810" b="1">
                <a:latin typeface="微软雅黑" panose="020B0503020204020204" charset="-122"/>
                <a:ea typeface="微软雅黑"/>
              </a:rPr>
              <a:t>的细胞不一定就是动物细胞，如植物根尖细胞也不含有叶绿体。</a:t>
            </a:r>
          </a:p>
        </p:txBody>
      </p:sp>
      <p:sp>
        <p:nvSpPr>
          <p:cNvPr id="73732" name="矩形 9"/>
          <p:cNvSpPr/>
          <p:nvPr>
            <p:custDataLst>
              <p:tags r:id="rId4"/>
            </p:custDataLst>
          </p:nvPr>
        </p:nvSpPr>
        <p:spPr>
          <a:xfrm>
            <a:off x="958615" y="2926566"/>
            <a:ext cx="9573819" cy="1214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marL="0" lvl="0" indent="0" defTabSz="457200" eaLnBrk="0" hangingPunct="0">
              <a:lnSpc>
                <a:spcPct val="130000"/>
              </a:lnSpc>
              <a:tabLst>
                <a:tab pos="2339975" algn="l"/>
              </a:tabLst>
            </a:pPr>
            <a:r>
              <a:rPr lang="zh-CN" altLang="en-US" sz="2810" b="1">
                <a:latin typeface="微软雅黑" panose="020B0503020204020204" charset="-122"/>
                <a:ea typeface="微软雅黑"/>
              </a:rPr>
              <a:t>②</a:t>
            </a:r>
            <a:r>
              <a:rPr lang="zh-CN" altLang="en-US" sz="281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没有大液泡</a:t>
            </a:r>
            <a:r>
              <a:rPr lang="zh-CN" altLang="en-US" sz="2810" b="1">
                <a:latin typeface="微软雅黑" panose="020B0503020204020204" charset="-122"/>
                <a:ea typeface="微软雅黑"/>
              </a:rPr>
              <a:t>的细胞也不一定就是动物细胞，如植物根尖分生区细胞没有大液泡。</a:t>
            </a:r>
          </a:p>
        </p:txBody>
      </p:sp>
      <p:sp>
        <p:nvSpPr>
          <p:cNvPr id="73733" name="矩形 11"/>
          <p:cNvSpPr/>
          <p:nvPr>
            <p:custDataLst>
              <p:tags r:id="rId5"/>
            </p:custDataLst>
          </p:nvPr>
        </p:nvSpPr>
        <p:spPr>
          <a:xfrm>
            <a:off x="923173" y="4287302"/>
            <a:ext cx="9573819" cy="1214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810" b="1">
                <a:latin typeface="微软雅黑" panose="020B0503020204020204" charset="-122"/>
                <a:ea typeface="微软雅黑"/>
              </a:rPr>
              <a:t>③</a:t>
            </a:r>
            <a:r>
              <a:rPr lang="zh-CN" altLang="en-US" sz="281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有中心体</a:t>
            </a:r>
            <a:r>
              <a:rPr lang="zh-CN" altLang="en-US" sz="2810" b="1">
                <a:latin typeface="微软雅黑" panose="020B0503020204020204" charset="-122"/>
                <a:ea typeface="微软雅黑"/>
              </a:rPr>
              <a:t>的细胞不一定就是动物细胞，如某些低等植物细胞也含有中心体。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1"/>
      <p:bldP spid="73732" grpId="2"/>
      <p:bldP spid="73733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65" y="125095"/>
            <a:ext cx="11608435" cy="653732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aphicFrame>
        <p:nvGraphicFramePr>
          <p:cNvPr id="103425" name="Object 2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209800" y="0"/>
          <a:ext cx="845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29" imgW="0" imgH="0" progId="PBrush">
                  <p:embed/>
                </p:oleObj>
              </mc:Choice>
              <mc:Fallback>
                <p:oleObj r:id="rId29" imgW="0" imgH="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209800" y="0"/>
                        <a:ext cx="84582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/>
          <p:nvPr>
            <p:custDataLst>
              <p:tags r:id="rId6"/>
            </p:custDataLst>
          </p:nvPr>
        </p:nvSpPr>
        <p:spPr>
          <a:xfrm>
            <a:off x="8020050" y="125413"/>
            <a:ext cx="17033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43012" name="Text Box 4"/>
          <p:cNvSpPr txBox="1"/>
          <p:nvPr>
            <p:custDataLst>
              <p:tags r:id="rId7"/>
            </p:custDataLst>
          </p:nvPr>
        </p:nvSpPr>
        <p:spPr>
          <a:xfrm>
            <a:off x="8064500" y="704850"/>
            <a:ext cx="17033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线粒体</a:t>
            </a:r>
          </a:p>
        </p:txBody>
      </p:sp>
      <p:sp>
        <p:nvSpPr>
          <p:cNvPr id="43013" name="Text Box 5"/>
          <p:cNvSpPr txBox="1"/>
          <p:nvPr>
            <p:custDataLst>
              <p:tags r:id="rId8"/>
            </p:custDataLst>
          </p:nvPr>
        </p:nvSpPr>
        <p:spPr>
          <a:xfrm>
            <a:off x="8064500" y="1285875"/>
            <a:ext cx="1919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高尔基体</a:t>
            </a:r>
          </a:p>
        </p:txBody>
      </p:sp>
      <p:sp>
        <p:nvSpPr>
          <p:cNvPr id="43014" name="Text Box 6"/>
          <p:cNvSpPr txBox="1"/>
          <p:nvPr>
            <p:custDataLst>
              <p:tags r:id="rId9"/>
            </p:custDataLst>
          </p:nvPr>
        </p:nvSpPr>
        <p:spPr>
          <a:xfrm>
            <a:off x="8410575" y="4233863"/>
            <a:ext cx="15732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内质网（滑面）</a:t>
            </a:r>
          </a:p>
        </p:txBody>
      </p:sp>
      <p:sp>
        <p:nvSpPr>
          <p:cNvPr id="43015" name="Text Box 7"/>
          <p:cNvSpPr txBox="1"/>
          <p:nvPr>
            <p:custDataLst>
              <p:tags r:id="rId10"/>
            </p:custDataLst>
          </p:nvPr>
        </p:nvSpPr>
        <p:spPr>
          <a:xfrm>
            <a:off x="1946275" y="3048000"/>
            <a:ext cx="16875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内质网（粗面）</a:t>
            </a:r>
          </a:p>
        </p:txBody>
      </p:sp>
      <p:sp>
        <p:nvSpPr>
          <p:cNvPr id="43016" name="Text Box 8"/>
          <p:cNvSpPr txBox="1"/>
          <p:nvPr>
            <p:custDataLst>
              <p:tags r:id="rId11"/>
            </p:custDataLst>
          </p:nvPr>
        </p:nvSpPr>
        <p:spPr>
          <a:xfrm>
            <a:off x="2355850" y="2073275"/>
            <a:ext cx="14843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核糖体</a:t>
            </a:r>
          </a:p>
        </p:txBody>
      </p:sp>
      <p:sp>
        <p:nvSpPr>
          <p:cNvPr id="43017" name="Text Box 9"/>
          <p:cNvSpPr txBox="1"/>
          <p:nvPr>
            <p:custDataLst>
              <p:tags r:id="rId12"/>
            </p:custDataLst>
          </p:nvPr>
        </p:nvSpPr>
        <p:spPr>
          <a:xfrm>
            <a:off x="2395538" y="1492250"/>
            <a:ext cx="15605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rgbClr val="3333FF"/>
                </a:solidFill>
                <a:latin typeface="微软雅黑" panose="020B0503020204020204" charset="-122"/>
                <a:ea typeface="微软雅黑"/>
              </a:rPr>
              <a:t>中心体</a:t>
            </a:r>
          </a:p>
        </p:txBody>
      </p:sp>
      <p:sp>
        <p:nvSpPr>
          <p:cNvPr id="43018" name="Text Box 11"/>
          <p:cNvSpPr txBox="1"/>
          <p:nvPr>
            <p:custDataLst>
              <p:tags r:id="rId13"/>
            </p:custDataLst>
          </p:nvPr>
        </p:nvSpPr>
        <p:spPr>
          <a:xfrm>
            <a:off x="8167688" y="2468563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细胞核</a:t>
            </a:r>
          </a:p>
        </p:txBody>
      </p:sp>
      <p:sp>
        <p:nvSpPr>
          <p:cNvPr id="103434" name="Text Box 14"/>
          <p:cNvSpPr txBox="1"/>
          <p:nvPr>
            <p:custDataLst>
              <p:tags r:id="rId14"/>
            </p:custDataLst>
          </p:nvPr>
        </p:nvSpPr>
        <p:spPr>
          <a:xfrm>
            <a:off x="8201025" y="5954713"/>
            <a:ext cx="3246438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动物细胞</a:t>
            </a:r>
          </a:p>
        </p:txBody>
      </p:sp>
      <p:sp>
        <p:nvSpPr>
          <p:cNvPr id="103435" name="文本框 1"/>
          <p:cNvSpPr txBox="1"/>
          <p:nvPr>
            <p:custDataLst>
              <p:tags r:id="rId15"/>
            </p:custDataLst>
          </p:nvPr>
        </p:nvSpPr>
        <p:spPr>
          <a:xfrm flipH="1">
            <a:off x="7742238" y="234950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1</a:t>
            </a:r>
          </a:p>
        </p:txBody>
      </p:sp>
      <p:sp>
        <p:nvSpPr>
          <p:cNvPr id="103436" name="文本框 3"/>
          <p:cNvSpPr txBox="1"/>
          <p:nvPr>
            <p:custDataLst>
              <p:tags r:id="rId16"/>
            </p:custDataLst>
          </p:nvPr>
        </p:nvSpPr>
        <p:spPr>
          <a:xfrm flipH="1">
            <a:off x="7826375" y="1919288"/>
            <a:ext cx="59848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10</a:t>
            </a:r>
          </a:p>
        </p:txBody>
      </p:sp>
      <p:sp>
        <p:nvSpPr>
          <p:cNvPr id="103437" name="文本框 4"/>
          <p:cNvSpPr txBox="1"/>
          <p:nvPr>
            <p:custDataLst>
              <p:tags r:id="rId17"/>
            </p:custDataLst>
          </p:nvPr>
        </p:nvSpPr>
        <p:spPr>
          <a:xfrm flipH="1">
            <a:off x="8020050" y="3154363"/>
            <a:ext cx="3222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9</a:t>
            </a:r>
          </a:p>
        </p:txBody>
      </p:sp>
      <p:sp>
        <p:nvSpPr>
          <p:cNvPr id="103438" name="文本框 5"/>
          <p:cNvSpPr txBox="1"/>
          <p:nvPr>
            <p:custDataLst>
              <p:tags r:id="rId18"/>
            </p:custDataLst>
          </p:nvPr>
        </p:nvSpPr>
        <p:spPr>
          <a:xfrm flipH="1">
            <a:off x="3713163" y="1524000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8</a:t>
            </a:r>
          </a:p>
        </p:txBody>
      </p:sp>
      <p:sp>
        <p:nvSpPr>
          <p:cNvPr id="103439" name="文本框 6"/>
          <p:cNvSpPr txBox="1"/>
          <p:nvPr>
            <p:custDataLst>
              <p:tags r:id="rId19"/>
            </p:custDataLst>
          </p:nvPr>
        </p:nvSpPr>
        <p:spPr>
          <a:xfrm flipH="1">
            <a:off x="3633788" y="2089150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7</a:t>
            </a:r>
          </a:p>
        </p:txBody>
      </p:sp>
      <p:sp>
        <p:nvSpPr>
          <p:cNvPr id="103440" name="文本框 7"/>
          <p:cNvSpPr txBox="1"/>
          <p:nvPr>
            <p:custDataLst>
              <p:tags r:id="rId20"/>
            </p:custDataLst>
          </p:nvPr>
        </p:nvSpPr>
        <p:spPr>
          <a:xfrm flipH="1">
            <a:off x="3517900" y="3048000"/>
            <a:ext cx="3222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6</a:t>
            </a:r>
          </a:p>
        </p:txBody>
      </p:sp>
      <p:sp>
        <p:nvSpPr>
          <p:cNvPr id="103441" name="文本框 8"/>
          <p:cNvSpPr txBox="1"/>
          <p:nvPr>
            <p:custDataLst>
              <p:tags r:id="rId21"/>
            </p:custDataLst>
          </p:nvPr>
        </p:nvSpPr>
        <p:spPr>
          <a:xfrm flipH="1">
            <a:off x="8167688" y="4330700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5</a:t>
            </a:r>
          </a:p>
        </p:txBody>
      </p:sp>
      <p:sp>
        <p:nvSpPr>
          <p:cNvPr id="103442" name="文本框 9"/>
          <p:cNvSpPr txBox="1"/>
          <p:nvPr>
            <p:custDataLst>
              <p:tags r:id="rId22"/>
            </p:custDataLst>
          </p:nvPr>
        </p:nvSpPr>
        <p:spPr>
          <a:xfrm flipH="1">
            <a:off x="7878763" y="2468563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4</a:t>
            </a:r>
          </a:p>
        </p:txBody>
      </p:sp>
      <p:sp>
        <p:nvSpPr>
          <p:cNvPr id="103443" name="文本框 10"/>
          <p:cNvSpPr txBox="1"/>
          <p:nvPr>
            <p:custDataLst>
              <p:tags r:id="rId23"/>
            </p:custDataLst>
          </p:nvPr>
        </p:nvSpPr>
        <p:spPr>
          <a:xfrm flipH="1">
            <a:off x="7826375" y="1316038"/>
            <a:ext cx="3746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3</a:t>
            </a:r>
          </a:p>
        </p:txBody>
      </p:sp>
      <p:sp>
        <p:nvSpPr>
          <p:cNvPr id="103444" name="文本框 11"/>
          <p:cNvSpPr txBox="1"/>
          <p:nvPr>
            <p:custDataLst>
              <p:tags r:id="rId24"/>
            </p:custDataLst>
          </p:nvPr>
        </p:nvSpPr>
        <p:spPr>
          <a:xfrm flipH="1">
            <a:off x="7742238" y="736600"/>
            <a:ext cx="32226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2</a:t>
            </a:r>
          </a:p>
        </p:txBody>
      </p:sp>
      <p:sp>
        <p:nvSpPr>
          <p:cNvPr id="13" name="Text Box 11"/>
          <p:cNvSpPr txBox="1"/>
          <p:nvPr>
            <p:custDataLst>
              <p:tags r:id="rId25"/>
            </p:custDataLst>
          </p:nvPr>
        </p:nvSpPr>
        <p:spPr>
          <a:xfrm>
            <a:off x="8342313" y="3124200"/>
            <a:ext cx="995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核仁</a:t>
            </a:r>
          </a:p>
        </p:txBody>
      </p:sp>
      <p:sp>
        <p:nvSpPr>
          <p:cNvPr id="14" name="Text Box 11"/>
          <p:cNvSpPr txBox="1"/>
          <p:nvPr>
            <p:custDataLst>
              <p:tags r:id="rId26"/>
            </p:custDataLst>
          </p:nvPr>
        </p:nvSpPr>
        <p:spPr>
          <a:xfrm>
            <a:off x="8315325" y="188912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核基质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1"/>
      <p:bldP spid="43013" grpId="2"/>
      <p:bldP spid="43014" grpId="3"/>
      <p:bldP spid="43015" grpId="4"/>
      <p:bldP spid="43016" grpId="5"/>
      <p:bldP spid="43017" grpId="6"/>
      <p:bldP spid="43018" grpId="7"/>
      <p:bldP spid="13" grpId="8"/>
      <p:bldP spid="13" grpId="10"/>
      <p:bldP spid="14" grpId="9"/>
      <p:bldP spid="14" grpId="1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1465" y="182880"/>
            <a:ext cx="11608435" cy="637921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4449" name="Text Box 3"/>
          <p:cNvSpPr txBox="1"/>
          <p:nvPr>
            <p:custDataLst>
              <p:tags r:id="rId5"/>
            </p:custDataLst>
          </p:nvPr>
        </p:nvSpPr>
        <p:spPr>
          <a:xfrm>
            <a:off x="6918325" y="96838"/>
            <a:ext cx="3098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endParaRPr lang="zh-CN" altLang="zh-CN" sz="240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209800" y="-12700"/>
          <a:ext cx="8458200" cy="687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28" imgW="0" imgH="0" progId="PBrush">
                  <p:embed/>
                </p:oleObj>
              </mc:Choice>
              <mc:Fallback>
                <p:oleObj r:id="rId28" imgW="0" imgH="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209800" y="-12700"/>
                        <a:ext cx="8458200" cy="6870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/>
          <p:nvPr>
            <p:custDataLst>
              <p:tags r:id="rId7"/>
            </p:custDataLst>
          </p:nvPr>
        </p:nvSpPr>
        <p:spPr>
          <a:xfrm>
            <a:off x="2335213" y="2220913"/>
            <a:ext cx="16335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内质网</a:t>
            </a:r>
          </a:p>
        </p:txBody>
      </p:sp>
      <p:sp>
        <p:nvSpPr>
          <p:cNvPr id="44037" name="Text Box 6"/>
          <p:cNvSpPr txBox="1"/>
          <p:nvPr>
            <p:custDataLst>
              <p:tags r:id="rId8"/>
            </p:custDataLst>
          </p:nvPr>
        </p:nvSpPr>
        <p:spPr>
          <a:xfrm>
            <a:off x="2481263" y="2997200"/>
            <a:ext cx="148748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4000" b="1">
                <a:solidFill>
                  <a:srgbClr val="3333FF"/>
                </a:solidFill>
                <a:latin typeface="微软雅黑" panose="020B0503020204020204" charset="-122"/>
                <a:ea typeface="微软雅黑"/>
              </a:rPr>
              <a:t>液泡</a:t>
            </a:r>
          </a:p>
        </p:txBody>
      </p:sp>
      <p:sp>
        <p:nvSpPr>
          <p:cNvPr id="44038" name="Text Box 7"/>
          <p:cNvSpPr txBox="1"/>
          <p:nvPr>
            <p:custDataLst>
              <p:tags r:id="rId9"/>
            </p:custDataLst>
          </p:nvPr>
        </p:nvSpPr>
        <p:spPr>
          <a:xfrm>
            <a:off x="2335213" y="4724400"/>
            <a:ext cx="14081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44039" name="Text Box 8"/>
          <p:cNvSpPr txBox="1"/>
          <p:nvPr>
            <p:custDataLst>
              <p:tags r:id="rId10"/>
            </p:custDataLst>
          </p:nvPr>
        </p:nvSpPr>
        <p:spPr>
          <a:xfrm>
            <a:off x="8861425" y="635000"/>
            <a:ext cx="18065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4000" b="1">
                <a:solidFill>
                  <a:srgbClr val="3333FF"/>
                </a:solidFill>
                <a:latin typeface="微软雅黑" panose="020B0503020204020204" charset="-122"/>
                <a:ea typeface="微软雅黑"/>
              </a:rPr>
              <a:t>叶绿体</a:t>
            </a:r>
          </a:p>
        </p:txBody>
      </p:sp>
      <p:sp>
        <p:nvSpPr>
          <p:cNvPr id="44040" name="Text Box 9"/>
          <p:cNvSpPr txBox="1"/>
          <p:nvPr>
            <p:custDataLst>
              <p:tags r:id="rId11"/>
            </p:custDataLst>
          </p:nvPr>
        </p:nvSpPr>
        <p:spPr>
          <a:xfrm>
            <a:off x="8839200" y="164147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高尔基体</a:t>
            </a:r>
          </a:p>
        </p:txBody>
      </p:sp>
      <p:sp>
        <p:nvSpPr>
          <p:cNvPr id="44041" name="Text Box 10"/>
          <p:cNvSpPr txBox="1"/>
          <p:nvPr>
            <p:custDataLst>
              <p:tags r:id="rId12"/>
            </p:custDataLst>
          </p:nvPr>
        </p:nvSpPr>
        <p:spPr>
          <a:xfrm>
            <a:off x="8943975" y="2417763"/>
            <a:ext cx="16049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细胞核</a:t>
            </a:r>
          </a:p>
        </p:txBody>
      </p:sp>
      <p:sp>
        <p:nvSpPr>
          <p:cNvPr id="44042" name="Text Box 11"/>
          <p:cNvSpPr txBox="1"/>
          <p:nvPr>
            <p:custDataLst>
              <p:tags r:id="rId13"/>
            </p:custDataLst>
          </p:nvPr>
        </p:nvSpPr>
        <p:spPr>
          <a:xfrm>
            <a:off x="8943975" y="3132138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核糖体</a:t>
            </a:r>
          </a:p>
        </p:txBody>
      </p:sp>
      <p:sp>
        <p:nvSpPr>
          <p:cNvPr id="44043" name="Text Box 12"/>
          <p:cNvSpPr txBox="1"/>
          <p:nvPr>
            <p:custDataLst>
              <p:tags r:id="rId14"/>
            </p:custDataLst>
          </p:nvPr>
        </p:nvSpPr>
        <p:spPr>
          <a:xfrm>
            <a:off x="8974138" y="4064000"/>
            <a:ext cx="15811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线粒体</a:t>
            </a:r>
          </a:p>
        </p:txBody>
      </p:sp>
      <p:sp>
        <p:nvSpPr>
          <p:cNvPr id="44044" name="Text Box 13"/>
          <p:cNvSpPr txBox="1"/>
          <p:nvPr>
            <p:custDataLst>
              <p:tags r:id="rId15"/>
            </p:custDataLst>
          </p:nvPr>
        </p:nvSpPr>
        <p:spPr>
          <a:xfrm>
            <a:off x="9288463" y="5218113"/>
            <a:ext cx="1828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3200" b="1">
                <a:solidFill>
                  <a:srgbClr val="3333FF"/>
                </a:solidFill>
                <a:latin typeface="微软雅黑" panose="020B0503020204020204" charset="-122"/>
                <a:ea typeface="微软雅黑"/>
              </a:rPr>
              <a:t>细胞壁</a:t>
            </a:r>
          </a:p>
        </p:txBody>
      </p:sp>
      <p:sp>
        <p:nvSpPr>
          <p:cNvPr id="104460" name="TextBox 1"/>
          <p:cNvSpPr txBox="1"/>
          <p:nvPr>
            <p:custDataLst>
              <p:tags r:id="rId16"/>
            </p:custDataLst>
          </p:nvPr>
        </p:nvSpPr>
        <p:spPr>
          <a:xfrm>
            <a:off x="1827213" y="325438"/>
            <a:ext cx="23971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4000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植物细胞</a:t>
            </a:r>
          </a:p>
        </p:txBody>
      </p:sp>
      <p:sp>
        <p:nvSpPr>
          <p:cNvPr id="104461" name="文本框 2"/>
          <p:cNvSpPr txBox="1"/>
          <p:nvPr>
            <p:custDataLst>
              <p:tags r:id="rId17"/>
            </p:custDataLst>
          </p:nvPr>
        </p:nvSpPr>
        <p:spPr>
          <a:xfrm>
            <a:off x="3687763" y="4724400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9</a:t>
            </a:r>
          </a:p>
        </p:txBody>
      </p:sp>
      <p:sp>
        <p:nvSpPr>
          <p:cNvPr id="104462" name="文本框 3"/>
          <p:cNvSpPr txBox="1"/>
          <p:nvPr>
            <p:custDataLst>
              <p:tags r:id="rId18"/>
            </p:custDataLst>
          </p:nvPr>
        </p:nvSpPr>
        <p:spPr>
          <a:xfrm>
            <a:off x="3687763" y="2997200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8</a:t>
            </a:r>
          </a:p>
        </p:txBody>
      </p:sp>
      <p:sp>
        <p:nvSpPr>
          <p:cNvPr id="104463" name="文本框 4"/>
          <p:cNvSpPr txBox="1"/>
          <p:nvPr>
            <p:custDataLst>
              <p:tags r:id="rId19"/>
            </p:custDataLst>
          </p:nvPr>
        </p:nvSpPr>
        <p:spPr>
          <a:xfrm>
            <a:off x="3581400" y="2220913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7</a:t>
            </a:r>
          </a:p>
        </p:txBody>
      </p:sp>
      <p:sp>
        <p:nvSpPr>
          <p:cNvPr id="104464" name="文本框 5"/>
          <p:cNvSpPr txBox="1"/>
          <p:nvPr>
            <p:custDataLst>
              <p:tags r:id="rId20"/>
            </p:custDataLst>
          </p:nvPr>
        </p:nvSpPr>
        <p:spPr>
          <a:xfrm>
            <a:off x="8974138" y="5218113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6</a:t>
            </a:r>
          </a:p>
        </p:txBody>
      </p:sp>
      <p:sp>
        <p:nvSpPr>
          <p:cNvPr id="104465" name="文本框 6"/>
          <p:cNvSpPr txBox="1"/>
          <p:nvPr>
            <p:custDataLst>
              <p:tags r:id="rId21"/>
            </p:custDataLst>
          </p:nvPr>
        </p:nvSpPr>
        <p:spPr>
          <a:xfrm>
            <a:off x="8715375" y="4144963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5</a:t>
            </a:r>
          </a:p>
        </p:txBody>
      </p:sp>
      <p:sp>
        <p:nvSpPr>
          <p:cNvPr id="104466" name="文本框 7"/>
          <p:cNvSpPr txBox="1"/>
          <p:nvPr>
            <p:custDataLst>
              <p:tags r:id="rId22"/>
            </p:custDataLst>
          </p:nvPr>
        </p:nvSpPr>
        <p:spPr>
          <a:xfrm>
            <a:off x="8547100" y="3140075"/>
            <a:ext cx="4270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4</a:t>
            </a:r>
          </a:p>
        </p:txBody>
      </p:sp>
      <p:sp>
        <p:nvSpPr>
          <p:cNvPr id="104467" name="文本框 8"/>
          <p:cNvSpPr txBox="1"/>
          <p:nvPr>
            <p:custDataLst>
              <p:tags r:id="rId23"/>
            </p:custDataLst>
          </p:nvPr>
        </p:nvSpPr>
        <p:spPr>
          <a:xfrm>
            <a:off x="8556625" y="2552700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3</a:t>
            </a:r>
          </a:p>
        </p:txBody>
      </p:sp>
      <p:sp>
        <p:nvSpPr>
          <p:cNvPr id="104468" name="文本框 9"/>
          <p:cNvSpPr txBox="1"/>
          <p:nvPr>
            <p:custDataLst>
              <p:tags r:id="rId24"/>
            </p:custDataLst>
          </p:nvPr>
        </p:nvSpPr>
        <p:spPr>
          <a:xfrm>
            <a:off x="8586788" y="635000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1</a:t>
            </a:r>
          </a:p>
        </p:txBody>
      </p:sp>
      <p:sp>
        <p:nvSpPr>
          <p:cNvPr id="104469" name="文本框 10"/>
          <p:cNvSpPr txBox="1"/>
          <p:nvPr>
            <p:custDataLst>
              <p:tags r:id="rId25"/>
            </p:custDataLst>
          </p:nvPr>
        </p:nvSpPr>
        <p:spPr>
          <a:xfrm>
            <a:off x="8556625" y="1641475"/>
            <a:ext cx="4337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2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1"/>
      <p:bldP spid="44038" grpId="2"/>
      <p:bldP spid="44039" grpId="3"/>
      <p:bldP spid="44040" grpId="4"/>
      <p:bldP spid="44041" grpId="5"/>
      <p:bldP spid="44042" grpId="6"/>
      <p:bldP spid="44043" grpId="7"/>
      <p:bldP spid="44044" grpId="8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105473" name="Picture 2" descr="msotw9_temp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35200" y="0"/>
            <a:ext cx="6121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Oval 4"/>
          <p:cNvSpPr/>
          <p:nvPr>
            <p:custDataLst>
              <p:tags r:id="rId5"/>
            </p:custDataLst>
          </p:nvPr>
        </p:nvSpPr>
        <p:spPr>
          <a:xfrm>
            <a:off x="4657725" y="692607"/>
            <a:ext cx="2134870" cy="56169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45060" name="Oval 5"/>
          <p:cNvSpPr/>
          <p:nvPr>
            <p:custDataLst>
              <p:tags r:id="rId6"/>
            </p:custDataLst>
          </p:nvPr>
        </p:nvSpPr>
        <p:spPr>
          <a:xfrm>
            <a:off x="4019550" y="1581843"/>
            <a:ext cx="498694" cy="54154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5476" name="TextBox 1"/>
          <p:cNvSpPr txBox="1"/>
          <p:nvPr>
            <p:custDataLst>
              <p:tags r:id="rId7"/>
            </p:custDataLst>
          </p:nvPr>
        </p:nvSpPr>
        <p:spPr>
          <a:xfrm>
            <a:off x="1831975" y="6303963"/>
            <a:ext cx="2825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低等植物细胞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8043863" y="0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8043863" y="430213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细胞壁</a:t>
            </a: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8043863" y="922338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叶绿体</a:t>
            </a:r>
          </a:p>
        </p:txBody>
      </p:sp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8043863" y="1471613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中心体</a:t>
            </a: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8043863" y="2489200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核糖体</a:t>
            </a: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8043863" y="3346450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内质网</a:t>
            </a:r>
          </a:p>
        </p:txBody>
      </p:sp>
      <p:sp>
        <p:nvSpPr>
          <p:cNvPr id="8" name="文本框 7"/>
          <p:cNvSpPr txBox="1"/>
          <p:nvPr>
            <p:custDataLst>
              <p:tags r:id="rId14"/>
            </p:custDataLst>
          </p:nvPr>
        </p:nvSpPr>
        <p:spPr>
          <a:xfrm>
            <a:off x="7959725" y="5984875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线粒体</a:t>
            </a: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8043863" y="4745038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高尔基体</a:t>
            </a:r>
          </a:p>
        </p:txBody>
      </p:sp>
      <p:sp>
        <p:nvSpPr>
          <p:cNvPr id="10" name="文本框 9"/>
          <p:cNvSpPr txBox="1"/>
          <p:nvPr>
            <p:custDataLst>
              <p:tags r:id="rId16"/>
            </p:custDataLst>
          </p:nvPr>
        </p:nvSpPr>
        <p:spPr>
          <a:xfrm>
            <a:off x="7959725" y="4197350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核膜</a:t>
            </a:r>
          </a:p>
        </p:txBody>
      </p:sp>
      <p:sp>
        <p:nvSpPr>
          <p:cNvPr id="11" name="文本框 10"/>
          <p:cNvSpPr txBox="1"/>
          <p:nvPr>
            <p:custDataLst>
              <p:tags r:id="rId17"/>
            </p:custDataLst>
          </p:nvPr>
        </p:nvSpPr>
        <p:spPr>
          <a:xfrm>
            <a:off x="8043863" y="3768725"/>
            <a:ext cx="19875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sym typeface="宋体" pitchFamily="2" charset="-122"/>
              </a:rPr>
              <a:t>染色质</a:t>
            </a:r>
          </a:p>
        </p:txBody>
      </p:sp>
    </p:spTree>
    <p:custDataLst>
      <p:tags r:id="rId1"/>
    </p:custData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10" animBg="1"/>
      <p:bldP spid="45060" grpId="11" animBg="1"/>
      <p:bldP spid="2" grpId="0"/>
      <p:bldP spid="3" grpId="1"/>
      <p:bldP spid="4" grpId="2"/>
      <p:bldP spid="5" grpId="3"/>
      <p:bldP spid="6" grpId="4"/>
      <p:bldP spid="7" grpId="5"/>
      <p:bldP spid="8" grpId="9"/>
      <p:bldP spid="9" grpId="8"/>
      <p:bldP spid="10" grpId="7"/>
      <p:bldP spid="11" grpId="6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1749" name="WordArt 5"/>
          <p:cNvSpPr txBox="1">
            <a:spLocks noTextEdit="1"/>
          </p:cNvSpPr>
          <p:nvPr>
            <p:custDataLst>
              <p:tags r:id="rId4"/>
            </p:custDataLst>
          </p:nvPr>
        </p:nvSpPr>
        <p:spPr>
          <a:xfrm>
            <a:off x="593090" y="527050"/>
            <a:ext cx="389255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fromWordArt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细胞骨架</a:t>
            </a:r>
          </a:p>
        </p:txBody>
      </p:sp>
      <p:sp>
        <p:nvSpPr>
          <p:cNvPr id="73733" name="文本框 73732"/>
          <p:cNvSpPr txBox="1"/>
          <p:nvPr>
            <p:custDataLst>
              <p:tags r:id="rId5"/>
            </p:custDataLst>
          </p:nvPr>
        </p:nvSpPr>
        <p:spPr>
          <a:xfrm>
            <a:off x="1009015" y="3568700"/>
            <a:ext cx="629475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、维持细胞形态、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锚定并支撑着许多细胞器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73739" name="文本框 73738"/>
          <p:cNvSpPr txBox="1"/>
          <p:nvPr>
            <p:custDataLst>
              <p:tags r:id="rId6"/>
            </p:custDataLst>
          </p:nvPr>
        </p:nvSpPr>
        <p:spPr>
          <a:xfrm>
            <a:off x="2360295" y="1922780"/>
            <a:ext cx="494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蛋白质纤维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组成的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网架结构</a:t>
            </a:r>
          </a:p>
        </p:txBody>
      </p:sp>
      <p:sp>
        <p:nvSpPr>
          <p:cNvPr id="73742" name="矩形 73741"/>
          <p:cNvSpPr/>
          <p:nvPr>
            <p:custDataLst>
              <p:tags r:id="rId7"/>
            </p:custDataLst>
          </p:nvPr>
        </p:nvSpPr>
        <p:spPr>
          <a:xfrm>
            <a:off x="593090" y="2794635"/>
            <a:ext cx="11080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功能：</a:t>
            </a:r>
          </a:p>
        </p:txBody>
      </p:sp>
      <p:sp>
        <p:nvSpPr>
          <p:cNvPr id="73745" name="文本框 73744"/>
          <p:cNvSpPr txBox="1"/>
          <p:nvPr>
            <p:custDataLst>
              <p:tags r:id="rId8"/>
            </p:custDataLst>
          </p:nvPr>
        </p:nvSpPr>
        <p:spPr>
          <a:xfrm>
            <a:off x="1107440" y="4385310"/>
            <a:ext cx="59220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、与细胞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运动、分裂、分化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以及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物质运输、能量转换、信息传递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等生命活动有关</a:t>
            </a:r>
          </a:p>
        </p:txBody>
      </p:sp>
      <p:sp>
        <p:nvSpPr>
          <p:cNvPr id="73738" name="文本框 73737"/>
          <p:cNvSpPr txBox="1"/>
          <p:nvPr>
            <p:custDataLst>
              <p:tags r:id="rId9"/>
            </p:custDataLst>
          </p:nvPr>
        </p:nvSpPr>
        <p:spPr>
          <a:xfrm>
            <a:off x="488950" y="1861185"/>
            <a:ext cx="2334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32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形态结构：</a:t>
            </a:r>
          </a:p>
        </p:txBody>
      </p:sp>
      <p:pic>
        <p:nvPicPr>
          <p:cNvPr id="19464" name="Picture 2" descr="https://ss0.bdstatic.com/70cFvHSh_Q1YnxGkpoWK1HF6hhy/it/u=2190260359,1880482433&amp;fm=26&amp;gp=0.jp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rcRect t="2117" b="6871"/>
          <a:stretch>
            <a:fillRect/>
          </a:stretch>
        </p:blipFill>
        <p:spPr>
          <a:xfrm>
            <a:off x="7483475" y="415925"/>
            <a:ext cx="3968115" cy="315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360截图1757111627464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83475" y="3568700"/>
            <a:ext cx="3968115" cy="3016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9" grpId="1"/>
      <p:bldP spid="73745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330835" y="254000"/>
            <a:ext cx="11608435" cy="637794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7521" name="Text Box 4"/>
          <p:cNvSpPr txBox="1"/>
          <p:nvPr>
            <p:custDataLst>
              <p:tags r:id="rId4"/>
            </p:custDataLst>
          </p:nvPr>
        </p:nvSpPr>
        <p:spPr>
          <a:xfrm>
            <a:off x="2236788" y="12700"/>
            <a:ext cx="73342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400">
                <a:solidFill>
                  <a:srgbClr val="0000CC"/>
                </a:solidFill>
                <a:latin typeface="微软雅黑" panose="020B0503020204020204" charset="-122"/>
                <a:ea typeface="微软雅黑"/>
              </a:rPr>
              <a:t>二、细胞器之间的协调配合</a:t>
            </a:r>
          </a:p>
        </p:txBody>
      </p:sp>
      <p:sp>
        <p:nvSpPr>
          <p:cNvPr id="107522" name="Text Box 5"/>
          <p:cNvSpPr txBox="1"/>
          <p:nvPr>
            <p:custDataLst>
              <p:tags r:id="rId5"/>
            </p:custDataLst>
          </p:nvPr>
        </p:nvSpPr>
        <p:spPr>
          <a:xfrm>
            <a:off x="1741488" y="774700"/>
            <a:ext cx="70310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以分泌蛋白的</a:t>
            </a:r>
            <a:r>
              <a:rPr lang="zh-CN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合成与运输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过程为例</a:t>
            </a:r>
          </a:p>
        </p:txBody>
      </p:sp>
      <p:sp>
        <p:nvSpPr>
          <p:cNvPr id="67588" name="Rectangle 8"/>
          <p:cNvSpPr/>
          <p:nvPr>
            <p:custDataLst>
              <p:tags r:id="rId6"/>
            </p:custDataLst>
          </p:nvPr>
        </p:nvSpPr>
        <p:spPr>
          <a:xfrm>
            <a:off x="2236788" y="1926432"/>
            <a:ext cx="7194550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指在</a:t>
            </a:r>
            <a:r>
              <a:rPr lang="zh-CN" altLang="zh-CN" sz="3200" b="1" u="sng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细胞内合成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后，分泌</a:t>
            </a:r>
            <a:r>
              <a:rPr lang="zh-CN" altLang="zh-CN" sz="3200" b="1" u="sng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到细胞外起作用</a:t>
            </a: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的蛋白质。如消化酶、抗体和一部分激素</a:t>
            </a:r>
            <a:r>
              <a:rPr lang="zh-CN" altLang="zh-CN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  <a:r>
              <a:rPr lang="zh-CN" altLang="zh-CN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</a:p>
        </p:txBody>
      </p:sp>
      <p:sp>
        <p:nvSpPr>
          <p:cNvPr id="107524" name="矩形 1"/>
          <p:cNvSpPr/>
          <p:nvPr>
            <p:custDataLst>
              <p:tags r:id="rId7"/>
            </p:custDataLst>
          </p:nvPr>
        </p:nvSpPr>
        <p:spPr>
          <a:xfrm>
            <a:off x="2295525" y="1354138"/>
            <a:ext cx="2590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zh-CN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分泌蛋白</a:t>
            </a:r>
          </a:p>
        </p:txBody>
      </p:sp>
      <p:grpSp>
        <p:nvGrpSpPr>
          <p:cNvPr id="5" name="Group 17"/>
          <p:cNvGrpSpPr/>
          <p:nvPr>
            <p:custDataLst>
              <p:tags r:id="rId8"/>
            </p:custDataLst>
          </p:nvPr>
        </p:nvGrpSpPr>
        <p:grpSpPr>
          <a:xfrm>
            <a:off x="2139315" y="4927600"/>
            <a:ext cx="8104188" cy="874713"/>
            <a:chOff x="0" y="0"/>
            <a:chExt cx="5331" cy="551"/>
          </a:xfrm>
        </p:grpSpPr>
        <p:sp>
          <p:nvSpPr>
            <p:cNvPr id="107527" name="Rectangle 16"/>
            <p:cNvSpPr/>
            <p:nvPr>
              <p:custDataLst>
                <p:tags r:id="rId10"/>
              </p:custDataLst>
            </p:nvPr>
          </p:nvSpPr>
          <p:spPr>
            <a:xfrm>
              <a:off x="38" y="58"/>
              <a:ext cx="5181" cy="493"/>
            </a:xfrm>
            <a:prstGeom prst="rect">
              <a:avLst/>
            </a:prstGeom>
            <a:gradFill rotWithShape="1">
              <a:gsLst>
                <a:gs pos="0">
                  <a:srgbClr val="FFFF80">
                    <a:alpha val="100000"/>
                  </a:srgbClr>
                </a:gs>
                <a:gs pos="50000">
                  <a:srgbClr val="FFFFB3">
                    <a:alpha val="100000"/>
                  </a:srgbClr>
                </a:gs>
                <a:gs pos="100000">
                  <a:srgbClr val="FFFFDA">
                    <a:alpha val="100000"/>
                  </a:srgbClr>
                </a:gs>
              </a:gsLst>
              <a:lin ang="18900000" scaled="1"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800">
                <a:solidFill>
                  <a:schemeClr val="dk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07528" name="Text Box 8"/>
            <p:cNvSpPr txBox="1"/>
            <p:nvPr>
              <p:custDataLst>
                <p:tags r:id="rId11"/>
              </p:custDataLst>
            </p:nvPr>
          </p:nvSpPr>
          <p:spPr>
            <a:xfrm>
              <a:off x="0" y="134"/>
              <a:ext cx="31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dk1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</a:rPr>
                <a:t>用</a:t>
              </a:r>
              <a:r>
                <a:rPr lang="en-US" altLang="zh-CN" sz="2800" b="1" baseline="30000">
                  <a:solidFill>
                    <a:schemeClr val="dk1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</a:rPr>
                <a:t>3</a:t>
              </a:r>
              <a:r>
                <a:rPr lang="en-US" altLang="zh-CN" sz="2800" b="1">
                  <a:solidFill>
                    <a:schemeClr val="dk1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</a:rPr>
                <a:t>H</a:t>
              </a:r>
              <a:r>
                <a:rPr lang="zh-CN" altLang="en-US" sz="2800" b="1">
                  <a:solidFill>
                    <a:schemeClr val="dk1"/>
                  </a:solidFill>
                  <a:latin typeface="微软雅黑" panose="020B0503020204020204" charset="-122"/>
                  <a:ea typeface="微软雅黑"/>
                  <a:cs typeface="微软雅黑" panose="020B0503020204020204" charset="-122"/>
                </a:rPr>
                <a:t>标记亮氨酸</a:t>
              </a:r>
            </a:p>
          </p:txBody>
        </p:sp>
        <p:sp>
          <p:nvSpPr>
            <p:cNvPr id="107529" name="Line 13"/>
            <p:cNvSpPr/>
            <p:nvPr>
              <p:custDataLst>
                <p:tags r:id="rId12"/>
              </p:custDataLst>
            </p:nvPr>
          </p:nvSpPr>
          <p:spPr>
            <a:xfrm>
              <a:off x="1704" y="319"/>
              <a:ext cx="795" cy="0"/>
            </a:xfrm>
            <a:prstGeom prst="line">
              <a:avLst/>
            </a:prstGeom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>
                <a:solidFill>
                  <a:schemeClr val="dk1"/>
                </a:solidFill>
                <a:latin typeface="微软雅黑" panose="020B0503020204020204" charset="-122"/>
                <a:ea typeface="微软雅黑"/>
              </a:endParaRPr>
            </a:p>
          </p:txBody>
        </p:sp>
        <p:sp>
          <p:nvSpPr>
            <p:cNvPr id="107530" name="Text Box 14"/>
            <p:cNvSpPr txBox="1"/>
            <p:nvPr>
              <p:custDataLst>
                <p:tags r:id="rId13"/>
              </p:custDataLst>
            </p:nvPr>
          </p:nvSpPr>
          <p:spPr>
            <a:xfrm>
              <a:off x="2469" y="141"/>
              <a:ext cx="286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>
                  <a:solidFill>
                    <a:schemeClr val="dk1"/>
                  </a:solidFill>
                  <a:latin typeface="微软雅黑" panose="020B0503020204020204" charset="-122"/>
                  <a:ea typeface="微软雅黑"/>
                </a:rPr>
                <a:t>蛋白质的合成和运输过程</a:t>
              </a:r>
            </a:p>
          </p:txBody>
        </p:sp>
        <p:sp>
          <p:nvSpPr>
            <p:cNvPr id="107531" name="Text Box 15"/>
            <p:cNvSpPr txBox="1"/>
            <p:nvPr>
              <p:custDataLst>
                <p:tags r:id="rId14"/>
              </p:custDataLst>
            </p:nvPr>
          </p:nvSpPr>
          <p:spPr>
            <a:xfrm>
              <a:off x="1786" y="0"/>
              <a:ext cx="87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zh-CN" sz="2800" b="1">
                  <a:solidFill>
                    <a:schemeClr val="dk1"/>
                  </a:solidFill>
                  <a:latin typeface="微软雅黑" panose="020B0503020204020204" charset="-122"/>
                  <a:ea typeface="微软雅黑"/>
                </a:rPr>
                <a:t>追踪</a:t>
              </a:r>
            </a:p>
          </p:txBody>
        </p:sp>
      </p:grpSp>
      <p:sp>
        <p:nvSpPr>
          <p:cNvPr id="107532" name="文本框 10"/>
          <p:cNvSpPr txBox="1"/>
          <p:nvPr>
            <p:custDataLst>
              <p:tags r:id="rId9"/>
            </p:custDataLst>
          </p:nvPr>
        </p:nvSpPr>
        <p:spPr>
          <a:xfrm>
            <a:off x="2236788" y="3736975"/>
            <a:ext cx="639572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 defTabSz="914400">
              <a:spcBef>
                <a:spcPct val="20000"/>
              </a:spcBef>
            </a:pPr>
            <a:r>
              <a:rPr lang="zh-CN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2、研究方法：</a:t>
            </a:r>
            <a:r>
              <a:rPr lang="zh-CN" altLang="zh-CN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同位素标记法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(P51)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254000"/>
            <a:ext cx="11608435" cy="632206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108545" name="图片 532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lum contrast="11999"/>
          </a:blip>
          <a:stretch>
            <a:fillRect/>
          </a:stretch>
        </p:blipFill>
        <p:spPr>
          <a:xfrm>
            <a:off x="1222375" y="1168083"/>
            <a:ext cx="4103688" cy="3884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532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lum contrast="11999"/>
          </a:blip>
          <a:stretch>
            <a:fillRect/>
          </a:stretch>
        </p:blipFill>
        <p:spPr>
          <a:xfrm>
            <a:off x="5146675" y="1168400"/>
            <a:ext cx="3021330" cy="3884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2" name="图片 532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lum contrast="11999"/>
          </a:blip>
          <a:stretch>
            <a:fillRect/>
          </a:stretch>
        </p:blipFill>
        <p:spPr>
          <a:xfrm>
            <a:off x="8168005" y="1168400"/>
            <a:ext cx="2613025" cy="3884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文本框 53253"/>
          <p:cNvSpPr txBox="1"/>
          <p:nvPr>
            <p:custDataLst>
              <p:tags r:id="rId7"/>
            </p:custDataLst>
          </p:nvPr>
        </p:nvSpPr>
        <p:spPr>
          <a:xfrm>
            <a:off x="1174115" y="5698490"/>
            <a:ext cx="9843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(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黑点代表未被标记的分泌蛋白，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红点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代表被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标记的分泌蛋白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)</a:t>
            </a:r>
          </a:p>
        </p:txBody>
      </p:sp>
      <p:sp>
        <p:nvSpPr>
          <p:cNvPr id="108549" name="文本框 57346"/>
          <p:cNvSpPr txBox="1"/>
          <p:nvPr>
            <p:custDataLst>
              <p:tags r:id="rId8"/>
            </p:custDataLst>
          </p:nvPr>
        </p:nvSpPr>
        <p:spPr>
          <a:xfrm>
            <a:off x="2239328" y="5053330"/>
            <a:ext cx="77136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>
                <a:solidFill>
                  <a:srgbClr val="009900"/>
                </a:solidFill>
                <a:latin typeface="微软雅黑" panose="020B0503020204020204" charset="-122"/>
                <a:ea typeface="微软雅黑"/>
              </a:rPr>
              <a:t>豚鼠胰腺腺细胞分泌物形成过程</a:t>
            </a:r>
          </a:p>
        </p:txBody>
      </p:sp>
      <p:sp>
        <p:nvSpPr>
          <p:cNvPr id="4" name="矩形 6"/>
          <p:cNvSpPr/>
          <p:nvPr>
            <p:custDataLst>
              <p:tags r:id="rId9"/>
            </p:custDataLst>
          </p:nvPr>
        </p:nvSpPr>
        <p:spPr>
          <a:xfrm>
            <a:off x="1086485" y="408940"/>
            <a:ext cx="10019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D0D0D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rgbClr val="0D0D0D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在豚鼠胰腺腺泡细胞中注射</a:t>
            </a:r>
            <a:r>
              <a:rPr lang="zh-CN" altLang="en-US" sz="3200" b="1" baseline="30000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３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Ｈ</a:t>
            </a:r>
            <a:r>
              <a:rPr lang="zh-CN" altLang="en-US" sz="3200" b="1">
                <a:solidFill>
                  <a:srgbClr val="0D0D0D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标记的亮氨酸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39800" y="768350"/>
            <a:ext cx="10960100" cy="608965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3314" name="Text Box 5"/>
          <p:cNvSpPr txBox="1"/>
          <p:nvPr>
            <p:custDataLst>
              <p:tags r:id="rId4"/>
            </p:custDataLst>
          </p:nvPr>
        </p:nvSpPr>
        <p:spPr>
          <a:xfrm>
            <a:off x="3209925" y="3090863"/>
            <a:ext cx="5232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、破坏细胞膜，制成细胞匀浆</a:t>
            </a:r>
          </a:p>
        </p:txBody>
      </p:sp>
      <p:sp>
        <p:nvSpPr>
          <p:cNvPr id="13315" name="Text Box 6"/>
          <p:cNvSpPr txBox="1"/>
          <p:nvPr>
            <p:custDataLst>
              <p:tags r:id="rId5"/>
            </p:custDataLst>
          </p:nvPr>
        </p:nvSpPr>
        <p:spPr>
          <a:xfrm>
            <a:off x="1827213" y="0"/>
            <a:ext cx="884078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分离各种细胞器的方法</a:t>
            </a:r>
            <a:r>
              <a:rPr lang="en-US" altLang="zh-CN" sz="44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4400" b="1">
                <a:solidFill>
                  <a:srgbClr val="0066CC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差速离心法</a:t>
            </a:r>
          </a:p>
        </p:txBody>
      </p:sp>
      <p:sp>
        <p:nvSpPr>
          <p:cNvPr id="13316" name="Text Box 16"/>
          <p:cNvSpPr txBox="1"/>
          <p:nvPr>
            <p:custDataLst>
              <p:tags r:id="rId6"/>
            </p:custDataLst>
          </p:nvPr>
        </p:nvSpPr>
        <p:spPr>
          <a:xfrm>
            <a:off x="7539038" y="6090603"/>
            <a:ext cx="3306762" cy="506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altLang="en-US" sz="27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、匀浆放入离心管</a:t>
            </a:r>
          </a:p>
        </p:txBody>
      </p:sp>
      <p:pic>
        <p:nvPicPr>
          <p:cNvPr id="13317" name="Picture 17" descr="(00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rcRect l="11845" t="3159" r="26808" b="2411"/>
          <a:stretch>
            <a:fillRect/>
          </a:stretch>
        </p:blipFill>
        <p:spPr>
          <a:xfrm>
            <a:off x="3990975" y="1084263"/>
            <a:ext cx="15621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8" descr="(000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rcRect l="4636" t="2638" r="16458" b="2638"/>
          <a:stretch>
            <a:fillRect/>
          </a:stretch>
        </p:blipFill>
        <p:spPr>
          <a:xfrm>
            <a:off x="5614988" y="1084263"/>
            <a:ext cx="1384300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9" descr="(000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rcRect l="8594" t="5278" r="6615" b="5278"/>
          <a:stretch>
            <a:fillRect/>
          </a:stretch>
        </p:blipFill>
        <p:spPr>
          <a:xfrm>
            <a:off x="1944688" y="1084263"/>
            <a:ext cx="1984375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22" descr="(000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rcRect l="2657" t="2638" r="4636" b="2638"/>
          <a:stretch>
            <a:fillRect/>
          </a:stretch>
        </p:blipFill>
        <p:spPr>
          <a:xfrm>
            <a:off x="7178675" y="1084263"/>
            <a:ext cx="2405063" cy="204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23" descr="(000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rcRect l="1979" t="5278" r="3334" b="5278"/>
          <a:stretch>
            <a:fillRect/>
          </a:stretch>
        </p:blipFill>
        <p:spPr>
          <a:xfrm>
            <a:off x="7660005" y="3790950"/>
            <a:ext cx="2879725" cy="2313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2" name="Picture 24" descr="(000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rcRect l="1979" t="2638" r="3334" b="2708"/>
          <a:stretch>
            <a:fillRect/>
          </a:stretch>
        </p:blipFill>
        <p:spPr>
          <a:xfrm>
            <a:off x="4292600" y="3790950"/>
            <a:ext cx="3005138" cy="228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3" name="Picture 25" descr="(000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/>
          <a:srcRect l="19792" t="5278" r="19061" b="2708"/>
          <a:stretch>
            <a:fillRect/>
          </a:stretch>
        </p:blipFill>
        <p:spPr>
          <a:xfrm>
            <a:off x="1706563" y="3790950"/>
            <a:ext cx="2224087" cy="228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4" name="Text Box 26"/>
          <p:cNvSpPr txBox="1"/>
          <p:nvPr>
            <p:custDataLst>
              <p:tags r:id="rId14"/>
            </p:custDataLst>
          </p:nvPr>
        </p:nvSpPr>
        <p:spPr>
          <a:xfrm>
            <a:off x="4532313" y="6075363"/>
            <a:ext cx="30067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、离心器离心</a:t>
            </a:r>
          </a:p>
        </p:txBody>
      </p:sp>
      <p:sp>
        <p:nvSpPr>
          <p:cNvPr id="13325" name="Text Box 27"/>
          <p:cNvSpPr txBox="1"/>
          <p:nvPr>
            <p:custDataLst>
              <p:tags r:id="rId15"/>
            </p:custDataLst>
          </p:nvPr>
        </p:nvSpPr>
        <p:spPr>
          <a:xfrm>
            <a:off x="1524000" y="6015038"/>
            <a:ext cx="25273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</a:t>
            </a: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、细胞器分离</a:t>
            </a:r>
          </a:p>
        </p:txBody>
      </p:sp>
      <p:sp>
        <p:nvSpPr>
          <p:cNvPr id="13326" name="AutoShape 28"/>
          <p:cNvSpPr/>
          <p:nvPr>
            <p:custDataLst>
              <p:tags r:id="rId16"/>
            </p:custDataLst>
          </p:nvPr>
        </p:nvSpPr>
        <p:spPr>
          <a:xfrm>
            <a:off x="9704388" y="2466975"/>
            <a:ext cx="539750" cy="1203325"/>
          </a:xfrm>
          <a:prstGeom prst="curvedLeftArrow">
            <a:avLst>
              <a:gd name="adj1" fmla="val 44588"/>
              <a:gd name="adj2" fmla="val 89176"/>
              <a:gd name="adj3" fmla="val 33305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3327" name="AutoShape 29"/>
          <p:cNvSpPr/>
          <p:nvPr>
            <p:custDataLst>
              <p:tags r:id="rId17"/>
            </p:custDataLst>
          </p:nvPr>
        </p:nvSpPr>
        <p:spPr>
          <a:xfrm>
            <a:off x="7358063" y="4872038"/>
            <a:ext cx="241300" cy="180975"/>
          </a:xfrm>
          <a:prstGeom prst="leftArrow">
            <a:avLst>
              <a:gd name="adj1" fmla="val 50000"/>
              <a:gd name="adj2" fmla="val 33296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3328" name="AutoShape 30"/>
          <p:cNvSpPr/>
          <p:nvPr>
            <p:custDataLst>
              <p:tags r:id="rId18"/>
            </p:custDataLst>
          </p:nvPr>
        </p:nvSpPr>
        <p:spPr>
          <a:xfrm>
            <a:off x="3990975" y="4872038"/>
            <a:ext cx="241300" cy="180975"/>
          </a:xfrm>
          <a:prstGeom prst="leftArrow">
            <a:avLst>
              <a:gd name="adj1" fmla="val 50000"/>
              <a:gd name="adj2" fmla="val 33296"/>
            </a:avLst>
          </a:prstGeom>
          <a:solidFill>
            <a:srgbClr val="FF0000"/>
          </a:solidFill>
          <a:ln w="9525">
            <a:noFill/>
          </a:ln>
        </p:spPr>
        <p:txBody>
          <a:bodyPr wrap="none" anchor="ctr"/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1"/>
      <p:bldP spid="13316" grpId="2"/>
      <p:bldP spid="13324" grpId="3"/>
      <p:bldP spid="13325" grpId="4"/>
      <p:bldP spid="13326" grpId="5" animBg="1"/>
      <p:bldP spid="13327" grpId="6" animBg="1"/>
      <p:bldP spid="13328" grpId="7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44525" y="563880"/>
            <a:ext cx="11002645" cy="479552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88098" name="Text Box 2"/>
          <p:cNvSpPr txBox="1"/>
          <p:nvPr>
            <p:custDataLst>
              <p:tags r:id="rId4"/>
            </p:custDataLst>
          </p:nvPr>
        </p:nvSpPr>
        <p:spPr>
          <a:xfrm>
            <a:off x="545465" y="986155"/>
            <a:ext cx="1110107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分泌蛋白是在哪儿合成的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?</a:t>
            </a:r>
          </a:p>
          <a:p>
            <a:pPr>
              <a:lnSpc>
                <a:spcPct val="100000"/>
              </a:lnSpc>
            </a:pP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</a:t>
            </a:r>
            <a:r>
              <a:rPr 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、分泌蛋白从合成至分泌到细胞外，经过了哪些细胞器或细胞结构</a:t>
            </a: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?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尝试描述分泌蛋白合成和运输的过程。</a:t>
            </a:r>
          </a:p>
          <a:p>
            <a:pPr>
              <a:lnSpc>
                <a:spcPct val="100000"/>
              </a:lnSpc>
            </a:pPr>
            <a:endParaRPr lang="zh-CN" altLang="en-US" sz="2800" b="1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lang="en-US" altLang="zh-CN" sz="2800" b="1">
              <a:solidFill>
                <a:srgbClr val="00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、分泌蛋白合成和分泌的过程中需要能量吗？能量由哪里提供？</a:t>
            </a: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342900" y="1447800"/>
            <a:ext cx="11499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分泌蛋白是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在内质网上的核糖体中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合成的。</a:t>
            </a:r>
            <a:endParaRPr lang="zh-CN" sz="28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531495" y="2882265"/>
            <a:ext cx="113106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经过了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核糖体、内质网、高尔基体和细胞膜等结构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。分泌蛋白在核糖体上合成，在内质网内加工，由囊泡运输到高尔基体做进一步的加工，再由囊泡运输到细胞膜，与细胞膜融合，将蛋白质分泌到细胞外。</a:t>
            </a: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31495" y="4837430"/>
            <a:ext cx="11310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需要能量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 这些能量主要是</a:t>
            </a:r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由线粒体通过有氧呼吸提供的</a:t>
            </a:r>
            <a:r>
              <a:rPr lang="zh-CN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  <p:bldP spid="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矩形 43"/>
          <p:cNvSpPr/>
          <p:nvPr>
            <p:custDataLst>
              <p:tags r:id="rId3"/>
            </p:custDataLst>
          </p:nvPr>
        </p:nvSpPr>
        <p:spPr>
          <a:xfrm>
            <a:off x="291465" y="253365"/>
            <a:ext cx="11608435" cy="632206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5188" y="2102993"/>
            <a:ext cx="1249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核糖体</a:t>
            </a:r>
          </a:p>
        </p:txBody>
      </p:sp>
      <p:sp>
        <p:nvSpPr>
          <p:cNvPr id="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94823" y="2102993"/>
            <a:ext cx="1249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内质网</a:t>
            </a:r>
          </a:p>
        </p:txBody>
      </p:sp>
      <p:sp>
        <p:nvSpPr>
          <p:cNvPr id="5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55093" y="2102993"/>
            <a:ext cx="16052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高尔基体</a:t>
            </a:r>
          </a:p>
        </p:txBody>
      </p:sp>
      <p:sp>
        <p:nvSpPr>
          <p:cNvPr id="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48115" y="2031556"/>
            <a:ext cx="1249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27350" y="2750693"/>
            <a:ext cx="0" cy="93662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086668" y="2750693"/>
            <a:ext cx="0" cy="93662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7248526" y="2679256"/>
            <a:ext cx="0" cy="93662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9480550" y="2607818"/>
            <a:ext cx="0" cy="936625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95868" y="3902266"/>
            <a:ext cx="894080" cy="521970"/>
          </a:xfrm>
          <a:prstGeom prst="rect">
            <a:avLst/>
          </a:prstGeom>
          <a:solidFill>
            <a:schemeClr val="accent4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chemeClr val="lt1"/>
                </a:solidFill>
                <a:latin typeface="微软雅黑" panose="020B0503020204020204" charset="-122"/>
                <a:ea typeface="微软雅黑"/>
              </a:rPr>
              <a:t>肽链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36492" y="3824478"/>
            <a:ext cx="2446020" cy="953135"/>
          </a:xfrm>
          <a:prstGeom prst="rect">
            <a:avLst/>
          </a:prstGeom>
          <a:solidFill>
            <a:schemeClr val="accent4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chemeClr val="lt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一定空间结构    蛋白质</a:t>
            </a: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87845" y="3753041"/>
            <a:ext cx="1368425" cy="953135"/>
          </a:xfrm>
          <a:prstGeom prst="rect">
            <a:avLst/>
          </a:prstGeom>
          <a:solidFill>
            <a:schemeClr val="accent4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chemeClr val="lt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成熟蛋白质</a:t>
            </a:r>
          </a:p>
        </p:txBody>
      </p:sp>
      <p:sp>
        <p:nvSpPr>
          <p:cNvPr id="14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20505" y="3752406"/>
            <a:ext cx="942976" cy="953135"/>
          </a:xfrm>
          <a:prstGeom prst="rect">
            <a:avLst/>
          </a:prstGeom>
          <a:solidFill>
            <a:schemeClr val="accent4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chemeClr val="lt1"/>
                </a:solidFill>
                <a:latin typeface="微软雅黑" panose="020B0503020204020204" charset="-122"/>
                <a:ea typeface="微软雅黑"/>
              </a:rPr>
              <a:t>分泌蛋白</a:t>
            </a:r>
          </a:p>
        </p:txBody>
      </p:sp>
      <p:sp>
        <p:nvSpPr>
          <p:cNvPr id="16" name="矩形 15"/>
          <p:cNvSpPr/>
          <p:nvPr>
            <p:custDataLst>
              <p:tags r:id="rId16"/>
            </p:custDataLst>
          </p:nvPr>
        </p:nvSpPr>
        <p:spPr>
          <a:xfrm>
            <a:off x="5087938" y="447232"/>
            <a:ext cx="1249680" cy="521970"/>
          </a:xfrm>
          <a:prstGeom prst="rect">
            <a:avLst/>
          </a:prstGeom>
          <a:solidFill>
            <a:srgbClr val="00CC00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线粒体</a:t>
            </a:r>
          </a:p>
        </p:txBody>
      </p:sp>
      <p:sp>
        <p:nvSpPr>
          <p:cNvPr id="17" name="Line 2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432175" y="2318893"/>
            <a:ext cx="6477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8" name="Line 2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561965" y="2390648"/>
            <a:ext cx="8636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9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327390" y="2390648"/>
            <a:ext cx="576263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0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3458718" y="4163568"/>
            <a:ext cx="477774" cy="7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1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6413754" y="4163568"/>
            <a:ext cx="476250" cy="762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2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472488" y="4164521"/>
            <a:ext cx="576262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" name="Line 2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27800" y="879031"/>
            <a:ext cx="2592388" cy="1079500"/>
          </a:xfrm>
          <a:prstGeom prst="line">
            <a:avLst/>
          </a:prstGeom>
          <a:noFill/>
          <a:ln w="38100">
            <a:solidFill>
              <a:srgbClr val="990033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4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880100" y="1023493"/>
            <a:ext cx="720725" cy="1079500"/>
          </a:xfrm>
          <a:prstGeom prst="line">
            <a:avLst/>
          </a:prstGeom>
          <a:noFill/>
          <a:ln w="38100">
            <a:solidFill>
              <a:srgbClr val="990033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5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782888" y="879031"/>
            <a:ext cx="2089150" cy="1152526"/>
          </a:xfrm>
          <a:prstGeom prst="line">
            <a:avLst/>
          </a:prstGeom>
          <a:noFill/>
          <a:ln w="38100">
            <a:solidFill>
              <a:srgbClr val="990033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6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4872038" y="1023493"/>
            <a:ext cx="431800" cy="1079500"/>
          </a:xfrm>
          <a:prstGeom prst="line">
            <a:avLst/>
          </a:prstGeom>
          <a:noFill/>
          <a:ln w="38100">
            <a:solidFill>
              <a:srgbClr val="990033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595755" y="3369184"/>
            <a:ext cx="540385" cy="1383665"/>
          </a:xfrm>
          <a:prstGeom prst="rect">
            <a:avLst/>
          </a:prstGeom>
          <a:solidFill>
            <a:schemeClr val="accent4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chemeClr val="lt1"/>
                </a:solidFill>
                <a:latin typeface="微软雅黑" panose="020B0503020204020204" charset="-122"/>
                <a:ea typeface="微软雅黑"/>
              </a:rPr>
              <a:t>氨基酸</a:t>
            </a:r>
          </a:p>
        </p:txBody>
      </p:sp>
      <p:sp>
        <p:nvSpPr>
          <p:cNvPr id="28" name="Line 1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62798" y="4091496"/>
            <a:ext cx="433387" cy="0"/>
          </a:xfrm>
          <a:prstGeom prst="line">
            <a:avLst/>
          </a:prstGeom>
          <a:noFill/>
          <a:ln w="38100">
            <a:solidFill>
              <a:schemeClr val="dk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20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063750" y="2823718"/>
            <a:ext cx="690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+mn-ea"/>
              </a:rPr>
              <a:t>合成</a:t>
            </a:r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79558" y="2823718"/>
            <a:ext cx="102044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加工、</a:t>
            </a: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折叠、</a:t>
            </a:r>
          </a:p>
          <a:p>
            <a:pPr>
              <a:lnSpc>
                <a:spcPct val="100000"/>
              </a:lnSpc>
            </a:pPr>
            <a:endParaRPr lang="zh-CN" altLang="en-US" sz="2000" b="1">
              <a:solidFill>
                <a:srgbClr val="0000FF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55410" y="2709545"/>
            <a:ext cx="8153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+mn-ea"/>
              </a:rPr>
              <a:t>修饰加工</a:t>
            </a:r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、</a:t>
            </a:r>
          </a:p>
        </p:txBody>
      </p:sp>
      <p:sp>
        <p:nvSpPr>
          <p:cNvPr id="32" name="Text Box 2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472488" y="2679256"/>
            <a:ext cx="7924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融合</a:t>
            </a:r>
            <a:endParaRPr lang="en-US" altLang="zh-CN" b="1">
              <a:solidFill>
                <a:srgbClr val="0000FF"/>
              </a:solidFill>
              <a:latin typeface="微软雅黑" panose="020B0503020204020204" charset="-122"/>
              <a:ea typeface="微软雅黑"/>
            </a:endParaRPr>
          </a:p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+mn-ea"/>
              </a:rPr>
              <a:t>分泌</a:t>
            </a:r>
          </a:p>
        </p:txBody>
      </p:sp>
      <p:sp>
        <p:nvSpPr>
          <p:cNvPr id="33" name="Text Box 1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42916" y="1858836"/>
            <a:ext cx="792480" cy="460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囊泡</a:t>
            </a:r>
          </a:p>
        </p:txBody>
      </p:sp>
      <p:sp>
        <p:nvSpPr>
          <p:cNvPr id="34" name="Text Box 1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217853" y="1858836"/>
            <a:ext cx="792480" cy="460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b="1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囊泡</a:t>
            </a:r>
          </a:p>
        </p:txBody>
      </p:sp>
      <p:sp>
        <p:nvSpPr>
          <p:cNvPr id="36" name="Text Box 2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959600" y="734568"/>
            <a:ext cx="883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能量</a:t>
            </a:r>
          </a:p>
        </p:txBody>
      </p:sp>
      <p:sp>
        <p:nvSpPr>
          <p:cNvPr id="37" name="Text Box 2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0" y="1094930"/>
            <a:ext cx="883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能量</a:t>
            </a:r>
          </a:p>
        </p:txBody>
      </p:sp>
      <p:sp>
        <p:nvSpPr>
          <p:cNvPr id="38" name="Text Box 2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367213" y="1094930"/>
            <a:ext cx="883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能量</a:t>
            </a:r>
          </a:p>
        </p:txBody>
      </p:sp>
      <p:sp>
        <p:nvSpPr>
          <p:cNvPr id="39" name="Text Box 2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432175" y="879031"/>
            <a:ext cx="88328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能量</a:t>
            </a:r>
          </a:p>
        </p:txBody>
      </p:sp>
      <p:sp>
        <p:nvSpPr>
          <p:cNvPr id="41" name="Text Box 2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502458" y="2823718"/>
            <a:ext cx="69088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r>
              <a:rPr lang="zh-CN" altLang="en-US" sz="20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+mn-ea"/>
              </a:rPr>
              <a:t>胞吐</a:t>
            </a:r>
          </a:p>
        </p:txBody>
      </p:sp>
      <p:sp>
        <p:nvSpPr>
          <p:cNvPr id="2" name="文本框 1"/>
          <p:cNvSpPr txBox="1"/>
          <p:nvPr>
            <p:custDataLst>
              <p:tags r:id="rId40"/>
            </p:custDataLst>
          </p:nvPr>
        </p:nvSpPr>
        <p:spPr>
          <a:xfrm>
            <a:off x="1595628" y="5215890"/>
            <a:ext cx="8871966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8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与分泌蛋白合成和运输有关的细胞器：</a:t>
            </a:r>
            <a:r>
              <a:rPr lang="zh-CN" altLang="en-US" sz="2160" b="1">
                <a:solidFill>
                  <a:srgbClr val="00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           </a:t>
            </a:r>
          </a:p>
        </p:txBody>
      </p:sp>
      <p:sp>
        <p:nvSpPr>
          <p:cNvPr id="15" name="矩形 14"/>
          <p:cNvSpPr/>
          <p:nvPr>
            <p:custDataLst>
              <p:tags r:id="rId41"/>
            </p:custDataLst>
          </p:nvPr>
        </p:nvSpPr>
        <p:spPr>
          <a:xfrm>
            <a:off x="1632268" y="5945062"/>
            <a:ext cx="1249680" cy="521970"/>
          </a:xfrm>
          <a:prstGeom prst="rect">
            <a:avLst/>
          </a:prstGeom>
          <a:solidFill>
            <a:srgbClr val="00CC00"/>
          </a:solidFill>
          <a:ln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线粒体</a:t>
            </a:r>
          </a:p>
        </p:txBody>
      </p:sp>
      <p:sp>
        <p:nvSpPr>
          <p:cNvPr id="40" name="Text Box 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685096" y="5944997"/>
            <a:ext cx="1249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核糖体</a:t>
            </a:r>
          </a:p>
        </p:txBody>
      </p:sp>
      <p:sp>
        <p:nvSpPr>
          <p:cNvPr id="42" name="Text Box 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191" y="5944997"/>
            <a:ext cx="12496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内质网</a:t>
            </a:r>
          </a:p>
        </p:txBody>
      </p:sp>
      <p:sp>
        <p:nvSpPr>
          <p:cNvPr id="43" name="Text Box 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56461" y="5944997"/>
            <a:ext cx="1605280" cy="521970"/>
          </a:xfrm>
          <a:prstGeom prst="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zh-CN" altLang="en-US" sz="2800" b="1">
                <a:solidFill>
                  <a:srgbClr val="050404"/>
                </a:solidFill>
                <a:latin typeface="微软雅黑" panose="020B0503020204020204" charset="-122"/>
                <a:ea typeface="微软雅黑"/>
              </a:rPr>
              <a:t>高尔基体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2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2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2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  <p:bldP spid="11" grpId="21" animBg="1"/>
      <p:bldP spid="12" grpId="4" animBg="1"/>
      <p:bldP spid="13" grpId="5" animBg="1"/>
      <p:bldP spid="14" grpId="6" animBg="1"/>
      <p:bldP spid="16" grpId="7" animBg="1"/>
      <p:bldP spid="27" grpId="8" animBg="1"/>
      <p:bldP spid="29" grpId="9"/>
      <p:bldP spid="30" grpId="10"/>
      <p:bldP spid="31" grpId="11"/>
      <p:bldP spid="32" grpId="12"/>
      <p:bldP spid="33" grpId="13" animBg="1"/>
      <p:bldP spid="34" grpId="14" animBg="1"/>
      <p:bldP spid="36" grpId="15"/>
      <p:bldP spid="37" grpId="16"/>
      <p:bldP spid="38" grpId="17"/>
      <p:bldP spid="39" grpId="18"/>
      <p:bldP spid="41" grpId="19"/>
      <p:bldP spid="2" grpId="25"/>
      <p:bldP spid="15" grpId="20" animBg="1"/>
      <p:bldP spid="40" grpId="22" animBg="1"/>
      <p:bldP spid="42" grpId="23" animBg="1"/>
      <p:bldP spid="43" grpId="24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826895" y="667385"/>
            <a:ext cx="9077960" cy="512318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4692" name="文本框 54276"/>
          <p:cNvSpPr txBox="1"/>
          <p:nvPr>
            <p:custDataLst>
              <p:tags r:id="rId4"/>
            </p:custDataLst>
          </p:nvPr>
        </p:nvSpPr>
        <p:spPr>
          <a:xfrm>
            <a:off x="1615440" y="894080"/>
            <a:ext cx="93833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4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、分泌蛋白分泌过程中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内质网、高尔基体、细胞膜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的面积会发生什么样的变化？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001520" y="1847215"/>
            <a:ext cx="8361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内质网膜面积减少，细胞膜面积增大，高尔基体不变</a:t>
            </a:r>
          </a:p>
        </p:txBody>
      </p:sp>
      <p:pic>
        <p:nvPicPr>
          <p:cNvPr id="516102" name="W17SBX1RJSW82B.eps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rcRect r="53267" b="13065"/>
          <a:stretch>
            <a:fillRect/>
          </a:stretch>
        </p:blipFill>
        <p:spPr>
          <a:xfrm>
            <a:off x="2731770" y="2423795"/>
            <a:ext cx="5842635" cy="3129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073900" y="3415030"/>
            <a:ext cx="110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内质网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7073900" y="3875405"/>
            <a:ext cx="1101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7073900" y="4505960"/>
            <a:ext cx="1407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高尔基体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1"/>
      <p:bldP spid="6" grpId="2"/>
      <p:bldP spid="7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91465" y="0"/>
            <a:ext cx="11608435" cy="68580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6737" name="Text Box 4"/>
          <p:cNvSpPr txBox="1"/>
          <p:nvPr>
            <p:custDataLst>
              <p:tags r:id="rId4"/>
            </p:custDataLst>
          </p:nvPr>
        </p:nvSpPr>
        <p:spPr>
          <a:xfrm>
            <a:off x="3028950" y="1588"/>
            <a:ext cx="58912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600">
                <a:solidFill>
                  <a:srgbClr val="0000FF"/>
                </a:solidFill>
                <a:latin typeface="微软雅黑" panose="020B0503020204020204" charset="-122"/>
                <a:ea typeface="微软雅黑"/>
              </a:rPr>
              <a:t>三、细胞的生物膜系统</a:t>
            </a:r>
          </a:p>
        </p:txBody>
      </p:sp>
      <p:sp>
        <p:nvSpPr>
          <p:cNvPr id="116738" name="Rectangle 5"/>
          <p:cNvSpPr/>
          <p:nvPr>
            <p:custDataLst>
              <p:tags r:id="rId5"/>
            </p:custDataLst>
          </p:nvPr>
        </p:nvSpPr>
        <p:spPr>
          <a:xfrm>
            <a:off x="1722438" y="647700"/>
            <a:ext cx="8961437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（一）、生物膜系统的构成</a:t>
            </a:r>
            <a:endParaRPr lang="en-US" altLang="zh-CN" sz="3200" b="1">
              <a:solidFill>
                <a:schemeClr val="dk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_________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以及</a:t>
            </a:r>
            <a:r>
              <a:rPr lang="en-US" altLang="zh-CN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_______</a:t>
            </a:r>
            <a:r>
              <a:rPr lang="zh-CN" altLang="en-US" sz="32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等结构，共同构成细胞的生物膜系统。</a:t>
            </a:r>
          </a:p>
        </p:txBody>
      </p:sp>
      <p:sp>
        <p:nvSpPr>
          <p:cNvPr id="77828" name="矩形 3"/>
          <p:cNvSpPr/>
          <p:nvPr>
            <p:custDataLst>
              <p:tags r:id="rId6"/>
            </p:custDataLst>
          </p:nvPr>
        </p:nvSpPr>
        <p:spPr>
          <a:xfrm>
            <a:off x="1890713" y="1147763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细胞器膜</a:t>
            </a:r>
          </a:p>
        </p:txBody>
      </p:sp>
      <p:sp>
        <p:nvSpPr>
          <p:cNvPr id="77829" name="矩形 4"/>
          <p:cNvSpPr/>
          <p:nvPr>
            <p:custDataLst>
              <p:tags r:id="rId7"/>
            </p:custDataLst>
          </p:nvPr>
        </p:nvSpPr>
        <p:spPr>
          <a:xfrm>
            <a:off x="6340475" y="114617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核膜</a:t>
            </a:r>
          </a:p>
        </p:txBody>
      </p:sp>
      <p:sp>
        <p:nvSpPr>
          <p:cNvPr id="77830" name="矩形 5"/>
          <p:cNvSpPr/>
          <p:nvPr>
            <p:custDataLst>
              <p:tags r:id="rId8"/>
            </p:custDataLst>
          </p:nvPr>
        </p:nvSpPr>
        <p:spPr>
          <a:xfrm>
            <a:off x="3973513" y="1147763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124930" name="文本框 58374"/>
          <p:cNvSpPr txBox="1"/>
          <p:nvPr>
            <p:custDataLst>
              <p:tags r:id="rId9"/>
            </p:custDataLst>
          </p:nvPr>
        </p:nvSpPr>
        <p:spPr>
          <a:xfrm>
            <a:off x="2600325" y="2695893"/>
            <a:ext cx="25193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细胞器膜</a:t>
            </a:r>
          </a:p>
        </p:txBody>
      </p:sp>
      <p:sp>
        <p:nvSpPr>
          <p:cNvPr id="124931" name="文本框 58375"/>
          <p:cNvSpPr txBox="1"/>
          <p:nvPr>
            <p:custDataLst>
              <p:tags r:id="rId10"/>
            </p:custDataLst>
          </p:nvPr>
        </p:nvSpPr>
        <p:spPr>
          <a:xfrm>
            <a:off x="2598738" y="3559493"/>
            <a:ext cx="25923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124932" name="文本框 58376"/>
          <p:cNvSpPr txBox="1"/>
          <p:nvPr>
            <p:custDataLst>
              <p:tags r:id="rId11"/>
            </p:custDataLst>
          </p:nvPr>
        </p:nvSpPr>
        <p:spPr>
          <a:xfrm>
            <a:off x="2598738" y="4359593"/>
            <a:ext cx="18002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核膜</a:t>
            </a:r>
          </a:p>
        </p:txBody>
      </p:sp>
      <p:sp>
        <p:nvSpPr>
          <p:cNvPr id="58379" name="文本框 58378"/>
          <p:cNvSpPr txBox="1"/>
          <p:nvPr>
            <p:custDataLst>
              <p:tags r:id="rId12"/>
            </p:custDataLst>
          </p:nvPr>
        </p:nvSpPr>
        <p:spPr>
          <a:xfrm>
            <a:off x="1722755" y="2536508"/>
            <a:ext cx="736600" cy="3168650"/>
          </a:xfrm>
          <a:prstGeom prst="rect">
            <a:avLst/>
          </a:prstGeom>
          <a:noFill/>
          <a:ln w="25400">
            <a:noFill/>
          </a:ln>
        </p:spPr>
        <p:txBody>
          <a:bodyPr vert="eaVert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生物膜系统</a:t>
            </a:r>
          </a:p>
        </p:txBody>
      </p:sp>
      <p:sp>
        <p:nvSpPr>
          <p:cNvPr id="58381" name="右大括号 58380"/>
          <p:cNvSpPr/>
          <p:nvPr>
            <p:custDataLst>
              <p:tags r:id="rId13"/>
            </p:custDataLst>
          </p:nvPr>
        </p:nvSpPr>
        <p:spPr>
          <a:xfrm flipH="1">
            <a:off x="2454275" y="2984818"/>
            <a:ext cx="215900" cy="1800225"/>
          </a:xfrm>
          <a:prstGeom prst="rightBrace">
            <a:avLst>
              <a:gd name="adj1" fmla="val 69292"/>
              <a:gd name="adj2" fmla="val 49384"/>
            </a:avLst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6" name="Picture 3" descr="pic_53832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599608" y="2225566"/>
            <a:ext cx="6768752" cy="3319076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1"/>
      <p:bldP spid="77830" grpId="2"/>
      <p:bldP spid="124930" grpId="4"/>
      <p:bldP spid="124931" grpId="5"/>
      <p:bldP spid="124932" grpId="6"/>
      <p:bldP spid="58379" grpId="3"/>
      <p:bldP spid="58381" grpId="7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323975" y="527050"/>
            <a:ext cx="9973310" cy="562102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0898" name="Text Box 2"/>
          <p:cNvSpPr txBox="1"/>
          <p:nvPr>
            <p:custDataLst>
              <p:tags r:id="rId4"/>
            </p:custDataLst>
          </p:nvPr>
        </p:nvSpPr>
        <p:spPr>
          <a:xfrm>
            <a:off x="1706563" y="975995"/>
            <a:ext cx="8778875" cy="27565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　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1：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细胞膜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使细胞具有一个相对稳定的内部环境，同时在细胞与外部环境进行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________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________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和</a:t>
            </a: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_________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中起着决定性作用。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　　</a:t>
            </a:r>
          </a:p>
        </p:txBody>
      </p:sp>
      <p:sp>
        <p:nvSpPr>
          <p:cNvPr id="80899" name="矩形 2"/>
          <p:cNvSpPr/>
          <p:nvPr>
            <p:custDataLst>
              <p:tags r:id="rId5"/>
            </p:custDataLst>
          </p:nvPr>
        </p:nvSpPr>
        <p:spPr>
          <a:xfrm>
            <a:off x="7431088" y="1764983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物质运输</a:t>
            </a:r>
          </a:p>
        </p:txBody>
      </p:sp>
      <p:sp>
        <p:nvSpPr>
          <p:cNvPr id="80900" name="矩形 3"/>
          <p:cNvSpPr/>
          <p:nvPr>
            <p:custDataLst>
              <p:tags r:id="rId6"/>
            </p:custDataLst>
          </p:nvPr>
        </p:nvSpPr>
        <p:spPr>
          <a:xfrm>
            <a:off x="1646238" y="2286953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能量转换</a:t>
            </a:r>
          </a:p>
        </p:txBody>
      </p:sp>
      <p:sp>
        <p:nvSpPr>
          <p:cNvPr id="80901" name="矩形 4"/>
          <p:cNvSpPr/>
          <p:nvPr>
            <p:custDataLst>
              <p:tags r:id="rId7"/>
            </p:custDataLst>
          </p:nvPr>
        </p:nvSpPr>
        <p:spPr>
          <a:xfrm>
            <a:off x="3666808" y="228663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信息传递</a:t>
            </a:r>
          </a:p>
        </p:txBody>
      </p:sp>
      <p:sp>
        <p:nvSpPr>
          <p:cNvPr id="80905" name="矩形 9"/>
          <p:cNvSpPr/>
          <p:nvPr>
            <p:custDataLst>
              <p:tags r:id="rId8"/>
            </p:custDataLst>
          </p:nvPr>
        </p:nvSpPr>
        <p:spPr>
          <a:xfrm>
            <a:off x="1646238" y="361950"/>
            <a:ext cx="9704387" cy="6140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4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（二）、生物膜系统的作用：</a:t>
            </a:r>
          </a:p>
        </p:txBody>
      </p: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1646238" y="2982595"/>
            <a:ext cx="8778875" cy="16167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2：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许多重要的化学反应需要酶的参与，广阔的膜面积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为多种酶提供了附着位点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。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646238" y="4346575"/>
            <a:ext cx="8778875" cy="2861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3：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将细胞分隔成许多小区室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，使各种化学反应能同时进行而不互相干扰。</a:t>
            </a:r>
            <a:r>
              <a:rPr lang="zh-CN" altLang="en-US" sz="32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保证了细胞生命活动高效、有序地进行。</a:t>
            </a:r>
            <a:endParaRPr lang="zh-CN" altLang="en-US" sz="3200" b="1">
              <a:solidFill>
                <a:srgbClr val="0000FF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1"/>
      <p:bldP spid="80900" grpId="2"/>
      <p:bldP spid="80901" grpId="3"/>
      <p:bldP spid="80905" grpId="4"/>
      <p:bldP spid="2" grpId="5"/>
      <p:bldP spid="3" grpId="6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80695" y="240030"/>
            <a:ext cx="11080115" cy="633285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8066" name="圆角矩形 7"/>
          <p:cNvSpPr/>
          <p:nvPr>
            <p:custDataLst>
              <p:tags r:id="rId4"/>
            </p:custDataLst>
          </p:nvPr>
        </p:nvSpPr>
        <p:spPr>
          <a:xfrm>
            <a:off x="9716349" y="3033567"/>
            <a:ext cx="1844082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细胞膜</a:t>
            </a:r>
          </a:p>
        </p:txBody>
      </p:sp>
      <p:sp>
        <p:nvSpPr>
          <p:cNvPr id="88067" name="圆角矩形 8"/>
          <p:cNvSpPr/>
          <p:nvPr>
            <p:custDataLst>
              <p:tags r:id="rId5"/>
            </p:custDataLst>
          </p:nvPr>
        </p:nvSpPr>
        <p:spPr>
          <a:xfrm>
            <a:off x="9612556" y="1643500"/>
            <a:ext cx="1844082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核膜</a:t>
            </a:r>
          </a:p>
        </p:txBody>
      </p:sp>
      <p:sp>
        <p:nvSpPr>
          <p:cNvPr id="88068" name="圆角矩形 9"/>
          <p:cNvSpPr/>
          <p:nvPr>
            <p:custDataLst>
              <p:tags r:id="rId6"/>
            </p:custDataLst>
          </p:nvPr>
        </p:nvSpPr>
        <p:spPr>
          <a:xfrm>
            <a:off x="5617468" y="2671245"/>
            <a:ext cx="1844082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内质网膜</a:t>
            </a:r>
          </a:p>
        </p:txBody>
      </p:sp>
      <p:sp>
        <p:nvSpPr>
          <p:cNvPr id="88069" name="圆角矩形 10"/>
          <p:cNvSpPr/>
          <p:nvPr>
            <p:custDataLst>
              <p:tags r:id="rId7"/>
            </p:custDataLst>
          </p:nvPr>
        </p:nvSpPr>
        <p:spPr>
          <a:xfrm>
            <a:off x="7705433" y="3282543"/>
            <a:ext cx="1551806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405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直接联系</a:t>
            </a:r>
          </a:p>
        </p:txBody>
      </p:sp>
      <p:sp>
        <p:nvSpPr>
          <p:cNvPr id="88070" name="圆角矩形 11"/>
          <p:cNvSpPr/>
          <p:nvPr>
            <p:custDataLst>
              <p:tags r:id="rId8"/>
            </p:custDataLst>
          </p:nvPr>
        </p:nvSpPr>
        <p:spPr>
          <a:xfrm>
            <a:off x="3519315" y="5782497"/>
            <a:ext cx="1844082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zh-CN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间接联系</a:t>
            </a:r>
          </a:p>
        </p:txBody>
      </p:sp>
      <p:sp>
        <p:nvSpPr>
          <p:cNvPr id="88071" name="圆角矩形 12"/>
          <p:cNvSpPr/>
          <p:nvPr>
            <p:custDataLst>
              <p:tags r:id="rId9"/>
            </p:custDataLst>
          </p:nvPr>
        </p:nvSpPr>
        <p:spPr>
          <a:xfrm>
            <a:off x="3684875" y="2101974"/>
            <a:ext cx="1137906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囊泡</a:t>
            </a:r>
          </a:p>
        </p:txBody>
      </p:sp>
      <p:sp>
        <p:nvSpPr>
          <p:cNvPr id="88072" name="圆角矩形 13"/>
          <p:cNvSpPr/>
          <p:nvPr>
            <p:custDataLst>
              <p:tags r:id="rId10"/>
            </p:custDataLst>
          </p:nvPr>
        </p:nvSpPr>
        <p:spPr>
          <a:xfrm>
            <a:off x="481291" y="2676976"/>
            <a:ext cx="2340762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高尔基体膜</a:t>
            </a:r>
          </a:p>
        </p:txBody>
      </p:sp>
      <p:sp>
        <p:nvSpPr>
          <p:cNvPr id="88073" name="圆角矩形 14"/>
          <p:cNvSpPr/>
          <p:nvPr>
            <p:custDataLst>
              <p:tags r:id="rId11"/>
            </p:custDataLst>
          </p:nvPr>
        </p:nvSpPr>
        <p:spPr>
          <a:xfrm>
            <a:off x="5968965" y="5858273"/>
            <a:ext cx="1141090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en-US" sz="281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囊泡</a:t>
            </a:r>
          </a:p>
        </p:txBody>
      </p:sp>
      <p:sp>
        <p:nvSpPr>
          <p:cNvPr id="88074" name="圆角矩形 15"/>
          <p:cNvSpPr/>
          <p:nvPr>
            <p:custDataLst>
              <p:tags r:id="rId12"/>
            </p:custDataLst>
          </p:nvPr>
        </p:nvSpPr>
        <p:spPr>
          <a:xfrm>
            <a:off x="3459459" y="3282543"/>
            <a:ext cx="1589375" cy="790230"/>
          </a:xfrm>
          <a:prstGeom prst="roundRect">
            <a:avLst/>
          </a:prstGeom>
          <a:solidFill>
            <a:schemeClr val="lt1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r>
              <a:rPr lang="zh-CN" altLang="zh-CN" sz="2405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间接联系</a:t>
            </a:r>
          </a:p>
        </p:txBody>
      </p:sp>
      <p:cxnSp>
        <p:nvCxnSpPr>
          <p:cNvPr id="88075" name="直接箭头连接符 16"/>
          <p:cNvCxnSpPr/>
          <p:nvPr>
            <p:custDataLst>
              <p:tags r:id="rId13"/>
            </p:custDataLst>
          </p:nvPr>
        </p:nvCxnSpPr>
        <p:spPr>
          <a:xfrm flipH="1">
            <a:off x="2890824" y="3066042"/>
            <a:ext cx="2726963" cy="1114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arrow"/>
          </a:ln>
        </p:spPr>
      </p:cxnSp>
      <p:cxnSp>
        <p:nvCxnSpPr>
          <p:cNvPr id="88076" name="直接箭头连接符 17"/>
          <p:cNvCxnSpPr/>
          <p:nvPr>
            <p:custDataLst>
              <p:tags r:id="rId14"/>
            </p:custDataLst>
          </p:nvPr>
        </p:nvCxnSpPr>
        <p:spPr>
          <a:xfrm flipH="1">
            <a:off x="7583810" y="3048530"/>
            <a:ext cx="1794096" cy="1751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arrow"/>
          </a:ln>
        </p:spPr>
      </p:cxnSp>
      <p:sp>
        <p:nvSpPr>
          <p:cNvPr id="88077" name="左大括号 18"/>
          <p:cNvSpPr/>
          <p:nvPr>
            <p:custDataLst>
              <p:tags r:id="rId15"/>
            </p:custDataLst>
          </p:nvPr>
        </p:nvSpPr>
        <p:spPr>
          <a:xfrm>
            <a:off x="9377906" y="2013782"/>
            <a:ext cx="234012" cy="1639680"/>
          </a:xfrm>
          <a:prstGeom prst="leftBrace">
            <a:avLst>
              <a:gd name="adj1" fmla="val 8337"/>
              <a:gd name="adj2" fmla="val 63130"/>
            </a:avLst>
          </a:prstGeom>
          <a:noFill/>
          <a:ln w="38100">
            <a:solidFill>
              <a:schemeClr val="accent1"/>
            </a:solidFill>
            <a:round/>
          </a:ln>
        </p:spPr>
        <p:txBody>
          <a:bodyPr anchor="ctr" anchorCtr="0"/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>
                <a:solidFill>
                  <a:schemeClr val="tx1"/>
                </a:solidFill>
                <a:latin typeface="Calibri"/>
              </a:defRPr>
            </a:lvl5pPr>
          </a:lstStyle>
          <a:p>
            <a:pPr lvl="0" algn="ctr"/>
            <a:endParaRPr lang="zh-CN" altLang="en-US" sz="1805">
              <a:solidFill>
                <a:srgbClr val="000000"/>
              </a:solidFill>
              <a:latin typeface="微软雅黑" panose="020B0503020204020204" charset="-122"/>
              <a:ea typeface="微软雅黑"/>
            </a:endParaRPr>
          </a:p>
        </p:txBody>
      </p:sp>
      <p:cxnSp>
        <p:nvCxnSpPr>
          <p:cNvPr id="88078" name="直接连接符 20"/>
          <p:cNvCxnSpPr/>
          <p:nvPr>
            <p:custDataLst>
              <p:tags r:id="rId16"/>
            </p:custDataLst>
          </p:nvPr>
        </p:nvCxnSpPr>
        <p:spPr>
          <a:xfrm flipH="1">
            <a:off x="1573350" y="3585008"/>
            <a:ext cx="0" cy="217583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79" name="直接连接符 21"/>
          <p:cNvCxnSpPr/>
          <p:nvPr>
            <p:custDataLst>
              <p:tags r:id="rId17"/>
            </p:custDataLst>
          </p:nvPr>
        </p:nvCxnSpPr>
        <p:spPr>
          <a:xfrm flipV="1">
            <a:off x="1534507" y="5730919"/>
            <a:ext cx="9610434" cy="1910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</a:ln>
        </p:spPr>
      </p:cxnSp>
      <p:cxnSp>
        <p:nvCxnSpPr>
          <p:cNvPr id="88080" name="直接箭头连接符 23"/>
          <p:cNvCxnSpPr/>
          <p:nvPr>
            <p:custDataLst>
              <p:tags r:id="rId18"/>
            </p:custDataLst>
          </p:nvPr>
        </p:nvCxnSpPr>
        <p:spPr>
          <a:xfrm flipV="1">
            <a:off x="11135388" y="3946374"/>
            <a:ext cx="9552" cy="178454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tailEnd type="arrow"/>
          </a:ln>
        </p:spPr>
      </p:cxnSp>
      <p:sp>
        <p:nvSpPr>
          <p:cNvPr id="112641" name="矩形 97284"/>
          <p:cNvSpPr/>
          <p:nvPr>
            <p:custDataLst>
              <p:tags r:id="rId19"/>
            </p:custDataLst>
          </p:nvPr>
        </p:nvSpPr>
        <p:spPr>
          <a:xfrm>
            <a:off x="1156018" y="474663"/>
            <a:ext cx="83518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内质网膜、高尔基体膜、细胞膜</a:t>
            </a:r>
            <a:r>
              <a:rPr lang="zh-CN" altLang="en-US" sz="3200" b="1">
                <a:latin typeface="微软雅黑" panose="020B0503020204020204" charset="-122"/>
                <a:ea typeface="微软雅黑"/>
              </a:rPr>
              <a:t>的联系</a:t>
            </a:r>
          </a:p>
        </p:txBody>
      </p:sp>
      <p:pic>
        <p:nvPicPr>
          <p:cNvPr id="112642" name="New picture" hidden="1"/>
          <p:cNvPicPr/>
          <p:nvPr>
            <p:custDataLst>
              <p:tags r:id="rId2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1176000" y="11315700"/>
            <a:ext cx="355600" cy="368300"/>
          </a:xfrm>
          <a:prstGeom prst="cube">
            <a:avLst/>
          </a:prstGeom>
        </p:spPr>
      </p:pic>
      <p:pic>
        <p:nvPicPr>
          <p:cNvPr id="112643" name="New picture"/>
          <p:cNvPicPr/>
          <p:nvPr>
            <p:custDataLst>
              <p:tags r:id="rId2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1049000" y="10629900"/>
            <a:ext cx="304800" cy="228600"/>
          </a:xfrm>
          <a:prstGeom prst="cube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1" animBg="1"/>
      <p:bldP spid="88068" grpId="4" animBg="1"/>
      <p:bldP spid="88069" grpId="3" animBg="1"/>
      <p:bldP spid="88070" grpId="8" animBg="1"/>
      <p:bldP spid="88071" grpId="6" animBg="1"/>
      <p:bldP spid="88072" grpId="5" animBg="1"/>
      <p:bldP spid="88073" grpId="9" animBg="1"/>
      <p:bldP spid="88074" grpId="7" animBg="1"/>
      <p:bldP spid="8807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633095" y="1130935"/>
            <a:ext cx="11287125" cy="5596255"/>
            <a:chOff x="958" y="1120"/>
            <a:chExt cx="17775" cy="8813"/>
          </a:xfrm>
        </p:grpSpPr>
        <p:pic>
          <p:nvPicPr>
            <p:cNvPr id="6" name="图片 5" descr="新文档 2019-09-22 10.44.39_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>
              <a:lum contrast="18000"/>
            </a:blip>
            <a:stretch>
              <a:fillRect/>
            </a:stretch>
          </p:blipFill>
          <p:spPr>
            <a:xfrm>
              <a:off x="9615" y="1120"/>
              <a:ext cx="9119" cy="8813"/>
            </a:xfrm>
            <a:prstGeom prst="rect">
              <a:avLst/>
            </a:prstGeom>
          </p:spPr>
        </p:pic>
        <p:pic>
          <p:nvPicPr>
            <p:cNvPr id="7" name="图片 6" descr="新文档 2019-09-22 10.44.39_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18000"/>
            </a:blip>
            <a:stretch>
              <a:fillRect/>
            </a:stretch>
          </p:blipFill>
          <p:spPr>
            <a:xfrm>
              <a:off x="958" y="1121"/>
              <a:ext cx="8672" cy="8812"/>
            </a:xfrm>
            <a:prstGeom prst="rect">
              <a:avLst/>
            </a:prstGeom>
          </p:spPr>
        </p:pic>
      </p:grpSp>
      <p:sp>
        <p:nvSpPr>
          <p:cNvPr id="8" name="标题 7"/>
          <p:cNvSpPr>
            <a:spLocks noGrp="1"/>
          </p:cNvSpPr>
          <p:nvPr>
            <p:ph type="ctrTitle" idx="2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di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细胞亚显微结构模式图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180975"/>
            <a:ext cx="11608435" cy="635190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4" name="图片 3" descr="新文档 2019-09-22 10.44.39_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lum contrast="18000"/>
          </a:blip>
          <a:stretch>
            <a:fillRect/>
          </a:stretch>
        </p:blipFill>
        <p:spPr>
          <a:xfrm>
            <a:off x="6094095" y="936625"/>
            <a:ext cx="5790565" cy="5596255"/>
          </a:xfrm>
          <a:prstGeom prst="rect">
            <a:avLst/>
          </a:prstGeom>
        </p:spPr>
      </p:pic>
      <p:pic>
        <p:nvPicPr>
          <p:cNvPr id="5" name="图片 4" descr="新文档 2019-09-22 10.44.39_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lum contrast="18000"/>
          </a:blip>
          <a:stretch>
            <a:fillRect/>
          </a:stretch>
        </p:blipFill>
        <p:spPr>
          <a:xfrm>
            <a:off x="373380" y="936625"/>
            <a:ext cx="5506720" cy="5595620"/>
          </a:xfrm>
          <a:prstGeom prst="rect">
            <a:avLst/>
          </a:prstGeom>
        </p:spPr>
      </p:pic>
      <p:sp>
        <p:nvSpPr>
          <p:cNvPr id="12295" name="WordArt 10"/>
          <p:cNvSpPr>
            <a:spLocks noTextEdit="1"/>
          </p:cNvSpPr>
          <p:nvPr>
            <p:custDataLst>
              <p:tags r:id="rId6"/>
            </p:custDataLst>
          </p:nvPr>
        </p:nvSpPr>
        <p:spPr>
          <a:xfrm>
            <a:off x="8447405" y="5932488"/>
            <a:ext cx="20875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3600" b="1">
                <a:blipFill rotWithShape="0">
                  <a:blip r:embed="rId16"/>
                  <a:stretch>
                    <a:fillRect/>
                  </a:stretch>
                </a:blip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微软雅黑" panose="020B0503020204020204" charset="-122"/>
                <a:ea typeface="微软雅黑"/>
                <a:sym typeface="+mn-ea"/>
              </a:rPr>
              <a:t>动物细胞</a:t>
            </a:r>
          </a:p>
        </p:txBody>
      </p:sp>
      <p:sp>
        <p:nvSpPr>
          <p:cNvPr id="12296" name="WordArt 11" descr="纸袋"/>
          <p:cNvSpPr>
            <a:spLocks noTextEdit="1"/>
          </p:cNvSpPr>
          <p:nvPr>
            <p:custDataLst>
              <p:tags r:id="rId7"/>
            </p:custDataLst>
          </p:nvPr>
        </p:nvSpPr>
        <p:spPr>
          <a:xfrm>
            <a:off x="1919605" y="5853113"/>
            <a:ext cx="21605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 eaLnBrk="0" hangingPunct="0"/>
            <a:r>
              <a:rPr lang="zh-CN" altLang="en-US" sz="3600" b="1">
                <a:blipFill rotWithShape="0">
                  <a:blip r:embed="rId16"/>
                  <a:stretch>
                    <a:fillRect/>
                  </a:stretch>
                </a:blip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微软雅黑" panose="020B0503020204020204" charset="-122"/>
                <a:ea typeface="微软雅黑"/>
              </a:rPr>
              <a:t>植物细胞</a:t>
            </a:r>
          </a:p>
        </p:txBody>
      </p:sp>
      <p:sp>
        <p:nvSpPr>
          <p:cNvPr id="17422" name="Text Box 14"/>
          <p:cNvSpPr txBox="1"/>
          <p:nvPr>
            <p:custDataLst>
              <p:tags r:id="rId8"/>
            </p:custDataLst>
          </p:nvPr>
        </p:nvSpPr>
        <p:spPr>
          <a:xfrm>
            <a:off x="5416550" y="2354263"/>
            <a:ext cx="2697480" cy="11068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</a:rPr>
              <a:t>线粒体</a:t>
            </a:r>
          </a:p>
        </p:txBody>
      </p:sp>
      <p:sp>
        <p:nvSpPr>
          <p:cNvPr id="17417" name="Line 9"/>
          <p:cNvSpPr/>
          <p:nvPr>
            <p:custDataLst>
              <p:tags r:id="rId9"/>
            </p:custDataLst>
          </p:nvPr>
        </p:nvSpPr>
        <p:spPr>
          <a:xfrm flipH="1" flipV="1">
            <a:off x="6888480" y="3573780"/>
            <a:ext cx="1626235" cy="105537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7416" name="Line 8"/>
          <p:cNvSpPr/>
          <p:nvPr>
            <p:custDataLst>
              <p:tags r:id="rId10"/>
            </p:custDataLst>
          </p:nvPr>
        </p:nvSpPr>
        <p:spPr>
          <a:xfrm flipV="1">
            <a:off x="4799330" y="3573780"/>
            <a:ext cx="1152525" cy="21907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" name="Text Box 14"/>
          <p:cNvSpPr txBox="1"/>
          <p:nvPr>
            <p:custDataLst>
              <p:tags r:id="rId11"/>
            </p:custDataLst>
          </p:nvPr>
        </p:nvSpPr>
        <p:spPr>
          <a:xfrm>
            <a:off x="1167130" y="180658"/>
            <a:ext cx="985774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四方面掌握细胞器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形态、结构、功能、分布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91465" y="217805"/>
            <a:ext cx="11608435" cy="640524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4" name="图片 3" descr="360截图1682121071677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6039485" y="272415"/>
            <a:ext cx="4540250" cy="3083560"/>
          </a:xfrm>
          <a:prstGeom prst="rect">
            <a:avLst/>
          </a:prstGeom>
        </p:spPr>
      </p:pic>
      <p:sp>
        <p:nvSpPr>
          <p:cNvPr id="113668" name="Rectangle 4"/>
          <p:cNvSpPr/>
          <p:nvPr>
            <p:custDataLst>
              <p:tags r:id="rId5"/>
            </p:custDataLst>
          </p:nvPr>
        </p:nvSpPr>
        <p:spPr>
          <a:xfrm>
            <a:off x="1703388" y="3436938"/>
            <a:ext cx="1441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形态：</a:t>
            </a:r>
          </a:p>
        </p:txBody>
      </p:sp>
      <p:sp>
        <p:nvSpPr>
          <p:cNvPr id="113669" name="Rectangle 5"/>
          <p:cNvSpPr/>
          <p:nvPr>
            <p:custDataLst>
              <p:tags r:id="rId6"/>
            </p:custDataLst>
          </p:nvPr>
        </p:nvSpPr>
        <p:spPr>
          <a:xfrm>
            <a:off x="1717993" y="5147945"/>
            <a:ext cx="1873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功能：</a:t>
            </a:r>
          </a:p>
        </p:txBody>
      </p:sp>
      <p:sp>
        <p:nvSpPr>
          <p:cNvPr id="113670" name="Rectangle 6"/>
          <p:cNvSpPr/>
          <p:nvPr>
            <p:custDataLst>
              <p:tags r:id="rId7"/>
            </p:custDataLst>
          </p:nvPr>
        </p:nvSpPr>
        <p:spPr>
          <a:xfrm>
            <a:off x="2898140" y="3437255"/>
            <a:ext cx="2615565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线形、</a:t>
            </a:r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  <a:sym typeface="+mn-ea"/>
              </a:rPr>
              <a:t>短棒状</a:t>
            </a:r>
          </a:p>
        </p:txBody>
      </p:sp>
      <p:sp>
        <p:nvSpPr>
          <p:cNvPr id="113671" name="Rectangle 7"/>
          <p:cNvSpPr/>
          <p:nvPr>
            <p:custDataLst>
              <p:tags r:id="rId8"/>
            </p:custDataLst>
          </p:nvPr>
        </p:nvSpPr>
        <p:spPr>
          <a:xfrm>
            <a:off x="1757045" y="4205605"/>
            <a:ext cx="1141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结构</a:t>
            </a:r>
          </a:p>
        </p:txBody>
      </p:sp>
      <p:pic>
        <p:nvPicPr>
          <p:cNvPr id="113673" name="Picture 9" descr="6721t02-0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>
            <a:lum contrast="18000"/>
          </a:blip>
          <a:stretch>
            <a:fillRect/>
          </a:stretch>
        </p:blipFill>
        <p:spPr>
          <a:xfrm>
            <a:off x="2711450" y="272415"/>
            <a:ext cx="2590800" cy="3084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676" name="Text Box 12"/>
          <p:cNvSpPr txBox="1"/>
          <p:nvPr>
            <p:custDataLst>
              <p:tags r:id="rId10"/>
            </p:custDataLst>
          </p:nvPr>
        </p:nvSpPr>
        <p:spPr>
          <a:xfrm>
            <a:off x="1703388" y="6101080"/>
            <a:ext cx="1403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分布</a:t>
            </a:r>
            <a:r>
              <a:rPr lang="en-US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113677" name="Text Box 13"/>
          <p:cNvSpPr txBox="1"/>
          <p:nvPr>
            <p:custDataLst>
              <p:tags r:id="rId11"/>
            </p:custDataLst>
          </p:nvPr>
        </p:nvSpPr>
        <p:spPr>
          <a:xfrm>
            <a:off x="2711450" y="6101080"/>
            <a:ext cx="62553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动植物</a:t>
            </a:r>
            <a:r>
              <a:rPr lang="en-US" altLang="zh-CN" sz="2800" b="1">
                <a:solidFill>
                  <a:srgbClr val="000099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,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代谢旺盛的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细胞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部位分布多</a:t>
            </a:r>
          </a:p>
        </p:txBody>
      </p:sp>
      <p:sp>
        <p:nvSpPr>
          <p:cNvPr id="13323" name="Rectangle 15"/>
          <p:cNvSpPr txBox="1"/>
          <p:nvPr>
            <p:custDataLst>
              <p:tags r:id="rId12"/>
            </p:custDataLst>
          </p:nvPr>
        </p:nvSpPr>
        <p:spPr>
          <a:xfrm>
            <a:off x="637540" y="217805"/>
            <a:ext cx="843915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线粒体</a:t>
            </a:r>
          </a:p>
        </p:txBody>
      </p:sp>
      <p:sp>
        <p:nvSpPr>
          <p:cNvPr id="113683" name="Line 19"/>
          <p:cNvSpPr/>
          <p:nvPr>
            <p:custDataLst>
              <p:tags r:id="rId13"/>
            </p:custDataLst>
          </p:nvPr>
        </p:nvSpPr>
        <p:spPr>
          <a:xfrm flipH="1" flipV="1">
            <a:off x="8214995" y="2178050"/>
            <a:ext cx="1618615" cy="762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3685" name="Rectangle 21"/>
          <p:cNvSpPr/>
          <p:nvPr>
            <p:custDataLst>
              <p:tags r:id="rId14"/>
            </p:custDataLst>
          </p:nvPr>
        </p:nvSpPr>
        <p:spPr>
          <a:xfrm>
            <a:off x="6039168" y="2832735"/>
            <a:ext cx="890270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基质</a:t>
            </a:r>
          </a:p>
        </p:txBody>
      </p:sp>
      <p:sp>
        <p:nvSpPr>
          <p:cNvPr id="113687" name="Line 23"/>
          <p:cNvSpPr/>
          <p:nvPr>
            <p:custDataLst>
              <p:tags r:id="rId15"/>
            </p:custDataLst>
          </p:nvPr>
        </p:nvSpPr>
        <p:spPr>
          <a:xfrm>
            <a:off x="8214360" y="2544445"/>
            <a:ext cx="1619250" cy="23495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3688" name="Rectangle 24"/>
          <p:cNvSpPr/>
          <p:nvPr>
            <p:custDataLst>
              <p:tags r:id="rId16"/>
            </p:custDataLst>
          </p:nvPr>
        </p:nvSpPr>
        <p:spPr>
          <a:xfrm>
            <a:off x="9578975" y="2310448"/>
            <a:ext cx="890270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外膜</a:t>
            </a:r>
          </a:p>
        </p:txBody>
      </p:sp>
      <p:sp>
        <p:nvSpPr>
          <p:cNvPr id="113689" name="Rectangle 25"/>
          <p:cNvSpPr/>
          <p:nvPr>
            <p:custDataLst>
              <p:tags r:id="rId17"/>
            </p:custDataLst>
          </p:nvPr>
        </p:nvSpPr>
        <p:spPr>
          <a:xfrm>
            <a:off x="9367520" y="1878330"/>
            <a:ext cx="1101725" cy="525401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内膜</a:t>
            </a:r>
          </a:p>
        </p:txBody>
      </p:sp>
      <p:sp>
        <p:nvSpPr>
          <p:cNvPr id="113690" name="Line 26"/>
          <p:cNvSpPr/>
          <p:nvPr>
            <p:custDataLst>
              <p:tags r:id="rId18"/>
            </p:custDataLst>
          </p:nvPr>
        </p:nvSpPr>
        <p:spPr>
          <a:xfrm flipH="1">
            <a:off x="6595110" y="2051050"/>
            <a:ext cx="372110" cy="93091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3691" name="Line 27"/>
          <p:cNvSpPr/>
          <p:nvPr>
            <p:custDataLst>
              <p:tags r:id="rId19"/>
            </p:custDataLst>
          </p:nvPr>
        </p:nvSpPr>
        <p:spPr>
          <a:xfrm>
            <a:off x="6741795" y="701675"/>
            <a:ext cx="225425" cy="1176020"/>
          </a:xfrm>
          <a:prstGeom prst="line">
            <a:avLst/>
          </a:prstGeom>
          <a:ln w="2857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13692" name="Rectangle 28"/>
          <p:cNvSpPr/>
          <p:nvPr>
            <p:custDataLst>
              <p:tags r:id="rId20"/>
            </p:custDataLst>
          </p:nvPr>
        </p:nvSpPr>
        <p:spPr>
          <a:xfrm>
            <a:off x="6483033" y="405130"/>
            <a:ext cx="534670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/>
              </a:rPr>
              <a:t>嵴</a:t>
            </a:r>
          </a:p>
        </p:txBody>
      </p:sp>
      <p:sp>
        <p:nvSpPr>
          <p:cNvPr id="7" name="AutoShape 10"/>
          <p:cNvSpPr/>
          <p:nvPr>
            <p:custDataLst>
              <p:tags r:id="rId21"/>
            </p:custDataLst>
          </p:nvPr>
        </p:nvSpPr>
        <p:spPr>
          <a:xfrm rot="10800000">
            <a:off x="2571750" y="4202430"/>
            <a:ext cx="166370" cy="836295"/>
          </a:xfrm>
          <a:prstGeom prst="rightBrace">
            <a:avLst>
              <a:gd name="adj1" fmla="val 87705"/>
              <a:gd name="adj2" fmla="val 47935"/>
            </a:avLst>
          </a:prstGeom>
          <a:noFill/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文本框 4"/>
          <p:cNvSpPr txBox="1"/>
          <p:nvPr>
            <p:custDataLst>
              <p:tags r:id="rId22"/>
            </p:custDataLst>
          </p:nvPr>
        </p:nvSpPr>
        <p:spPr>
          <a:xfrm>
            <a:off x="2738120" y="408432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双层膜</a:t>
            </a:r>
          </a:p>
        </p:txBody>
      </p:sp>
      <p:sp>
        <p:nvSpPr>
          <p:cNvPr id="6" name="AutoShape 10"/>
          <p:cNvSpPr/>
          <p:nvPr>
            <p:custDataLst>
              <p:tags r:id="rId23"/>
            </p:custDataLst>
          </p:nvPr>
        </p:nvSpPr>
        <p:spPr>
          <a:xfrm rot="10800000">
            <a:off x="3982085" y="3959225"/>
            <a:ext cx="146050" cy="768350"/>
          </a:xfrm>
          <a:prstGeom prst="rightBrace">
            <a:avLst>
              <a:gd name="adj1" fmla="val 87877"/>
              <a:gd name="adj2" fmla="val 47935"/>
            </a:avLst>
          </a:prstGeom>
          <a:noFill/>
          <a:ln w="38100" cap="flat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zh-CN"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8" name="文本框 7"/>
          <p:cNvSpPr txBox="1"/>
          <p:nvPr>
            <p:custDataLst>
              <p:tags r:id="rId24"/>
            </p:custDataLst>
          </p:nvPr>
        </p:nvSpPr>
        <p:spPr>
          <a:xfrm>
            <a:off x="4128135" y="387762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外膜</a:t>
            </a:r>
          </a:p>
        </p:txBody>
      </p:sp>
      <p:sp>
        <p:nvSpPr>
          <p:cNvPr id="9" name="文本框 8"/>
          <p:cNvSpPr txBox="1"/>
          <p:nvPr>
            <p:custDataLst>
              <p:tags r:id="rId25"/>
            </p:custDataLst>
          </p:nvPr>
        </p:nvSpPr>
        <p:spPr>
          <a:xfrm>
            <a:off x="4128135" y="4361815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内膜</a:t>
            </a:r>
          </a:p>
        </p:txBody>
      </p:sp>
      <p:sp>
        <p:nvSpPr>
          <p:cNvPr id="10" name="文本框 9"/>
          <p:cNvSpPr txBox="1"/>
          <p:nvPr>
            <p:custDataLst>
              <p:tags r:id="rId26"/>
            </p:custDataLst>
          </p:nvPr>
        </p:nvSpPr>
        <p:spPr>
          <a:xfrm>
            <a:off x="2773680" y="4725035"/>
            <a:ext cx="1354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基质：</a:t>
            </a:r>
          </a:p>
        </p:txBody>
      </p:sp>
      <p:cxnSp>
        <p:nvCxnSpPr>
          <p:cNvPr id="11" name="直接箭头连接符 10"/>
          <p:cNvCxnSpPr/>
          <p:nvPr>
            <p:custDataLst>
              <p:tags r:id="rId27"/>
            </p:custDataLst>
          </p:nvPr>
        </p:nvCxnSpPr>
        <p:spPr>
          <a:xfrm flipV="1">
            <a:off x="4949825" y="4629150"/>
            <a:ext cx="1548130" cy="1270"/>
          </a:xfrm>
          <a:prstGeom prst="straightConnector1">
            <a:avLst/>
          </a:prstGeom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2" name="文本框 11"/>
          <p:cNvSpPr txBox="1"/>
          <p:nvPr>
            <p:custDataLst>
              <p:tags r:id="rId28"/>
            </p:custDataLst>
          </p:nvPr>
        </p:nvSpPr>
        <p:spPr>
          <a:xfrm>
            <a:off x="4884738" y="4205605"/>
            <a:ext cx="16052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800" b="1">
                <a:solidFill>
                  <a:schemeClr val="dk1"/>
                </a:solidFill>
                <a:latin typeface="微软雅黑" panose="020B0503020204020204" charset="-122"/>
                <a:ea typeface="微软雅黑"/>
              </a:rPr>
              <a:t>向内突起</a:t>
            </a:r>
          </a:p>
        </p:txBody>
      </p:sp>
      <p:sp>
        <p:nvSpPr>
          <p:cNvPr id="14" name="文本框 13"/>
          <p:cNvSpPr txBox="1"/>
          <p:nvPr>
            <p:custDataLst>
              <p:tags r:id="rId29"/>
            </p:custDataLst>
          </p:nvPr>
        </p:nvSpPr>
        <p:spPr>
          <a:xfrm>
            <a:off x="6492875" y="436181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嵴</a:t>
            </a:r>
          </a:p>
        </p:txBody>
      </p:sp>
      <p:sp>
        <p:nvSpPr>
          <p:cNvPr id="17417" name="Rectangle 9"/>
          <p:cNvSpPr/>
          <p:nvPr>
            <p:custDataLst>
              <p:tags r:id="rId30"/>
            </p:custDataLst>
          </p:nvPr>
        </p:nvSpPr>
        <p:spPr>
          <a:xfrm>
            <a:off x="2711450" y="5147945"/>
            <a:ext cx="94805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有氧呼吸的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主要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场所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---“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动力车间”，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提供细胞生命活动所需的95%的能量</a:t>
            </a:r>
          </a:p>
        </p:txBody>
      </p:sp>
      <p:sp>
        <p:nvSpPr>
          <p:cNvPr id="21" name="文本框 20"/>
          <p:cNvSpPr txBox="1"/>
          <p:nvPr>
            <p:custDataLst>
              <p:tags r:id="rId31"/>
            </p:custDataLst>
          </p:nvPr>
        </p:nvSpPr>
        <p:spPr>
          <a:xfrm>
            <a:off x="3685223" y="4786313"/>
            <a:ext cx="557466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含少量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DNA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、</a:t>
            </a:r>
            <a:r>
              <a:rPr lang="en-US" altLang="zh-CN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RNA</a:t>
            </a:r>
            <a:r>
              <a:rPr lang="zh-CN" altLang="en-US" sz="2400" b="1">
                <a:solidFill>
                  <a:schemeClr val="dk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和与有氧呼吸有关酶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3"/>
      <p:bldP spid="113677" grpId="15"/>
      <p:bldP spid="113685" grpId="12"/>
      <p:bldP spid="113688" grpId="8"/>
      <p:bldP spid="113689" grpId="7"/>
      <p:bldP spid="113692" grpId="11"/>
      <p:bldP spid="7" grpId="0" animBg="1"/>
      <p:bldP spid="5" grpId="1"/>
      <p:bldP spid="6" grpId="4" animBg="1"/>
      <p:bldP spid="8" grpId="5"/>
      <p:bldP spid="9" grpId="6"/>
      <p:bldP spid="10" grpId="2"/>
      <p:bldP spid="12" grpId="9"/>
      <p:bldP spid="14" grpId="10"/>
      <p:bldP spid="17417" grpId="14"/>
      <p:bldP spid="21" grpId="1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211455"/>
            <a:ext cx="11608435" cy="657606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77495" y="476250"/>
            <a:ext cx="11287125" cy="5596255"/>
            <a:chOff x="958" y="1120"/>
            <a:chExt cx="17775" cy="8813"/>
          </a:xfrm>
        </p:grpSpPr>
        <p:pic>
          <p:nvPicPr>
            <p:cNvPr id="4" name="图片 3" descr="新文档 2019-09-22 10.44.39_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lum contrast="18000"/>
            </a:blip>
            <a:stretch>
              <a:fillRect/>
            </a:stretch>
          </p:blipFill>
          <p:spPr>
            <a:xfrm>
              <a:off x="9615" y="1120"/>
              <a:ext cx="9119" cy="8813"/>
            </a:xfrm>
            <a:prstGeom prst="rect">
              <a:avLst/>
            </a:prstGeom>
          </p:spPr>
        </p:pic>
        <p:pic>
          <p:nvPicPr>
            <p:cNvPr id="5" name="图片 4" descr="新文档 2019-09-22 10.44.39_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4">
              <a:lum contrast="18000"/>
            </a:blip>
            <a:stretch>
              <a:fillRect/>
            </a:stretch>
          </p:blipFill>
          <p:spPr>
            <a:xfrm>
              <a:off x="958" y="1121"/>
              <a:ext cx="8672" cy="8812"/>
            </a:xfrm>
            <a:prstGeom prst="rect">
              <a:avLst/>
            </a:prstGeom>
          </p:spPr>
        </p:pic>
      </p:grpSp>
      <p:sp>
        <p:nvSpPr>
          <p:cNvPr id="72720" name="Line 16"/>
          <p:cNvSpPr/>
          <p:nvPr>
            <p:custDataLst>
              <p:tags r:id="rId5"/>
            </p:custDataLst>
          </p:nvPr>
        </p:nvSpPr>
        <p:spPr>
          <a:xfrm flipV="1">
            <a:off x="2063750" y="1996440"/>
            <a:ext cx="3178810" cy="130365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2721" name="Text Box 17"/>
          <p:cNvSpPr txBox="1"/>
          <p:nvPr>
            <p:custDataLst>
              <p:tags r:id="rId6"/>
            </p:custDataLst>
          </p:nvPr>
        </p:nvSpPr>
        <p:spPr>
          <a:xfrm>
            <a:off x="5116195" y="775335"/>
            <a:ext cx="1097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叶绿体</a:t>
            </a:r>
          </a:p>
        </p:txBody>
      </p:sp>
      <p:sp>
        <p:nvSpPr>
          <p:cNvPr id="12295" name="WordArt 10"/>
          <p:cNvSpPr>
            <a:spLocks noTextEdit="1"/>
          </p:cNvSpPr>
          <p:nvPr>
            <p:custDataLst>
              <p:tags r:id="rId7"/>
            </p:custDataLst>
          </p:nvPr>
        </p:nvSpPr>
        <p:spPr>
          <a:xfrm>
            <a:off x="8448040" y="6166168"/>
            <a:ext cx="20875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lvl="0" algn="ctr" eaLnBrk="0" hangingPunct="0">
              <a:buClrTx/>
              <a:buSzTx/>
              <a:buFontTx/>
            </a:pPr>
            <a:r>
              <a:rPr lang="zh-CN" altLang="en-US" sz="3600" b="1">
                <a:blipFill rotWithShape="0">
                  <a:blip r:embed="rId15"/>
                  <a:stretch>
                    <a:fillRect/>
                  </a:stretch>
                </a:blip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微软雅黑" panose="020B0503020204020204" charset="-122"/>
                <a:ea typeface="微软雅黑"/>
                <a:sym typeface="+mn-ea"/>
              </a:rPr>
              <a:t>动物细胞</a:t>
            </a:r>
          </a:p>
        </p:txBody>
      </p:sp>
      <p:sp>
        <p:nvSpPr>
          <p:cNvPr id="12296" name="WordArt 11" descr="纸袋"/>
          <p:cNvSpPr>
            <a:spLocks noTextEdit="1"/>
          </p:cNvSpPr>
          <p:nvPr>
            <p:custDataLst>
              <p:tags r:id="rId8"/>
            </p:custDataLst>
          </p:nvPr>
        </p:nvSpPr>
        <p:spPr>
          <a:xfrm>
            <a:off x="1919605" y="6140133"/>
            <a:ext cx="21605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 eaLnBrk="0" hangingPunct="0"/>
            <a:r>
              <a:rPr lang="zh-CN" altLang="en-US" sz="3600" b="1">
                <a:blipFill rotWithShape="0">
                  <a:blip r:embed="rId15"/>
                  <a:stretch>
                    <a:fillRect/>
                  </a:stretch>
                </a:blip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微软雅黑" panose="020B0503020204020204" charset="-122"/>
                <a:ea typeface="微软雅黑"/>
              </a:rPr>
              <a:t>植物细胞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91465" y="206375"/>
            <a:ext cx="11608435" cy="639953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554" name="Text Box 2"/>
          <p:cNvSpPr/>
          <p:nvPr>
            <p:custDataLst>
              <p:tags r:id="rId4"/>
            </p:custDataLst>
          </p:nvPr>
        </p:nvSpPr>
        <p:spPr>
          <a:xfrm>
            <a:off x="2855913" y="5658803"/>
            <a:ext cx="78120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是植物细胞的“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养料制造车间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”和“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能量转换站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”</a:t>
            </a:r>
          </a:p>
        </p:txBody>
      </p:sp>
      <p:sp>
        <p:nvSpPr>
          <p:cNvPr id="16389" name="Text Box 3"/>
          <p:cNvSpPr txBox="1"/>
          <p:nvPr>
            <p:custDataLst>
              <p:tags r:id="rId5"/>
            </p:custDataLst>
          </p:nvPr>
        </p:nvSpPr>
        <p:spPr>
          <a:xfrm>
            <a:off x="1703388" y="6021388"/>
            <a:ext cx="28082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分布</a:t>
            </a: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：</a:t>
            </a:r>
          </a:p>
        </p:txBody>
      </p:sp>
      <p:sp>
        <p:nvSpPr>
          <p:cNvPr id="16390" name="Text Box 5"/>
          <p:cNvSpPr txBox="1"/>
          <p:nvPr>
            <p:custDataLst>
              <p:tags r:id="rId6"/>
            </p:custDataLst>
          </p:nvPr>
        </p:nvSpPr>
        <p:spPr>
          <a:xfrm>
            <a:off x="1748473" y="4157980"/>
            <a:ext cx="1439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结构</a:t>
            </a: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：</a:t>
            </a:r>
          </a:p>
        </p:txBody>
      </p:sp>
      <p:sp>
        <p:nvSpPr>
          <p:cNvPr id="16391" name="Rectangle 6"/>
          <p:cNvSpPr/>
          <p:nvPr>
            <p:custDataLst>
              <p:tags r:id="rId7"/>
            </p:custDataLst>
          </p:nvPr>
        </p:nvSpPr>
        <p:spPr>
          <a:xfrm>
            <a:off x="1703388" y="3762375"/>
            <a:ext cx="11525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形</a:t>
            </a:r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态</a:t>
            </a:r>
            <a:r>
              <a:rPr lang="en-US" altLang="zh-CN" sz="28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:</a:t>
            </a:r>
          </a:p>
        </p:txBody>
      </p:sp>
      <p:sp>
        <p:nvSpPr>
          <p:cNvPr id="16392" name="Rectangle 7"/>
          <p:cNvSpPr/>
          <p:nvPr>
            <p:custDataLst>
              <p:tags r:id="rId8"/>
            </p:custDataLst>
          </p:nvPr>
        </p:nvSpPr>
        <p:spPr>
          <a:xfrm>
            <a:off x="1793875" y="5075555"/>
            <a:ext cx="134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功能</a:t>
            </a:r>
            <a:r>
              <a:rPr lang="zh-CN" altLang="en-US" sz="32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：</a:t>
            </a:r>
          </a:p>
        </p:txBody>
      </p:sp>
      <p:sp>
        <p:nvSpPr>
          <p:cNvPr id="23560" name="Rectangle 8"/>
          <p:cNvSpPr/>
          <p:nvPr>
            <p:custDataLst>
              <p:tags r:id="rId9"/>
            </p:custDataLst>
          </p:nvPr>
        </p:nvSpPr>
        <p:spPr>
          <a:xfrm>
            <a:off x="2801938" y="3762375"/>
            <a:ext cx="43926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</a:rPr>
              <a:t>扁平的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椭球形或</a:t>
            </a:r>
            <a:r>
              <a:rPr lang="zh-CN" altLang="en-US" sz="2800" b="1">
                <a:solidFill>
                  <a:srgbClr val="333300"/>
                </a:solidFill>
                <a:latin typeface="微软雅黑" panose="020B0503020204020204" charset="-122"/>
                <a:ea typeface="微软雅黑"/>
              </a:rPr>
              <a:t>球形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23561" name="Rectangle 9"/>
          <p:cNvSpPr/>
          <p:nvPr>
            <p:custDataLst>
              <p:tags r:id="rId10"/>
            </p:custDataLst>
          </p:nvPr>
        </p:nvSpPr>
        <p:spPr>
          <a:xfrm>
            <a:off x="2802255" y="4219575"/>
            <a:ext cx="90970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双层膜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（外膜、内膜）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基粒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多个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类囊体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堆叠而成）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基质（</a:t>
            </a:r>
            <a:r>
              <a:rPr lang="zh-CN" altLang="en-US" sz="2800" b="1"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含少量DNA、RNA和与光合作用有关酶）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23562" name="Rectangle 10"/>
          <p:cNvSpPr/>
          <p:nvPr>
            <p:custDataLst>
              <p:tags r:id="rId11"/>
            </p:custDataLst>
          </p:nvPr>
        </p:nvSpPr>
        <p:spPr>
          <a:xfrm>
            <a:off x="2855913" y="5136833"/>
            <a:ext cx="3476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/>
                <a:sym typeface="+mn-ea"/>
              </a:rPr>
              <a:t>光合作用的场所</a:t>
            </a:r>
          </a:p>
        </p:txBody>
      </p:sp>
      <p:sp>
        <p:nvSpPr>
          <p:cNvPr id="72721" name="Text Box 17"/>
          <p:cNvSpPr txBox="1"/>
          <p:nvPr>
            <p:custDataLst>
              <p:tags r:id="rId12"/>
            </p:custDataLst>
          </p:nvPr>
        </p:nvSpPr>
        <p:spPr>
          <a:xfrm>
            <a:off x="426720" y="356235"/>
            <a:ext cx="1097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叶绿体</a:t>
            </a:r>
          </a:p>
        </p:txBody>
      </p:sp>
      <p:pic>
        <p:nvPicPr>
          <p:cNvPr id="3" name="图片 2" descr="360截图1843070620302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93875" y="206375"/>
            <a:ext cx="10137775" cy="3556000"/>
          </a:xfrm>
          <a:prstGeom prst="rect">
            <a:avLst/>
          </a:prstGeom>
        </p:spPr>
      </p:pic>
      <p:sp>
        <p:nvSpPr>
          <p:cNvPr id="4" name="Text Box 12"/>
          <p:cNvSpPr txBox="1"/>
          <p:nvPr>
            <p:custDataLst>
              <p:tags r:id="rId14"/>
            </p:custDataLst>
          </p:nvPr>
        </p:nvSpPr>
        <p:spPr>
          <a:xfrm>
            <a:off x="2802255" y="6083300"/>
            <a:ext cx="7116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B05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绿色植物的绿色部分</a:t>
            </a:r>
            <a:r>
              <a:rPr lang="en-US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,</a:t>
            </a:r>
            <a:r>
              <a:rPr lang="zh-CN" altLang="zh-CN" sz="2800" b="1">
                <a:solidFill>
                  <a:srgbClr val="00B05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含有色素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3"/>
      <p:bldP spid="23560" grpId="0"/>
      <p:bldP spid="23561" grpId="1"/>
      <p:bldP spid="23562" grpId="2"/>
      <p:bldP spid="4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su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291465" y="254635"/>
            <a:ext cx="11608435" cy="6325235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74955" y="255270"/>
            <a:ext cx="11297285" cy="6359849"/>
            <a:chOff x="437" y="725"/>
            <a:chExt cx="17791" cy="10016"/>
          </a:xfrm>
        </p:grpSpPr>
        <p:grpSp>
          <p:nvGrpSpPr>
            <p:cNvPr id="4" name="组合 3"/>
            <p:cNvGrpSpPr/>
            <p:nvPr>
              <p:custDataLst>
                <p:tags r:id="rId10"/>
              </p:custDataLst>
            </p:nvPr>
          </p:nvGrpSpPr>
          <p:grpSpPr>
            <a:xfrm>
              <a:off x="437" y="725"/>
              <a:ext cx="17791" cy="8838"/>
              <a:chOff x="958" y="1095"/>
              <a:chExt cx="17791" cy="8838"/>
            </a:xfrm>
          </p:grpSpPr>
          <p:pic>
            <p:nvPicPr>
              <p:cNvPr id="5" name="图片 4" descr="新文档 2019-09-22 10.44.39_1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>
                <a:lum contrast="18000"/>
              </a:blip>
              <a:stretch>
                <a:fillRect/>
              </a:stretch>
            </p:blipFill>
            <p:spPr>
              <a:xfrm>
                <a:off x="9630" y="1120"/>
                <a:ext cx="9119" cy="8813"/>
              </a:xfrm>
              <a:prstGeom prst="rect">
                <a:avLst/>
              </a:prstGeom>
            </p:spPr>
          </p:pic>
          <p:pic>
            <p:nvPicPr>
              <p:cNvPr id="6" name="图片 5" descr="新文档 2019-09-22 10.44.39_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0">
                <a:lum contrast="18000"/>
              </a:blip>
              <a:stretch>
                <a:fillRect/>
              </a:stretch>
            </p:blipFill>
            <p:spPr>
              <a:xfrm>
                <a:off x="958" y="1121"/>
                <a:ext cx="8672" cy="8812"/>
              </a:xfrm>
              <a:prstGeom prst="rect">
                <a:avLst/>
              </a:prstGeom>
            </p:spPr>
          </p:pic>
          <p:pic>
            <p:nvPicPr>
              <p:cNvPr id="7" name="图片 6" descr="新文档 2019-09-22 10.44.39_1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19">
                <a:lum contrast="18000"/>
              </a:blip>
              <a:stretch>
                <a:fillRect/>
              </a:stretch>
            </p:blipFill>
            <p:spPr>
              <a:xfrm>
                <a:off x="9630" y="1095"/>
                <a:ext cx="9119" cy="8813"/>
              </a:xfrm>
              <a:prstGeom prst="rect">
                <a:avLst/>
              </a:prstGeom>
            </p:spPr>
          </p:pic>
          <p:pic>
            <p:nvPicPr>
              <p:cNvPr id="8" name="图片 7" descr="新文档 2019-09-22 10.44.39_2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0">
                <a:lum contrast="18000"/>
              </a:blip>
              <a:stretch>
                <a:fillRect/>
              </a:stretch>
            </p:blipFill>
            <p:spPr>
              <a:xfrm>
                <a:off x="958" y="1096"/>
                <a:ext cx="8672" cy="8812"/>
              </a:xfrm>
              <a:prstGeom prst="rect">
                <a:avLst/>
              </a:prstGeom>
            </p:spPr>
          </p:pic>
        </p:grpSp>
        <p:sp>
          <p:nvSpPr>
            <p:cNvPr id="12295" name="WordArt 10"/>
            <p:cNvSpPr>
              <a:spLocks noTextEdit="1"/>
            </p:cNvSpPr>
            <p:nvPr>
              <p:custDataLst>
                <p:tags r:id="rId11"/>
              </p:custDataLst>
            </p:nvPr>
          </p:nvSpPr>
          <p:spPr>
            <a:xfrm>
              <a:off x="13304" y="9779"/>
              <a:ext cx="3288" cy="90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87500" lnSpcReduction="10000"/>
            </a:bodyPr>
            <a:lstStyle/>
            <a:p>
              <a:pPr lvl="0" algn="ctr" eaLnBrk="0" hangingPunct="0">
                <a:buClrTx/>
                <a:buSzTx/>
                <a:buFontTx/>
              </a:pPr>
              <a:r>
                <a:rPr lang="zh-CN" altLang="en-US" sz="3600" b="1">
                  <a:blipFill rotWithShape="0">
                    <a:blip r:embed="rId21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  <a:sym typeface="+mn-ea"/>
                </a:rPr>
                <a:t>动物细胞</a:t>
              </a:r>
            </a:p>
          </p:txBody>
        </p:sp>
        <p:sp>
          <p:nvSpPr>
            <p:cNvPr id="12296" name="WordArt 11" descr="纸袋"/>
            <p:cNvSpPr>
              <a:spLocks noTextEdit="1"/>
            </p:cNvSpPr>
            <p:nvPr>
              <p:custDataLst>
                <p:tags r:id="rId12"/>
              </p:custDataLst>
            </p:nvPr>
          </p:nvSpPr>
          <p:spPr>
            <a:xfrm>
              <a:off x="3023" y="9721"/>
              <a:ext cx="3403" cy="10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97500"/>
            </a:bodyPr>
            <a:lstStyle/>
            <a:p>
              <a:pPr algn="ctr" eaLnBrk="0" hangingPunct="0"/>
              <a:r>
                <a:rPr lang="zh-CN" altLang="en-US" sz="3600" b="1">
                  <a:blipFill rotWithShape="0">
                    <a:blip r:embed="rId21"/>
                    <a:stretch>
                      <a:fillRect/>
                    </a:stretch>
                  </a:blipFill>
                  <a:effectLst>
                    <a:prstShdw prst="shdw13" dist="53882" dir="13499999">
                      <a:srgbClr val="808080">
                        <a:alpha val="50000"/>
                      </a:srgbClr>
                    </a:prstShdw>
                  </a:effectLst>
                  <a:latin typeface="微软雅黑" panose="020B0503020204020204" charset="-122"/>
                  <a:ea typeface="微软雅黑"/>
                </a:rPr>
                <a:t>植物细胞</a:t>
              </a:r>
            </a:p>
          </p:txBody>
        </p:sp>
      </p:grpSp>
      <p:sp>
        <p:nvSpPr>
          <p:cNvPr id="17428" name="Line 14"/>
          <p:cNvSpPr/>
          <p:nvPr>
            <p:custDataLst>
              <p:tags r:id="rId5"/>
            </p:custDataLst>
          </p:nvPr>
        </p:nvSpPr>
        <p:spPr>
          <a:xfrm>
            <a:off x="2051050" y="1356360"/>
            <a:ext cx="3910330" cy="111125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17429" name="Line 15"/>
          <p:cNvSpPr/>
          <p:nvPr>
            <p:custDataLst>
              <p:tags r:id="rId6"/>
            </p:custDataLst>
          </p:nvPr>
        </p:nvSpPr>
        <p:spPr>
          <a:xfrm>
            <a:off x="1810385" y="1991360"/>
            <a:ext cx="3729355" cy="34861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6816" name="Line 16"/>
          <p:cNvSpPr/>
          <p:nvPr>
            <p:custDataLst>
              <p:tags r:id="rId7"/>
            </p:custDataLst>
          </p:nvPr>
        </p:nvSpPr>
        <p:spPr>
          <a:xfrm flipH="1">
            <a:off x="6533515" y="2468880"/>
            <a:ext cx="1713865" cy="363855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6820" name="Text Box 20"/>
          <p:cNvSpPr txBox="1"/>
          <p:nvPr>
            <p:custDataLst>
              <p:tags r:id="rId8"/>
            </p:custDataLst>
          </p:nvPr>
        </p:nvSpPr>
        <p:spPr>
          <a:xfrm>
            <a:off x="5781675" y="1173798"/>
            <a:ext cx="109728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buClrTx/>
              <a:buSzTx/>
              <a:buFontTx/>
            </a:pPr>
            <a:r>
              <a:rPr lang="zh-CN" altLang="en-US" sz="66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/>
                <a:sym typeface="+mn-ea"/>
              </a:rPr>
              <a:t>内质网</a:t>
            </a:r>
          </a:p>
        </p:txBody>
      </p:sp>
      <p:sp>
        <p:nvSpPr>
          <p:cNvPr id="76823" name="Line 23"/>
          <p:cNvSpPr/>
          <p:nvPr>
            <p:custDataLst>
              <p:tags r:id="rId9"/>
            </p:custDataLst>
          </p:nvPr>
        </p:nvSpPr>
        <p:spPr>
          <a:xfrm flipH="1">
            <a:off x="6658610" y="1356995"/>
            <a:ext cx="1304925" cy="1475740"/>
          </a:xfrm>
          <a:prstGeom prst="line">
            <a:avLst/>
          </a:prstGeom>
          <a:ln w="5715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>
              <a:solidFill>
                <a:schemeClr val="dk1"/>
              </a:solidFill>
              <a:latin typeface="微软雅黑" panose="020B0503020204020204" charset="-122"/>
              <a:ea typeface="微软雅黑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  <p:tag name="KSO_WM_UNIT_TEXT_FILL_FORE_SCHEMECOLOR_INDEX" val="13"/>
  <p:tag name="KSO_WM_UNIT_TEXT_FILL_FORE_SCHEMECOLOR_INDEX_BRIGHTNESS" val="0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  <p:tag name="KSO_WM_UNIT_TEXT_FILL_FORE_SCHEMECOLOR_INDEX" val="13"/>
  <p:tag name="KSO_WM_UNIT_TEXT_FILL_FORE_SCHEMECOLOR_INDEX_BRIGHTNESS" val="0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  <p:tag name="KSO_WM_UNIT_TEXT_FILL_FORE_SCHEMECOLOR_INDEX" val="13"/>
  <p:tag name="KSO_WM_UNIT_TEXT_FILL_FORE_SCHEMECOLOR_INDEX_BRIGHTNESS" val="0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  <p:tag name="KSO_WM_UNIT_TEXT_FILL_FORE_SCHEMECOLOR_INDEX" val="13"/>
  <p:tag name="KSO_WM_UNIT_TEXT_FILL_FORE_SCHEMECOLOR_INDEX_BRIGHTNESS" val="0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  <p:tag name="KSO_WM_SLIDE_BACKGROUND_TYPE" val="genera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  <p:tag name="KSO_WM_UNIT_TEXT_FILL_FORE_SCHEMECOLOR_INDEX" val="13"/>
  <p:tag name="KSO_WM_UNIT_TEXT_FILL_FORE_SCHEMECOLOR_INDEX_BRIGHTNESS" val="0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  <p:tag name="KSO_WM_UNIT_TEXT_FILL_FORE_SCHEMECOLOR_INDEX" val="13"/>
  <p:tag name="KSO_WM_UNIT_TEXT_FILL_FORE_SCHEMECOLOR_INDEX_BRIGHTNESS" val="0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  <p:tag name="KSO_WM_UNIT_TEXT_FILL_FORE_SCHEMECOLOR_INDEX" val="13"/>
  <p:tag name="KSO_WM_UNIT_TEXT_FILL_FORE_SCHEMECOLOR_INDEX_BRIGHTNESS" val="0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  <p:tag name="KSO_WM_UNIT_TEXT_FILL_FORE_SCHEMECOLOR_INDEX" val="13"/>
  <p:tag name="KSO_WM_UNIT_TEXT_FILL_FORE_SCHEMECOLOR_INDEX_BRIGHTNESS" val="0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  <p:tag name="KSO_WM_UNIT_TEXT_FILL_FORE_SCHEMECOLOR_INDEX" val="13"/>
  <p:tag name="KSO_WM_UNIT_TEXT_FILL_FORE_SCHEMECOLOR_INDEX_BRIGHTNESS" val="0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  <p:tag name="KSO_WM_UNIT_TEXT_FILL_FORE_SCHEMECOLOR_INDEX" val="13"/>
  <p:tag name="KSO_WM_UNIT_TEXT_FILL_FORE_SCHEMECOLOR_INDEX_BRIGHTNESS" val="0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  <p:tag name="KSO_WM_UNIT_TEXT_FILL_FORE_SCHEMECOLOR_INDEX" val="13"/>
  <p:tag name="KSO_WM_UNIT_TEXT_FILL_FORE_SCHEMECOLOR_INDEX_BRIGHTNESS" val="0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  <p:tag name="KSO_WM_UNIT_TEXT_FILL_FORE_SCHEMECOLOR_INDEX" val="13"/>
  <p:tag name="KSO_WM_UNIT_TEXT_FILL_FORE_SCHEMECOLOR_INDEX_BRIGHTNESS" val="0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  <p:tag name="KSO_WM_UNIT_FILL_FORE_SCHEMECOLOR_INDEX" val="1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  <p:tag name="KSO_WM_UNIT_TEXT_FILL_FORE_SCHEMECOLOR_INDEX" val="13"/>
  <p:tag name="KSO_WM_UNIT_TEXT_FILL_FORE_SCHEMECOLOR_INDEX_BRIGHTNESS" val="0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  <p:tag name="KSO_WM_UNIT_TEXT_FILL_FORE_SCHEMECOLOR_INDEX" val="13"/>
  <p:tag name="KSO_WM_UNIT_TEXT_FILL_FORE_SCHEMECOLOR_INDEX_BRIGHTNESS" val="0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  <p:tag name="KSO_WM_UNIT_TEXT_FILL_FORE_SCHEMECOLOR_INDEX" val="13"/>
  <p:tag name="KSO_WM_UNIT_TEXT_FILL_FORE_SCHEMECOLOR_INDEX_BRIGHTNESS" val="0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  <p:tag name="KSO_WM_UNIT_TEXT_FILL_FORE_SCHEMECOLOR_INDEX" val="13"/>
  <p:tag name="KSO_WM_UNIT_TEXT_FILL_FORE_SCHEMECOLOR_INDEX_BRIGHTNESS" val="0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  <p:tag name="KSO_WM_SLIDE_BACKGROUND_TYPE" val="genera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  <p:tag name="KSO_WM_UNIT_TEXT_FILL_FORE_SCHEMECOLOR_INDEX" val="13"/>
  <p:tag name="KSO_WM_UNIT_TEXT_FILL_FORE_SCHEMECOLOR_INDEX_BRIGHTNESS" val="0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6"/>
  <p:tag name="KSO_WM_UNIT_TEXT_FILL_FORE_SCHEMECOLOR_INDEX" val="13"/>
  <p:tag name="KSO_WM_UNIT_TEXT_FILL_FORE_SCHEMECOLOR_INDEX_BRIGHTNESS" val="0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  <p:tag name="KSO_WM_UNIT_TEXT_FILL_FORE_SCHEMECOLOR_INDEX" val="13"/>
  <p:tag name="KSO_WM_UNIT_TEXT_FILL_FORE_SCHEMECOLOR_INDEX_BRIGHTNESS" val="0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  <p:tag name="KSO_WM_SLIDE_BACKGROUND_TYPE" val="genera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0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  <p:tag name="KSO_WM_UNIT_TEXT_FILL_FORE_SCHEMECOLOR_INDEX" val="13"/>
  <p:tag name="KSO_WM_UNIT_TEXT_FILL_FORE_SCHEMECOLOR_INDEX_BRIGHTNESS" val="0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  <p:tag name="KSO_WM_UNIT_TEXT_FILL_FORE_SCHEMECOLOR_INDEX" val="13"/>
  <p:tag name="KSO_WM_UNIT_TEXT_FILL_FORE_SCHEMECOLOR_INDEX_BRIGHTNESS" val="0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  <p:tag name="KSO_WM_UNIT_TEXT_FILL_FORE_SCHEMECOLOR_INDEX" val="13"/>
  <p:tag name="KSO_WM_UNIT_TEXT_FILL_FORE_SCHEMECOLOR_INDEX_BRIGHTNESS" val="0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  <p:tag name="KSO_WM_UNIT_TEXT_FILL_FORE_SCHEMECOLOR_INDEX" val="13"/>
  <p:tag name="KSO_WM_UNIT_TEXT_FILL_FORE_SCHEMECOLOR_INDEX_BRIGHTNESS" val="0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  <p:tag name="KSO_WM_UNIT_TEXT_FILL_FORE_SCHEMECOLOR_INDEX" val="13"/>
  <p:tag name="KSO_WM_UNIT_TEXT_FILL_FORE_SCHEMECOLOR_INDEX_BRIGHTNESS" val="0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  <p:tag name="KSO_WM_UNIT_TEXT_FILL_FORE_SCHEMECOLOR_INDEX" val="13"/>
  <p:tag name="KSO_WM_UNIT_TEXT_FILL_FORE_SCHEMECOLOR_INDEX_BRIGHTNESS" val="0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  <p:tag name="KSO_WM_SLIDE_BACKGROUND_TYPE" val="genera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9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  <p:tag name="KSO_WM_UNIT_TEXT_FILL_FORE_SCHEMECOLOR_INDEX" val="13"/>
  <p:tag name="KSO_WM_UNIT_TEXT_FILL_FORE_SCHEMECOLOR_INDEX_BRIGHTNESS" val="0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  <p:tag name="KSO_WM_UNIT_TEXT_FILL_FORE_SCHEMECOLOR_INDEX" val="13"/>
  <p:tag name="KSO_WM_UNIT_TEXT_FILL_FORE_SCHEMECOLOR_INDEX_BRIGHTNESS" val="0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  <p:tag name="KSO_WM_UNIT_TEXT_FILL_FORE_SCHEMECOLOR_INDEX" val="13"/>
  <p:tag name="KSO_WM_UNIT_TEXT_FILL_FORE_SCHEMECOLOR_INDEX_BRIGHTNESS" val="0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3"/>
  <p:tag name="KSO_WM_UNIT_TEXT_FILL_FORE_SCHEMECOLOR_INDEX" val="13"/>
  <p:tag name="KSO_WM_UNIT_TEXT_FILL_FORE_SCHEMECOLOR_INDEX_BRIGHTNESS" val="0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  <p:tag name="KSO_WM_UNIT_TEXT_FILL_FORE_SCHEMECOLOR_INDEX" val="13"/>
  <p:tag name="KSO_WM_UNIT_TEXT_FILL_FORE_SCHEMECOLOR_INDEX_BRIGHTNESS" val="0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  <p:tag name="KSO_WM_SLIDE_BACKGROUND_TYPE" val="genera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8"/>
  <p:tag name="KSO_WM_UNIT_TEXT_FILL_FORE_SCHEMECOLOR_INDEX" val="13"/>
  <p:tag name="KSO_WM_UNIT_TEXT_FILL_FORE_SCHEMECOLOR_INDEX_BRIGHTNESS" val="0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  <p:tag name="KSO_WM_UNIT_TEXT_FILL_FORE_SCHEMECOLOR_INDEX" val="13"/>
  <p:tag name="KSO_WM_UNIT_TEXT_FILL_FORE_SCHEMECOLOR_INDEX_BRIGHTNESS" val="0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  <p:tag name="KSO_WM_UNIT_TEXT_FILL_FORE_SCHEMECOLOR_INDEX" val="13"/>
  <p:tag name="KSO_WM_UNIT_TEXT_FILL_FORE_SCHEMECOLOR_INDEX_BRIGHTNESS" val="0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  <p:tag name="KSO_WM_UNIT_TEXT_FILL_FORE_SCHEMECOLOR_INDEX" val="13"/>
  <p:tag name="KSO_WM_UNIT_TEXT_FILL_FORE_SCHEMECOLOR_INDEX_BRIGHTNESS" val="0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  <p:tag name="KSO_WM_UNIT_TEXT_FILL_FORE_SCHEMECOLOR_INDEX" val="13"/>
  <p:tag name="KSO_WM_UNIT_TEXT_FILL_FORE_SCHEMECOLOR_INDEX_BRIGHTNESS" val="0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  <p:tag name="KSO_WM_UNIT_TEXT_FILL_FORE_SCHEMECOLOR_INDEX" val="13"/>
  <p:tag name="KSO_WM_UNIT_TEXT_FILL_FORE_SCHEMECOLOR_INDEX_BRIGHTNESS" val="0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  <p:tag name="KSO_WM_UNIT_TEXT_FILL_FORE_SCHEMECOLOR_INDEX" val="13"/>
  <p:tag name="KSO_WM_UNIT_TEXT_FILL_FORE_SCHEMECOLOR_INDEX_BRIGHTNESS" val="0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  <p:tag name="KSO_WM_ASSEMBLE_CHIP_INDEX" val="c3fc3b631fec4437b1682114c8d3b255"/>
  <p:tag name="KSO_WM_BEAUTIFY_FLAG" val="#wm#"/>
  <p:tag name="KSO_WM_CHIP_GROUPID" val="5ebdf6100ac41c4a0a525512"/>
  <p:tag name="KSO_WM_CHIP_XID" val="5ebdf6100ac41c4a0a525513"/>
  <p:tag name="KSO_WM_TAG_VERSION" val="1.0"/>
  <p:tag name="KSO_WM_TEMPLATE_ASSEMBLE_GROUPID" val="5efb3919c9a2f50afb510ecc"/>
  <p:tag name="KSO_WM_TEMPLATE_ASSEMBLE_XID" val="5f080c658050c250ba6442e2"/>
  <p:tag name="KSO_WM_TEMPLATE_CATEGORY" val="custom"/>
  <p:tag name="KSO_WM_TEMPLATE_INDEX" val="20208844"/>
  <p:tag name="KSO_WM_UNIT_BLOCK" val="0"/>
  <p:tag name="KSO_WM_UNIT_COMPATIBLE" val="0"/>
  <p:tag name="KSO_WM_UNIT_DEC_AREA_ID" val="39db33cdb7a14bc18eddd333f3bbed54"/>
  <p:tag name="KSO_WM_UNIT_DEFAULT_FONT" val="18;24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2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  <p:tag name="KSO_WM_ASSEMBLE_CHIP_INDEX" val="c3fc3b631fec4437b1682114c8d3b255"/>
  <p:tag name="KSO_WM_BEAUTIFY_FLAG" val="#wm#"/>
  <p:tag name="KSO_WM_CHIP_GROUPID" val="5ebdf6100ac41c4a0a525512"/>
  <p:tag name="KSO_WM_CHIP_XID" val="5ebdf6100ac41c4a0a525513"/>
  <p:tag name="KSO_WM_TAG_VERSION" val="1.0"/>
  <p:tag name="KSO_WM_TEMPLATE_ASSEMBLE_GROUPID" val="5efb3919c9a2f50afb510ecc"/>
  <p:tag name="KSO_WM_TEMPLATE_ASSEMBLE_XID" val="5f080c658050c250ba6442e2"/>
  <p:tag name="KSO_WM_TEMPLATE_CATEGORY" val="custom"/>
  <p:tag name="KSO_WM_TEMPLATE_INDEX" val="20208844"/>
  <p:tag name="KSO_WM_UNIT_BLOCK" val="0"/>
  <p:tag name="KSO_WM_UNIT_COMPATIBLE" val="0"/>
  <p:tag name="KSO_WM_UNIT_DEC_AREA_ID" val="181e8345186b46d3bdc37795d052eb1f"/>
  <p:tag name="KSO_WM_UNIT_DEFAULT_FONT" val="66;89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  <p:tag name="KSO_WM_SLIDE_BACKGROUND_TYPE" val="genera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  <p:tag name="KSO_WM_SLIDE_BACKGROUND_TYPE" val="fram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  <p:tag name="KSO_WM_SLIDE_BACKGROUND_TYPE" val="frame"/>
  <p:tag name="KSO_WM_UNIT_FILL_FORE_SCHEMECOLOR_INDEX" val="16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  <p:tag name="KSO_WM_SLIDE_BACKGROUND_TYPE" val="leftRigh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  <p:tag name="KSO_WM_SLIDE_BACKGROUND_TYPE" val="leftRight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  <p:tag name="KSO_WM_SLIDE_BACKGROUND_TYPE" val="leftRight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  <p:tag name="KSO_WM_SLIDE_BACKGROUND_TYPE" val="topBottom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  <p:tag name="KSO_WM_SLIDE_BACKGROUND_TYPE" val="topBottom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8"/>
  <p:tag name="KSO_WM_SLIDE_BACKGROUND_TYPE" val="topBottom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  <p:tag name="KSO_WM_SLIDE_BACKGROUND_TYPE" val="bottomTop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  <p:tag name="KSO_WM_SLIDE_BACKGROUND_TYPE" val="bottomTop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  <p:tag name="KSO_WM_SLIDE_BACKGROUND_TYPE" val="bottomTop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  <p:tag name="KSO_WM_SLIDE_BACKGROUND_TYPE" val="navigati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  <p:tag name="KSO_WM_SLIDE_BACKGROUND_TYPE" val="navigation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  <p:tag name="KSO_WM_SLIDE_BACKGROUND_TYPE" val="navigation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  <p:tag name="KSO_WM_SLIDE_BACKGROUND_TYPE" val="bel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  <p:tag name="KSO_WM_SLIDE_BACKGROUND_TYPE" val="belt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  <p:tag name="KSO_WM_TEMPLATE_CATEGORY" val="custom"/>
  <p:tag name="KSO_WM_TEMPLATE_INDEX" val="20208844"/>
  <p:tag name="KSO_WM_UNIT_TEXT_FILL_FORE_SCHEMECOLOR_INDEX" val="13"/>
  <p:tag name="KSO_WM_UNIT_TEXT_FILL_FORE_SCHEMECOLOR_INDEX_BRIGHTNESS" val="0"/>
  <p:tag name="KSO_WM_UNIT_TEXT_FILL_TYPE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4"/>
  <p:tag name="KSO_WM_TEMPLATE_CATEGORY" val="custom"/>
  <p:tag name="KSO_WM_TEMPLATE_INDEX" val="20208844"/>
  <p:tag name="KSO_WM_UNIT_TEXT_FILL_FORE_SCHEMECOLOR_INDEX" val="13"/>
  <p:tag name="KSO_WM_UNIT_TEXT_FILL_FORE_SCHEMECOLOR_INDEX_BRIGHTNESS" val="0"/>
  <p:tag name="KSO_WM_UNIT_TEXT_FILL_TYP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5"/>
  <p:tag name="KSO_WM_UNIT_TEXT_FILL_FORE_SCHEMECOLOR_INDEX" val="13"/>
  <p:tag name="KSO_WM_UNIT_TEXT_FILL_FORE_SCHEMECOLOR_INDEX_BRIGHTNESS" val="0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6"/>
  <p:tag name="KSO_WM_UNIT_TEXT_FILL_FORE_SCHEMECOLOR_INDEX" val="13"/>
  <p:tag name="KSO_WM_UNIT_TEXT_FILL_FORE_SCHEMECOLOR_INDEX_BRIGHTNESS" val="0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7"/>
  <p:tag name="KSO_WM_UNIT_TEXT_FILL_FORE_SCHEMECOLOR_INDEX" val="13"/>
  <p:tag name="KSO_WM_UNIT_TEXT_FILL_FORE_SCHEMECOLOR_INDEX_BRIGHTNESS" val="0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8"/>
  <p:tag name="KSO_WM_BEAUTIFY_FLAG" val="#wm#"/>
  <p:tag name="KSO_WM_TAG_VERSION" val="1.0"/>
  <p:tag name="KSO_WM_TEMPLATE_CATEGORY" val="custom"/>
  <p:tag name="KSO_WM_TEMPLATE_INDEX" val="202088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  <p:tag name="KSO_WM_UNIT_TEXT_FILL_FORE_SCHEMECOLOR_INDEX" val="13"/>
  <p:tag name="KSO_WM_UNIT_TEXT_FILL_FORE_SCHEMECOLOR_INDEX_BRIGHTNESS" val="0"/>
  <p:tag name="KSO_WM_UNIT_TEXT_FILL_TYPE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  <p:tag name="KSO_WM_UNIT_TEXT_FILL_FORE_SCHEMECOLOR_INDEX" val="13"/>
  <p:tag name="KSO_WM_UNIT_TEXT_FILL_FORE_SCHEMECOLOR_INDEX_BRIGHTNESS" val="0"/>
  <p:tag name="KSO_WM_UNIT_TEXT_FILL_TYPE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  <p:tag name="KSO_WM_UNIT_TEXT_FILL_FORE_SCHEMECOLOR_INDEX" val="13"/>
  <p:tag name="KSO_WM_UNIT_TEXT_FILL_FORE_SCHEMECOLOR_INDEX_BRIGHTNESS" val="0"/>
  <p:tag name="KSO_WM_UNIT_TEXT_FILL_TYP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  <p:tag name="KSO_WM_ASSEMBLE_CHIP_INDEX" val="fc558c3d49374922ac10d0200e382c80"/>
  <p:tag name="KSO_WM_BEAUTIFY_FLAG" val="#wm#"/>
  <p:tag name="KSO_WM_CHIP_GROUPID" val="5ebcba170ac41c4a0a525341"/>
  <p:tag name="KSO_WM_CHIP_XID" val="5ebcba170ac41c4a0a525342"/>
  <p:tag name="KSO_WM_TAG_VERSION" val="1.0"/>
  <p:tag name="KSO_WM_TEMPLATE_ASSEMBLE_GROUPID" val="5efb3919c9a2f50afb510ecc"/>
  <p:tag name="KSO_WM_TEMPLATE_ASSEMBLE_XID" val="5f080c658050c250ba6442c8"/>
  <p:tag name="KSO_WM_TEMPLATE_CATEGORY" val="custom"/>
  <p:tag name="KSO_WM_TEMPLATE_INDEX" val="20208844"/>
  <p:tag name="KSO_WM_UNIT_BLOCK" val="0"/>
  <p:tag name="KSO_WM_UNIT_COMPATIBLE" val="0"/>
  <p:tag name="KSO_WM_UNIT_DEC_AREA_ID" val="e2b50c312c4349e18f14900af0bbee92"/>
  <p:tag name="KSO_WM_UNIT_DEFAULT_FONT" val="24;44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编辑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  <p:tag name="KSO_WM_ASSEMBLE_CHIP_INDEX" val="fc558c3d49374922ac10d0200e382c80"/>
  <p:tag name="KSO_WM_BEAUTIFY_FLAG" val="#wm#"/>
  <p:tag name="KSO_WM_CHIP_GROUPID" val="5ebcba170ac41c4a0a525341"/>
  <p:tag name="KSO_WM_CHIP_XID" val="5ebcba170ac41c4a0a525342"/>
  <p:tag name="KSO_WM_TAG_VERSION" val="1.0"/>
  <p:tag name="KSO_WM_TEMPLATE_ASSEMBLE_GROUPID" val="5efb3919c9a2f50afb510ecc"/>
  <p:tag name="KSO_WM_TEMPLATE_ASSEMBLE_XID" val="5f080c658050c250ba6442c8"/>
  <p:tag name="KSO_WM_TEMPLATE_CATEGORY" val="custom"/>
  <p:tag name="KSO_WM_TEMPLATE_INDEX" val="20208844"/>
  <p:tag name="KSO_WM_UNIT_BLOCK" val="0"/>
  <p:tag name="KSO_WM_UNIT_COMPATIBLE" val="0"/>
  <p:tag name="KSO_WM_UNIT_DEC_AREA_ID" val="ed19f9ae92064af58c1b576e95bc841d"/>
  <p:tag name="KSO_WM_UNIT_DEFAULT_FONT" val="18;24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  <p:tag name="KSO_WM_SLIDE_BACKGROUND_TYPE" val="genera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  <p:tag name="KSO_WM_UNIT_TEXT_FILL_FORE_SCHEMECOLOR_INDEX" val="13"/>
  <p:tag name="KSO_WM_UNIT_TEXT_FILL_FORE_SCHEMECOLOR_INDEX_BRIGHTNESS" val="0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  <p:tag name="KSO_WM_UNIT_TEXT_FILL_FORE_SCHEMECOLOR_INDEX" val="13"/>
  <p:tag name="KSO_WM_UNIT_TEXT_FILL_FORE_SCHEMECOLOR_INDEX_BRIGHTNESS" val="0"/>
  <p:tag name="KSO_WM_UNIT_TEXT_FILL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  <p:tag name="KSO_WM_UNIT_TEXT_FILL_FORE_SCHEMECOLOR_INDEX" val="13"/>
  <p:tag name="KSO_WM_UNIT_TEXT_FILL_FORE_SCHEMECOLOR_INDEX_BRIGHTNESS" val="0"/>
  <p:tag name="KSO_WM_UNIT_TEXT_FILL_TYPE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  <p:tag name="KSO_WM_UNIT_TEXT_FILL_FORE_SCHEMECOLOR_INDEX" val="13"/>
  <p:tag name="KSO_WM_UNIT_TEXT_FILL_FORE_SCHEMECOLOR_INDEX_BRIGHTNESS" val="0"/>
  <p:tag name="KSO_WM_UNIT_TEXT_FILL_TYPE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  <p:tag name="KSO_WM_UNIT_TEXT_FILL_FORE_SCHEMECOLOR_INDEX" val="13"/>
  <p:tag name="KSO_WM_UNIT_TEXT_FILL_FORE_SCHEMECOLOR_INDEX_BRIGHTNESS" val="0"/>
  <p:tag name="KSO_WM_UNIT_TEXT_FILL_TYPE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  <p:tag name="KSO_WM_UNIT_TEXT_FILL_FORE_SCHEMECOLOR_INDEX" val="13"/>
  <p:tag name="KSO_WM_UNIT_TEXT_FILL_FORE_SCHEMECOLOR_INDEX_BRIGHTNESS" val="0"/>
  <p:tag name="KSO_WM_UNIT_TEXT_FILL_TYPE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  <p:tag name="KSO_WM_UNIT_TEXT_FILL_FORE_SCHEMECOLOR_INDEX" val="13"/>
  <p:tag name="KSO_WM_UNIT_TEXT_FILL_FORE_SCHEMECOLOR_INDEX_BRIGHTNESS" val="0"/>
  <p:tag name="KSO_WM_UNIT_TEXT_FILL_TYPE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  <p:tag name="KSO_WM_ASSEMBLE_CHIP_INDEX" val="b732a4391ff1475e8c1c85ffc846b99b"/>
  <p:tag name="KSO_WM_BEAUTIFY_FLAG" val="#wm#"/>
  <p:tag name="KSO_WM_CHIP_GROUPID" val="5ebe442e0ac41c4a0a525625"/>
  <p:tag name="KSO_WM_CHIP_XID" val="5ebe442e0ac41c4a0a525626"/>
  <p:tag name="KSO_WM_TAG_VERSION" val="1.0"/>
  <p:tag name="KSO_WM_TEMPLATE_ASSEMBLE_GROUPID" val="5efb3919c9a2f50afb510ecc"/>
  <p:tag name="KSO_WM_TEMPLATE_ASSEMBLE_XID" val="5f080c658050c250ba644311"/>
  <p:tag name="KSO_WM_TEMPLATE_CATEGORY" val="custom"/>
  <p:tag name="KSO_WM_TEMPLATE_INDEX" val="20208844"/>
  <p:tag name="KSO_WM_UNIT_BLOCK" val="0"/>
  <p:tag name="KSO_WM_UNIT_COMPATIBLE" val="0"/>
  <p:tag name="KSO_WM_UNIT_DEC_AREA_ID" val="b4904e4417e04ad09728abc72f4aeca5"/>
  <p:tag name="KSO_WM_UNIT_DEFAULT_FONT" val="36;54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  <p:tag name="KSO_WM_ASSEMBLE_CHIP_INDEX" val="b732a4391ff1475e8c1c85ffc846b99b"/>
  <p:tag name="KSO_WM_BEAUTIFY_FLAG" val="#wm#"/>
  <p:tag name="KSO_WM_CHIP_GROUPID" val="5ebe442e0ac41c4a0a525625"/>
  <p:tag name="KSO_WM_CHIP_XID" val="5ebe442e0ac41c4a0a525626"/>
  <p:tag name="KSO_WM_TAG_VERSION" val="1.0"/>
  <p:tag name="KSO_WM_TEMPLATE_ASSEMBLE_GROUPID" val="5efb3919c9a2f50afb510ecc"/>
  <p:tag name="KSO_WM_TEMPLATE_ASSEMBLE_XID" val="5f080c658050c250ba644311"/>
  <p:tag name="KSO_WM_TEMPLATE_CATEGORY" val="custom"/>
  <p:tag name="KSO_WM_TEMPLATE_INDEX" val="20208844"/>
  <p:tag name="KSO_WM_UNIT_BLOCK" val="0"/>
  <p:tag name="KSO_WM_UNIT_COMPATIBLE" val="0"/>
  <p:tag name="KSO_WM_UNIT_DEC_AREA_ID" val="60a5fa61601f4459aed2212e23412276"/>
  <p:tag name="KSO_WM_UNIT_DEFAULT_FONT" val="14;18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  <p:tag name="KSO_WM_SLIDE_BACKGROUND_TYPE" val="genera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  <p:tag name="KSO_WM_UNIT_TEXT_FILL_FORE_SCHEMECOLOR_INDEX" val="13"/>
  <p:tag name="KSO_WM_UNIT_TEXT_FILL_FORE_SCHEMECOLOR_INDEX_BRIGHTNESS" val="0"/>
  <p:tag name="KSO_WM_UNIT_TEXT_FILL_TYP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  <p:tag name="KSO_WM_UNIT_TEXT_FILL_FORE_SCHEMECOLOR_INDEX" val="13"/>
  <p:tag name="KSO_WM_UNIT_TEXT_FILL_FORE_SCHEMECOLOR_INDEX_BRIGHTNESS" val="0"/>
  <p:tag name="KSO_WM_UNIT_TEXT_FILL_TYPE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  <p:tag name="KSO_WM_UNIT_TEXT_FILL_FORE_SCHEMECOLOR_INDEX" val="13"/>
  <p:tag name="KSO_WM_UNIT_TEXT_FILL_FORE_SCHEMECOLOR_INDEX_BRIGHTNESS" val="0"/>
  <p:tag name="KSO_WM_UNIT_TEXT_FILL_TYPE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  <p:tag name="KSO_WM_UNIT_TEXT_FILL_FORE_SCHEMECOLOR_INDEX" val="13"/>
  <p:tag name="KSO_WM_UNIT_TEXT_FILL_FORE_SCHEMECOLOR_INDEX_BRIGHTNESS" val="0"/>
  <p:tag name="KSO_WM_UNIT_TEXT_FILL_TYP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  <p:tag name="KSO_WM_UNIT_TEXT_FILL_FORE_SCHEMECOLOR_INDEX" val="13"/>
  <p:tag name="KSO_WM_UNIT_TEXT_FILL_FORE_SCHEMECOLOR_INDEX_BRIGHTNESS" val="0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  <p:tag name="KSO_WM_UNIT_TEXT_FILL_FORE_SCHEMECOLOR_INDEX" val="13"/>
  <p:tag name="KSO_WM_UNIT_TEXT_FILL_FORE_SCHEMECOLOR_INDEX_BRIGHTNESS" val="0"/>
  <p:tag name="KSO_WM_UNIT_TEXT_FILL_TYPE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  <p:tag name="KSO_WM_SLIDE_BACKGROUND_TYPE" val="genera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  <p:tag name="KSO_WM_UNIT_TEXT_FILL_FORE_SCHEMECOLOR_INDEX" val="13"/>
  <p:tag name="KSO_WM_UNIT_TEXT_FILL_FORE_SCHEMECOLOR_INDEX_BRIGHTNESS" val="0"/>
  <p:tag name="KSO_WM_UNIT_TEXT_FILL_TYPE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  <p:tag name="KSO_WM_UNIT_TEXT_FILL_FORE_SCHEMECOLOR_INDEX" val="13"/>
  <p:tag name="KSO_WM_UNIT_TEXT_FILL_FORE_SCHEMECOLOR_INDEX_BRIGHTNESS" val="0"/>
  <p:tag name="KSO_WM_UNIT_TEXT_FILL_TYPE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  <p:tag name="KSO_WM_UNIT_TEXT_FILL_FORE_SCHEMECOLOR_INDEX" val="13"/>
  <p:tag name="KSO_WM_UNIT_TEXT_FILL_FORE_SCHEMECOLOR_INDEX_BRIGHTNESS" val="0"/>
  <p:tag name="KSO_WM_UNIT_TEXT_FILL_TYP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  <p:tag name="KSO_WM_UNIT_TEXT_FILL_FORE_SCHEMECOLOR_INDEX" val="13"/>
  <p:tag name="KSO_WM_UNIT_TEXT_FILL_FORE_SCHEMECOLOR_INDEX_BRIGHTNESS" val="0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  <p:tag name="KSO_WM_UNIT_TEXT_FILL_FORE_SCHEMECOLOR_INDEX" val="13"/>
  <p:tag name="KSO_WM_UNIT_TEXT_FILL_FORE_SCHEMECOLOR_INDEX_BRIGHTNESS" val="0"/>
  <p:tag name="KSO_WM_UNIT_TEXT_FILL_TYPE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  <p:tag name="KSO_WM_UNIT_TEXT_FILL_FORE_SCHEMECOLOR_INDEX" val="13"/>
  <p:tag name="KSO_WM_UNIT_TEXT_FILL_FORE_SCHEMECOLOR_INDEX_BRIGHTNESS" val="0"/>
  <p:tag name="KSO_WM_UNIT_TEXT_FILL_TYP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  <p:tag name="KSO_WM_UNIT_TEXT_FILL_FORE_SCHEMECOLOR_INDEX" val="13"/>
  <p:tag name="KSO_WM_UNIT_TEXT_FILL_FORE_SCHEMECOLOR_INDEX_BRIGHTNESS" val="0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  <p:tag name="KSO_WM_UNIT_TEXT_FILL_FORE_SCHEMECOLOR_INDEX" val="13"/>
  <p:tag name="KSO_WM_UNIT_TEXT_FILL_FORE_SCHEMECOLOR_INDEX_BRIGHTNESS" val="0"/>
  <p:tag name="KSO_WM_UNIT_TEXT_FILL_TYP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  <p:tag name="KSO_WM_UNIT_FILL_FORE_SCHEMECOLOR_INDEX" val="1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  <p:tag name="KSO_WM_UNIT_TEXT_FILL_FORE_SCHEMECOLOR_INDEX" val="13"/>
  <p:tag name="KSO_WM_UNIT_TEXT_FILL_FORE_SCHEMECOLOR_INDEX_BRIGHTNESS" val="0"/>
  <p:tag name="KSO_WM_UNIT_TEXT_FILL_TYP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  <p:tag name="KSO_WM_UNIT_TEXT_FILL_FORE_SCHEMECOLOR_INDEX" val="13"/>
  <p:tag name="KSO_WM_UNIT_TEXT_FILL_FORE_SCHEMECOLOR_INDEX_BRIGHTNESS" val="0"/>
  <p:tag name="KSO_WM_UNIT_TEXT_FILL_TYPE" val="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  <p:tag name="KSO_WM_UNIT_TEXT_FILL_FORE_SCHEMECOLOR_INDEX" val="13"/>
  <p:tag name="KSO_WM_UNIT_TEXT_FILL_FORE_SCHEMECOLOR_INDEX_BRIGHTNESS" val="0"/>
  <p:tag name="KSO_WM_UNIT_TEXT_FILL_TYP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8"/>
  <p:tag name="KSO_WM_UNIT_TEXT_FILL_FORE_SCHEMECOLOR_INDEX" val="13"/>
  <p:tag name="KSO_WM_UNIT_TEXT_FILL_FORE_SCHEMECOLOR_INDEX_BRIGHTNESS" val="0"/>
  <p:tag name="KSO_WM_UNIT_TEXT_FILL_TYP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  <p:tag name="KSO_WM_SLIDE_BACKGROUND_TYPE" val="genera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  <p:tag name="KSO_WM_UNIT_TEXT_FILL_FORE_SCHEMECOLOR_INDEX" val="13"/>
  <p:tag name="KSO_WM_UNIT_TEXT_FILL_FORE_SCHEMECOLOR_INDEX_BRIGHTNESS" val="0"/>
  <p:tag name="KSO_WM_UNIT_TEX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  <p:tag name="KSO_WM_UNIT_TEXT_FILL_FORE_SCHEMECOLOR_INDEX" val="13"/>
  <p:tag name="KSO_WM_UNIT_TEXT_FILL_FORE_SCHEMECOLOR_INDEX_BRIGHTNESS" val="0"/>
  <p:tag name="KSO_WM_UNIT_TEX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  <p:tag name="KSO_WM_UNIT_TEXT_FILL_FORE_SCHEMECOLOR_INDEX" val="13"/>
  <p:tag name="KSO_WM_UNIT_TEXT_FILL_FORE_SCHEMECOLOR_INDEX_BRIGHTNESS" val="0"/>
  <p:tag name="KSO_WM_UNIT_TEXT_FILL_TYP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  <p:tag name="KSO_WM_SLIDE_BACKGROUND_TYPE" val="genera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  <p:tag name="KSO_WM_UNIT_TEXT_FILL_FORE_SCHEMECOLOR_INDEX" val="13"/>
  <p:tag name="KSO_WM_UNIT_TEXT_FILL_FORE_SCHEMECOLOR_INDEX_BRIGHTNESS" val="0"/>
  <p:tag name="KSO_WM_UNIT_TEXT_FILL_TYP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  <p:tag name="KSO_WM_UNIT_TEXT_FILL_FORE_SCHEMECOLOR_INDEX" val="13"/>
  <p:tag name="KSO_WM_UNIT_TEXT_FILL_FORE_SCHEMECOLOR_INDEX_BRIGHTNESS" val="0"/>
  <p:tag name="KSO_WM_UNIT_TEXT_FILL_TYP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  <p:tag name="KSO_WM_UNIT_TEXT_FILL_FORE_SCHEMECOLOR_INDEX" val="13"/>
  <p:tag name="KSO_WM_UNIT_TEXT_FILL_FORE_SCHEMECOLOR_INDEX_BRIGHTNESS" val="0"/>
  <p:tag name="KSO_WM_UNIT_TEXT_FILL_TYPE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1"/>
  <p:tag name="KSO_WM_UNIT_TEXT_FILL_FORE_SCHEMECOLOR_INDEX" val="13"/>
  <p:tag name="KSO_WM_UNIT_TEXT_FILL_FORE_SCHEMECOLOR_INDEX_BRIGHTNESS" val="0"/>
  <p:tag name="KSO_WM_UNIT_TEXT_FILL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2"/>
  <p:tag name="KSO_WM_UNIT_TEXT_FILL_FORE_SCHEMECOLOR_INDEX" val="13"/>
  <p:tag name="KSO_WM_UNIT_TEXT_FILL_FORE_SCHEMECOLOR_INDEX_BRIGHTNESS" val="0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  <p:tag name="KSO_WM_UNIT_TEXT_FILL_FORE_SCHEMECOLOR_INDEX" val="13"/>
  <p:tag name="KSO_WM_UNIT_TEXT_FILL_FORE_SCHEMECOLOR_INDEX_BRIGHTNESS" val="0"/>
  <p:tag name="KSO_WM_UNIT_TEX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5"/>
  <p:tag name="KSO_WM_SLIDE_BACKGROUND_TYPE" val="genera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  <p:tag name="KSO_WM_UNIT_TEXT_FILL_FORE_SCHEMECOLOR_INDEX" val="13"/>
  <p:tag name="KSO_WM_UNIT_TEXT_FILL_FORE_SCHEMECOLOR_INDEX_BRIGHTNESS" val="0"/>
  <p:tag name="KSO_WM_UNIT_TEXT_FILL_TYP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  <p:tag name="KSO_WM_UNIT_TEXT_FILL_FORE_SCHEMECOLOR_INDEX" val="13"/>
  <p:tag name="KSO_WM_UNIT_TEXT_FILL_FORE_SCHEMECOLOR_INDEX_BRIGHTNESS" val="0"/>
  <p:tag name="KSO_WM_UNIT_TEX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9"/>
  <p:tag name="KSO_WM_UNIT_TEXT_FILL_FORE_SCHEMECOLOR_INDEX" val="13"/>
  <p:tag name="KSO_WM_UNIT_TEXT_FILL_FORE_SCHEMECOLOR_INDEX_BRIGHTNESS" val="0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0"/>
  <p:tag name="KSO_WM_UNIT_TEXT_FILL_FORE_SCHEMECOLOR_INDEX" val="13"/>
  <p:tag name="KSO_WM_UNIT_TEXT_FILL_FORE_SCHEMECOLOR_INDEX_BRIGHTNESS" val="0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1"/>
  <p:tag name="KSO_WM_UNIT_TEXT_FILL_FORE_SCHEMECOLOR_INDEX" val="13"/>
  <p:tag name="KSO_WM_UNIT_TEXT_FILL_FORE_SCHEMECOLOR_INDEX_BRIGHTNESS" val="0"/>
  <p:tag name="KSO_WM_UNIT_TEXT_FILL_TYP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3"/>
  <p:tag name="KSO_WM_SLIDE_BACKGROUND_TYPE" val="genera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  <p:tag name="KSO_WM_UNIT_TEXT_FILL_FORE_SCHEMECOLOR_INDEX" val="13"/>
  <p:tag name="KSO_WM_UNIT_TEXT_FILL_FORE_SCHEMECOLOR_INDEX_BRIGHTNESS" val="0"/>
  <p:tag name="KSO_WM_UNIT_TEXT_FILL_TYPE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6"/>
  <p:tag name="KSO_WM_UNIT_TEXT_FILL_FORE_SCHEMECOLOR_INDEX" val="13"/>
  <p:tag name="KSO_WM_UNIT_TEXT_FILL_FORE_SCHEMECOLOR_INDEX_BRIGHTNESS" val="0"/>
  <p:tag name="KSO_WM_UNIT_TEXT_FILL_TYPE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7"/>
  <p:tag name="KSO_WM_UNIT_TEXT_FILL_FORE_SCHEMECOLOR_INDEX" val="13"/>
  <p:tag name="KSO_WM_UNIT_TEXT_FILL_FORE_SCHEMECOLOR_INDEX_BRIGHTNESS" val="0"/>
  <p:tag name="KSO_WM_UNIT_TEXT_FILL_TYPE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8"/>
  <p:tag name="KSO_WM_UNIT_TEXT_FILL_FORE_SCHEMECOLOR_INDEX" val="13"/>
  <p:tag name="KSO_WM_UNIT_TEXT_FILL_FORE_SCHEMECOLOR_INDEX_BRIGHTNESS" val="0"/>
  <p:tag name="KSO_WM_UNIT_TEXT_FILL_TYP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1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2"/>
  <p:tag name="KSO_WM_UNIT_TEXT_FILL_FORE_SCHEMECOLOR_INDEX" val="13"/>
  <p:tag name="KSO_WM_UNIT_TEXT_FILL_FORE_SCHEMECOLOR_INDEX_BRIGHTNESS" val="0"/>
  <p:tag name="KSO_WM_UNIT_TEXT_FILL_TYPE" val="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3"/>
  <p:tag name="KSO_WM_UNIT_TEXT_FILL_FORE_SCHEMECOLOR_INDEX" val="13"/>
  <p:tag name="KSO_WM_UNIT_TEXT_FILL_FORE_SCHEMECOLOR_INDEX_BRIGHTNESS" val="0"/>
  <p:tag name="KSO_WM_UNIT_TEXT_FILL_TYPE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4"/>
  <p:tag name="KSO_WM_UNIT_TEXT_FILL_FORE_SCHEMECOLOR_INDEX" val="13"/>
  <p:tag name="KSO_WM_UNIT_TEXT_FILL_FORE_SCHEMECOLOR_INDEX_BRIGHTNESS" val="0"/>
  <p:tag name="KSO_WM_UNIT_TEXT_FILL_TYP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5"/>
  <p:tag name="KSO_WM_ASSEMBLE_CHIP_INDEX" val="c3fc3b631fec4437b1682114c8d3b255"/>
  <p:tag name="KSO_WM_BEAUTIFY_FLAG" val="#wm#"/>
  <p:tag name="KSO_WM_CHIP_GROUPID" val="5ebdf6100ac41c4a0a525512"/>
  <p:tag name="KSO_WM_CHIP_XID" val="5ebdf6100ac41c4a0a525513"/>
  <p:tag name="KSO_WM_TAG_VERSION" val="1.0"/>
  <p:tag name="KSO_WM_TEMPLATE_ASSEMBLE_GROUPID" val="5efb3919c9a2f50afb510ecc"/>
  <p:tag name="KSO_WM_TEMPLATE_ASSEMBLE_XID" val="5f080c658050c250ba6442e2"/>
  <p:tag name="KSO_WM_TEMPLATE_CATEGORY" val="custom"/>
  <p:tag name="KSO_WM_TEMPLATE_INDEX" val="20208844"/>
  <p:tag name="KSO_WM_UNIT_BLOCK" val="0"/>
  <p:tag name="KSO_WM_UNIT_COMPATIBLE" val="0"/>
  <p:tag name="KSO_WM_UNIT_DEC_AREA_ID" val="39db33cdb7a14bc18eddd333f3bbed54"/>
  <p:tag name="KSO_WM_UNIT_DEFAULT_FONT" val="18;24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6"/>
  <p:tag name="KSO_WM_ASSEMBLE_CHIP_INDEX" val="c3fc3b631fec4437b1682114c8d3b255"/>
  <p:tag name="KSO_WM_BEAUTIFY_FLAG" val="#wm#"/>
  <p:tag name="KSO_WM_CHIP_GROUPID" val="5ebdf6100ac41c4a0a525512"/>
  <p:tag name="KSO_WM_CHIP_XID" val="5ebdf6100ac41c4a0a525513"/>
  <p:tag name="KSO_WM_TAG_VERSION" val="1.0"/>
  <p:tag name="KSO_WM_TEMPLATE_ASSEMBLE_GROUPID" val="5efb3919c9a2f50afb510ecc"/>
  <p:tag name="KSO_WM_TEMPLATE_ASSEMBLE_XID" val="5f080c658050c250ba6442e2"/>
  <p:tag name="KSO_WM_TEMPLATE_CATEGORY" val="custom"/>
  <p:tag name="KSO_WM_TEMPLATE_INDEX" val="20208844"/>
  <p:tag name="KSO_WM_UNIT_BLOCK" val="0"/>
  <p:tag name="KSO_WM_UNIT_COMPATIBLE" val="0"/>
  <p:tag name="KSO_WM_UNIT_DEC_AREA_ID" val="181e8345186b46d3bdc37795d052eb1f"/>
  <p:tag name="KSO_WM_UNIT_DEFAULT_FONT" val="66;89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8"/>
  <p:tag name="KSO_WM_SLIDE_BACKGROUND_TYPE" val="general"/>
  <p:tag name="WM_BEAUTIFY_SHAPE_IDENTITY" val="{299fbfcf-1691-41fa-8446-d546caeab5a8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9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WM_BEAUTIFY_SHAPE_IDENTITY" val="{ce30a6ef-30a8-4c04-904d-e78ec615cb9a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0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1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2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3"/>
  <p:tag name="KSO_WM_SLIDE_BACKGROUND_TYPE" val="general"/>
  <p:tag name="KSO_WM_UNIT_TEXT_FILL_FORE_SCHEMECOLOR_INDEX" val="13"/>
  <p:tag name="KSO_WM_UNIT_TEXT_FILL_FORE_SCHEMECOLOR_INDEX_BRIGHTNESS" val="0"/>
  <p:tag name="KSO_WM_UNIT_TEXT_FILL_TYPE" val="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5"/>
  <p:tag name="KSO_WM_SLIDE_BACKGROUND_TYPE" val="fram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6"/>
  <p:tag name="KSO_WM_SLIDE_BACKGROUND_TYPE" val="frame"/>
  <p:tag name="KSO_WM_UNIT_FILL_FORE_SCHEMECOLOR_INDEX" val="16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7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8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9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0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1"/>
  <p:tag name="KSO_WM_SLIDE_BACKGROUND_TYPE" val="frame"/>
  <p:tag name="KSO_WM_UNIT_TEXT_FILL_FORE_SCHEMECOLOR_INDEX" val="13"/>
  <p:tag name="KSO_WM_UNIT_TEXT_FILL_FORE_SCHEMECOLOR_INDEX_BRIGHTNESS" val="0"/>
  <p:tag name="KSO_WM_UNIT_TEXT_FILL_TYPE" val="1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3"/>
  <p:tag name="KSO_WM_SLIDE_BACKGROUND_TYPE" val="leftRigh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4"/>
  <p:tag name="KSO_WM_SLIDE_BACKGROUND_TYPE" val="leftRight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5"/>
  <p:tag name="KSO_WM_SLIDE_BACKGROUND_TYPE" val="leftRight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6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7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8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9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0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1"/>
  <p:tag name="KSO_WM_SLIDE_BACKGROUND_TYPE" val="leftRight"/>
  <p:tag name="KSO_WM_UNIT_TEXT_FILL_FORE_SCHEMECOLOR_INDEX" val="13"/>
  <p:tag name="KSO_WM_UNIT_TEXT_FILL_FORE_SCHEMECOLOR_INDEX_BRIGHTNESS" val="0"/>
  <p:tag name="KSO_WM_UNIT_TEXT_FILL_TYPE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3"/>
  <p:tag name="KSO_WM_SLIDE_BACKGROUND_TYPE" val="topBottom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4"/>
  <p:tag name="KSO_WM_SLIDE_BACKGROUND_TYPE" val="topBottom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5"/>
  <p:tag name="KSO_WM_SLIDE_BACKGROUND_TYPE" val="topBottom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6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7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8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  <p:tag name="KSO_WM_SLIDE_BACKGROUND_TYPE" val="topBottom"/>
  <p:tag name="KSO_WM_UNIT_TEXT_FILL_FORE_SCHEMECOLOR_INDEX" val="13"/>
  <p:tag name="KSO_WM_UNIT_TEXT_FILL_FORE_SCHEMECOLOR_INDEX_BRIGHTNESS" val="0"/>
  <p:tag name="KSO_WM_UNIT_TEXT_FILL_TYPE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3"/>
  <p:tag name="KSO_WM_SLIDE_BACKGROUND_TYPE" val="bottomTop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4"/>
  <p:tag name="KSO_WM_SLIDE_BACKGROUND_TYPE" val="bottomTop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5"/>
  <p:tag name="KSO_WM_SLIDE_BACKGROUND_TYPE" val="bottomTop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6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7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8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9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1"/>
  <p:tag name="KSO_WM_SLIDE_BACKGROUND_TYPE" val="bottomTop"/>
  <p:tag name="KSO_WM_UNIT_TEXT_FILL_FORE_SCHEMECOLOR_INDEX" val="13"/>
  <p:tag name="KSO_WM_UNIT_TEXT_FILL_FORE_SCHEMECOLOR_INDEX_BRIGHTNESS" val="0"/>
  <p:tag name="KSO_WM_UNIT_TEXT_FILL_TYPE" val="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3"/>
  <p:tag name="KSO_WM_SLIDE_BACKGROUND_TYPE" val="naviga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4"/>
  <p:tag name="KSO_WM_SLIDE_BACKGROUND_TYPE" val="navigation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5"/>
  <p:tag name="KSO_WM_SLIDE_BACKGROUND_TYPE" val="navigation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9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0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1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2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3"/>
  <p:tag name="KSO_WM_SLIDE_BACKGROUND_TYPE" val="navigation"/>
  <p:tag name="KSO_WM_UNIT_TEXT_FILL_FORE_SCHEMECOLOR_INDEX" val="13"/>
  <p:tag name="KSO_WM_UNIT_TEXT_FILL_FORE_SCHEMECOLOR_INDEX_BRIGHTNESS" val="0"/>
  <p:tag name="KSO_WM_UNIT_TEXT_FILL_TYP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5"/>
  <p:tag name="KSO_WM_SLIDE_BACKGROUND_TYPE" val="bel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6"/>
  <p:tag name="KSO_WM_SLIDE_BACKGROUND_TYPE" val="belt"/>
  <p:tag name="KSO_WM_UNIT_FILL_FORE_SCHEMECOLOR_INDEX" val="15"/>
  <p:tag name="KSO_WM_UNIT_FILL_FORE_SCHEMECOLOR_INDEX_BRIGHTNESS" val="0"/>
  <p:tag name="KSO_WM_UNIT_FILL_TYPE" val="1"/>
  <p:tag name="KSO_WM_UNIT_IGNORE_FIXCOLOR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7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9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0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1"/>
  <p:tag name="KSO_WM_SLIDE_BACKGROUND_TYPE" val="belt"/>
  <p:tag name="KSO_WM_UNIT_TEXT_FILL_FORE_SCHEMECOLOR_INDEX" val="13"/>
  <p:tag name="KSO_WM_UNIT_TEXT_FILL_FORE_SCHEMECOLOR_INDEX_BRIGHTNESS" val="0"/>
  <p:tag name="KSO_WM_UNIT_TEXT_FILL_TYPE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FULL_TEXT_BEAUTIFY_COPY_ID" val="150995387"/>
  <p:tag name="KSO_WM_SLIDE_BACKGROUND_TYPE" val="general"/>
  <p:tag name="KSO_WM_TEMPLATE_CATEGORY" val="custom"/>
  <p:tag name="KSO_WM_TEMPLATE_INDEX" val="2020422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  <p:tag name="KSO_WM_SLIDE_BACKGROUND_TYPE" val="general"/>
  <p:tag name="KSO_WM_UNIT_TYPE" val="i"/>
  <p:tag name="WM_BEAUTIFY_SHAPE_IDENTITY" val="{299fbfcf-1691-41fa-8446-d546caeab5a8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  <p:tag name="KSO_WM_FULL_TEXT_BEAUTIFY_COPY_ID" val="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  <p:tag name="KSO_WM_FULL_TEXT_BEAUTIFY_COPY_ID" val="14346"/>
  <p:tag name="KSO_WM_UNIT_TEXT_FILL_FORE_SCHEMECOLOR_INDEX" val="13"/>
  <p:tag name="KSO_WM_UNIT_TEXT_FILL_FORE_SCHEMECOLOR_INDEX_BRIGHTNESS" val="0"/>
  <p:tag name="KSO_WM_UNIT_TEXT_FILL_TYP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  <p:tag name="KSO_WM_FULL_TEXT_BEAUTIFY_COPY_ID" val="1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  <p:tag name="KSO_WM_FULL_TEXT_BEAUTIFY_COPY_ID" val="8"/>
  <p:tag name="KSO_WM_UNIT_TEXT_FILL_FORE_SCHEMECOLOR_INDEX" val="13"/>
  <p:tag name="KSO_WM_UNIT_TEXT_FILL_FORE_SCHEMECOLOR_INDEX_BRIGHTNESS" val="0"/>
  <p:tag name="KSO_WM_UNIT_TEXT_FILL_TYPE" val="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1"/>
  <p:tag name="KSO_WM_SLIDE_BACKGROUND_TYPE" val="genera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  <p:tag name="KSO_WM_SLIDE_BACKGROUND_TYPE" val="general"/>
  <p:tag name="KSO_WM_UNIT_TYPE" val="i"/>
  <p:tag name="WM_BEAUTIFY_SHAPE_IDENTITY" val="{299fbfcf-1691-41fa-8446-d546caeab5a8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  <p:tag name="KSO_WM_FULL_TEXT_BEAUTIFY_COPY_ID" val="11266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  <p:tag name="KSO_WM_FULL_TEXT_BEAUTIFY_COPY_ID" val="11267"/>
  <p:tag name="KSO_WM_UNIT_TEXT_FILL_FORE_SCHEMECOLOR_INDEX" val="13"/>
  <p:tag name="KSO_WM_UNIT_TEXT_FILL_FORE_SCHEMECOLOR_INDEX_BRIGHTNESS" val="0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  <p:tag name="KSO_WM_FULL_TEXT_BEAUTIFY_COPY_ID" val="11268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  <p:tag name="KSO_WM_FULL_TEXT_BEAUTIFY_COPY_ID" val="11269"/>
  <p:tag name="KSO_WM_UNIT_TEXT_FILL_FORE_SCHEMECOLOR_INDEX" val="13"/>
  <p:tag name="KSO_WM_UNIT_TEXT_FILL_FORE_SCHEMECOLOR_INDEX_BRIGHTNESS" val="0"/>
  <p:tag name="KSO_WM_UNIT_TEXT_FILL_TYP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  <p:tag name="KSO_WM_FULL_TEXT_BEAUTIFY_COPY_ID" val="11270"/>
  <p:tag name="KSO_WM_UNIT_TEXT_FILL_FORE_SCHEMECOLOR_INDEX" val="13"/>
  <p:tag name="KSO_WM_UNIT_TEXT_FILL_FORE_SCHEMECOLOR_INDEX_BRIGHTNESS" val="0"/>
  <p:tag name="KSO_WM_UNIT_TEXT_FILL_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  <p:tag name="KSO_WM_FULL_TEXT_BEAUTIFY_COPY_ID" val="1127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  <p:tag name="KSO_WM_FULL_TEXT_BEAUTIFY_COPY_ID" val="1127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  <p:tag name="KSO_WM_FULL_TEXT_BEAUTIFY_COPY_ID" val="1127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  <p:tag name="KSO_WM_FULL_TEXT_BEAUTIFY_COPY_ID" val="11277"/>
  <p:tag name="KSO_WM_UNIT_FILL_FORE_SCHEMECOLOR_INDEX" val="5"/>
  <p:tag name="KSO_WM_UNIT_FILL_FORE_SCHEMECOLOR_INDEX_BRIGHTNESS" val="0"/>
  <p:tag name="KSO_WM_UNIT_FILL_TYPE" val="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  <p:tag name="KSO_WM_FULL_TEXT_BEAUTIFY_COPY_ID" val="11278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  <p:tag name="KSO_WM_FULL_TEXT_BEAUTIFY_COPY_ID" val="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  <p:tag name="KSO_WM_FULL_TEXT_BEAUTIFY_COPY_ID" val="64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  <p:tag name="KSO_WM_FULL_TEXT_BEAUTIFY_COPY_ID" val="4"/>
  <p:tag name="KSO_WM_UNIT_TEXT_FILL_FORE_SCHEMECOLOR_INDEX" val="13"/>
  <p:tag name="KSO_WM_UNIT_TEXT_FILL_FORE_SCHEMECOLOR_INDEX_BRIGHTNESS" val="0"/>
  <p:tag name="KSO_WM_UNIT_TEXT_FILL_TYPE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  <p:tag name="KSO_WM_FULL_TEXT_BEAUTIFY_COPY_ID" val="64520"/>
  <p:tag name="KSO_WM_UNIT_TEXT_FILL_FORE_SCHEMECOLOR_INDEX" val="13"/>
  <p:tag name="KSO_WM_UNIT_TEXT_FILL_FORE_SCHEMECOLOR_INDEX_BRIGHTNESS" val="0"/>
  <p:tag name="KSO_WM_UNIT_TEXT_FILL_TYPE" val="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  <p:tag name="KSO_WM_FULL_TEXT_BEAUTIFY_COPY_ID" val="6"/>
  <p:tag name="KSO_WM_UNIT_TEXT_FILL_FORE_SCHEMECOLOR_INDEX" val="13"/>
  <p:tag name="KSO_WM_UNIT_TEXT_FILL_FORE_SCHEMECOLOR_INDEX_BRIGHTNESS" val="0"/>
  <p:tag name="KSO_WM_UNIT_TEXT_FILL_TYP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  <p:tag name="KSO_WM_FULL_TEXT_BEAUTIFY_COPY_ID" val="64523"/>
  <p:tag name="KSO_WM_UNIT_TEXT_FILL_FORE_SCHEMECOLOR_INDEX" val="13"/>
  <p:tag name="KSO_WM_UNIT_TEXT_FILL_FORE_SCHEMECOLOR_INDEX_BRIGHTNESS" val="0"/>
  <p:tag name="KSO_WM_UNIT_TEXT_FILL_TYP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  <p:tag name="KSO_WM_FULL_TEXT_BEAUTIFY_COPY_ID" val="64524"/>
  <p:tag name="KSO_WM_UNIT_TEXT_FILL_FORE_SCHEMECOLOR_INDEX" val="13"/>
  <p:tag name="KSO_WM_UNIT_TEXT_FILL_FORE_SCHEMECOLOR_INDEX_BRIGHTNESS" val="0"/>
  <p:tag name="KSO_WM_UNIT_TEXT_FILL_TYP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  <p:tag name="KSO_WM_FULL_TEXT_BEAUTIFY_COPY_ID" val="64525"/>
  <p:tag name="KSO_WM_UNIT_TEXT_FILL_FORE_SCHEMECOLOR_INDEX" val="13"/>
  <p:tag name="KSO_WM_UNIT_TEXT_FILL_FORE_SCHEMECOLOR_INDEX_BRIGHTNESS" val="0"/>
  <p:tag name="KSO_WM_UNIT_TEXT_FILL_TYPE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  <p:tag name="KSO_WM_FULL_TEXT_BEAUTIFY_COPY_ID" val="64526"/>
  <p:tag name="KSO_WM_UNIT_TEXT_FILL_FORE_SCHEMECOLOR_INDEX" val="13"/>
  <p:tag name="KSO_WM_UNIT_TEXT_FILL_FORE_SCHEMECOLOR_INDEX_BRIGHTNESS" val="0"/>
  <p:tag name="KSO_WM_UNIT_TEXT_FILL_TYP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  <p:tag name="KSO_WM_FULL_TEXT_BEAUTIFY_COPY_ID" val="7"/>
  <p:tag name="KSO_WM_UNIT_TEXT_FILL_FORE_SCHEMECOLOR_INDEX" val="13"/>
  <p:tag name="KSO_WM_UNIT_TEXT_FILL_FORE_SCHEMECOLOR_INDEX_BRIGHTNESS" val="0"/>
  <p:tag name="KSO_WM_UNIT_TEXT_FILL_TYP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42"/>
  <p:tag name="KSO_WM_SLIDE_BACKGROUND_TYPE" val="genera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1"/>
  <p:tag name="KSO_WM_SLIDE_BACKGROUND_TYPE" val="general"/>
  <p:tag name="KSO_WM_UNIT_TYPE" val="i"/>
  <p:tag name="WM_BEAUTIFY_SHAPE_IDENTITY" val="{299fbfcf-1691-41fa-8446-d546caeab5a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  <p:tag name="KSO_WM_FULL_TEXT_BEAUTIFY_COPY_ID" val="13314"/>
  <p:tag name="KSO_WM_UNIT_TEXT_FILL_FORE_SCHEMECOLOR_INDEX" val="13"/>
  <p:tag name="KSO_WM_UNIT_TEXT_FILL_FORE_SCHEMECOLOR_INDEX_BRIGHTNESS" val="0"/>
  <p:tag name="KSO_WM_UNIT_TEXT_FILL_TYP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  <p:tag name="KSO_WM_FULL_TEXT_BEAUTIFY_COPY_ID" val="1331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  <p:tag name="KSO_WM_FULL_TEXT_BEAUTIFY_COPY_ID" val="13316"/>
  <p:tag name="KSO_WM_UNIT_TEXT_FILL_FORE_SCHEMECOLOR_INDEX" val="13"/>
  <p:tag name="KSO_WM_UNIT_TEXT_FILL_FORE_SCHEMECOLOR_INDEX_BRIGHTNESS" val="0"/>
  <p:tag name="KSO_WM_UNIT_TEXT_FILL_TYP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  <p:tag name="KSO_WM_FULL_TEXT_BEAUTIFY_COPY_ID" val="1331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  <p:tag name="KSO_WM_FULL_TEXT_BEAUTIFY_COPY_ID" val="1331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  <p:tag name="KSO_WM_FULL_TEXT_BEAUTIFY_COPY_ID" val="1331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  <p:tag name="KSO_WM_FULL_TEXT_BEAUTIFY_COPY_ID" val="1332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  <p:tag name="KSO_WM_FULL_TEXT_BEAUTIFY_COPY_ID" val="1332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  <p:tag name="KSO_WM_FULL_TEXT_BEAUTIFY_COPY_ID" val="133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  <p:tag name="KSO_WM_FULL_TEXT_BEAUTIFY_COPY_ID" val="1332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  <p:tag name="KSO_WM_FULL_TEXT_BEAUTIFY_COPY_ID" val="13324"/>
  <p:tag name="KSO_WM_UNIT_TEXT_FILL_FORE_SCHEMECOLOR_INDEX" val="13"/>
  <p:tag name="KSO_WM_UNIT_TEXT_FILL_FORE_SCHEMECOLOR_INDEX_BRIGHTNESS" val="0"/>
  <p:tag name="KSO_WM_UNIT_TEXT_FILL_TYPE" val="1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  <p:tag name="KSO_WM_FULL_TEXT_BEAUTIFY_COPY_ID" val="13325"/>
  <p:tag name="KSO_WM_UNIT_TEXT_FILL_FORE_SCHEMECOLOR_INDEX" val="13"/>
  <p:tag name="KSO_WM_UNIT_TEXT_FILL_FORE_SCHEMECOLOR_INDEX_BRIGHTNESS" val="0"/>
  <p:tag name="KSO_WM_UNIT_TEXT_FILL_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  <p:tag name="KSO_WM_FULL_TEXT_BEAUTIFY_COPY_ID" val="13326"/>
  <p:tag name="KSO_WM_UNIT_TEXT_FILL_FORE_SCHEMECOLOR_INDEX" val="13"/>
  <p:tag name="KSO_WM_UNIT_TEXT_FILL_FORE_SCHEMECOLOR_INDEX_BRIGHTNESS" val="0"/>
  <p:tag name="KSO_WM_UNIT_TEXT_FILL_TYP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  <p:tag name="KSO_WM_FULL_TEXT_BEAUTIFY_COPY_ID" val="13327"/>
  <p:tag name="KSO_WM_UNIT_TEXT_FILL_FORE_SCHEMECOLOR_INDEX" val="13"/>
  <p:tag name="KSO_WM_UNIT_TEXT_FILL_FORE_SCHEMECOLOR_INDEX_BRIGHTNESS" val="0"/>
  <p:tag name="KSO_WM_UNIT_TEXT_FILL_TYPE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  <p:tag name="KSO_WM_FULL_TEXT_BEAUTIFY_COPY_ID" val="13328"/>
  <p:tag name="KSO_WM_UNIT_TEXT_FILL_FORE_SCHEMECOLOR_INDEX" val="13"/>
  <p:tag name="KSO_WM_UNIT_TEXT_FILL_FORE_SCHEMECOLOR_INDEX_BRIGHTNESS" val="0"/>
  <p:tag name="KSO_WM_UNIT_TEXT_FILL_TYP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FILLPROP" val="[[{&quot;fill_id&quot;:&quot;a4c0727b8e904b97a0aae8e5481eb2d6&quot;,&quot;fill_align&quot;:&quot;cm&quot;,&quot;text_align&quot;:&quot;cm&quot;,&quot;text_direction&quot;:&quot;horizontal&quot;,&quot;chip_types&quot;:[&quot;text&quot;,&quot;header&quot;]}]]"/>
  <p:tag name="KSO_WM_CHIP_GROUPID" val="5ebf6661ddc3daf3fef3f760"/>
  <p:tag name="KSO_WM_CHIP_INFOS" val="{&quot;layout_type&quot;:&quot;formiddle4&quot;,&quot;slide_type&quot;:[&quot;title&quot;],&quot;aspect_ratio&quot;:&quot;16:9&quot;}"/>
  <p:tag name="KSO_WM_CHIP_XID" val="5ebe041a0ac41c4a0a52557f"/>
  <p:tag name="KSO_WM_FULL_TEXT_BEAUTIFY_COPY_ID" val="150995215"/>
  <p:tag name="KSO_WM_SLIDE_BACKGROUND_TYPE" val="general"/>
  <p:tag name="KSO_WM_SLIDE_BK_DARK_LIGHT" val="2"/>
  <p:tag name="KSO_WM_SLIDE_ID" val="custom20208844_1"/>
  <p:tag name="KSO_WM_SLIDE_INDEX" val="1"/>
  <p:tag name="KSO_WM_SLIDE_ITEM_CNT" val="0"/>
  <p:tag name="KSO_WM_SLIDE_LAYOUT" val="a_b"/>
  <p:tag name="KSO_WM_SLIDE_LAYOUT_CNT" val="1_1"/>
  <p:tag name="KSO_WM_SLIDE_LAYOUT_INFO" val="{&quot;id&quot;:&quot;2020-07-10T14:37:20&quot;,&quot;maxSize&quot;:{&quot;size1&quot;:58.255004656756363},&quot;minSize&quot;:{&quot;size1&quot;:38.955004656756365},&quot;normalSize&quot;:{&quot;size1&quot;:48.955004656756365},&quot;subLayout&quot;:[{&quot;id&quot;:&quot;2020-07-10T14:37:20&quot;,&quot;margin&quot;:{&quot;bottom&quot;:0.57167583703994751,&quot;left&quot;:4.5899004936218262,&quot;right&quot;:4.5823216438293457,&quot;top&quot;:5.0271553993225098},&quot;type&quot;:0},{&quot;id&quot;:&quot;2020-07-10T14:37:20&quot;,&quot;margin&quot;:{&quot;bottom&quot;:7.8051362037658691,&quot;left&quot;:4.5899004936218262,&quot;right&quot;:4.5823216438293457,&quot;top&quot;:0.74771308898925781},&quot;type&quot;:0}],&quot;type&quot;:0}"/>
  <p:tag name="KSO_WM_SLIDE_POSITION" val="130*140"/>
  <p:tag name="KSO_WM_SLIDE_SIZE" val="700*180"/>
  <p:tag name="KSO_WM_SLIDE_SUBTYPE" val="pureTxt"/>
  <p:tag name="KSO_WM_SLIDE_SUPPORT_FEATURE_TYPE" val="0"/>
  <p:tag name="KSO_WM_SLIDE_TYPE" val="title"/>
  <p:tag name="KSO_WM_TAG_VERSION" val="1.0"/>
  <p:tag name="KSO_WM_TEMPLATE_ASSEMBLE_GROUPID" val="5efb3919c9a2f50afb510ecc"/>
  <p:tag name="KSO_WM_TEMPLATE_ASSEMBLE_XID" val="5f080c658050c250ba6442c8"/>
  <p:tag name="KSO_WM_TEMPLATE_CATEGORY" val="custom"/>
  <p:tag name="KSO_WM_TEMPLATE_COLOR_TYPE" val="1"/>
  <p:tag name="KSO_WM_TEMPLATE_INDEX" val="20208844"/>
  <p:tag name="KSO_WM_TEMPLATE_MASTER_THUMB_INDEX" val="12"/>
  <p:tag name="KSO_WM_TEMPLATE_MASTER_TYPE" val="1"/>
  <p:tag name="KSO_WM_TEMPLATE_SUBCATEGORY" val="21"/>
  <p:tag name="KSO_WM_TEMPLATE_THUMBS_INDEX" val="1、4、6、7、10、4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9"/>
  <p:tag name="KSO_WM_ASSEMBLE_CHIP_INDEX" val="fc558c3d49374922ac10d0200e382c80"/>
  <p:tag name="KSO_WM_BEAUTIFY_FLAG" val="#wm#"/>
  <p:tag name="KSO_WM_CHIP_GROUPID" val="5ebcba170ac41c4a0a525341"/>
  <p:tag name="KSO_WM_CHIP_XID" val="5ebcba170ac41c4a0a525342"/>
  <p:tag name="KSO_WM_TAG_VERSION" val="1.0"/>
  <p:tag name="KSO_WM_TEMPLATE_CATEGORY" val="custom"/>
  <p:tag name="KSO_WM_TEMPLATE_INDEX" val="20208844"/>
  <p:tag name="KSO_WM_UNIT_BLOCK" val="0"/>
  <p:tag name="KSO_WM_UNIT_COMPATIBLE" val="0"/>
  <p:tag name="KSO_WM_UNIT_DEC_AREA_ID" val="e2b50c312c4349e18f14900af0bbee92"/>
  <p:tag name="KSO_WM_UNIT_DEFAULT_FONT" val="24;44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编辑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  <p:tag name="KSO_WM_FULL_TEXT_BEAUTIFY_COPY_ID" val="4"/>
  <p:tag name="KSO_WM_UNIT_PLACING_PICTURE_USER_VIEWPORT" val="{&quot;height&quot;:8813,&quot;width&quot;:9119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  <p:tag name="KSO_WM_FULL_TEXT_BEAUTIFY_COPY_ID" val="5"/>
  <p:tag name="KSO_WM_UNIT_PLACING_PICTURE_USER_VIEWPORT" val="{&quot;height&quot;:8812,&quot;width&quot;:8672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17"/>
  <p:tag name="KSO_WM_SLIDE_BACKGROUND_TYPE" val="genera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4"/>
  <p:tag name="KSO_WM_SLIDE_BACKGROUND_TYPE" val="general"/>
  <p:tag name="KSO_WM_UNIT_TYPE" val="i"/>
  <p:tag name="WM_BEAUTIFY_SHAPE_IDENTITY" val="{299fbfcf-1691-41fa-8446-d546caeab5a8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5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  <p:tag name="KSO_WM_FULL_TEXT_BEAUTIFY_COPY_ID" val="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  <p:tag name="KSO_WM_FULL_TEXT_BEAUTIFY_COPY_ID" val="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  <p:tag name="KSO_WM_FULL_TEXT_BEAUTIFY_COPY_ID" val="1229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  <p:tag name="KSO_WM_FULL_TEXT_BEAUTIFY_COPY_ID" val="12296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  <p:tag name="KSO_WM_FULL_TEXT_BEAUTIFY_COPY_ID" val="1742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  <p:tag name="KSO_WM_FULL_TEXT_BEAUTIFY_COPY_ID" val="1741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  <p:tag name="KSO_WM_FULL_TEXT_BEAUTIFY_COPY_ID" val="1741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  <p:tag name="KSO_WM_FULL_TEXT_BEAUTIFY_COPY_ID" val="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63"/>
  <p:tag name="KSO_WM_SLIDE_BACKGROUND_TYPE" val="genera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7"/>
  <p:tag name="KSO_WM_SLIDE_BACKGROUND_TYPE" val="general"/>
  <p:tag name="KSO_WM_UNIT_TYPE" val="i"/>
  <p:tag name="WM_BEAUTIFY_SHAPE_IDENTITY" val="{299fbfcf-1691-41fa-8446-d546caeab5a8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8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  <p:tag name="KSO_WM_FULL_TEXT_BEAUTIFY_COPY_ID" val="4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  <p:tag name="KSO_WM_FULL_TEXT_BEAUTIFY_COPY_ID" val="113668"/>
  <p:tag name="KSO_WM_UNIT_TEXT_FILL_FORE_SCHEMECOLOR_INDEX" val="13"/>
  <p:tag name="KSO_WM_UNIT_TEXT_FILL_FORE_SCHEMECOLOR_INDEX_BRIGHTNESS" val="0"/>
  <p:tag name="KSO_WM_UNIT_TEXT_FILL_TYPE" val="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  <p:tag name="KSO_WM_FULL_TEXT_BEAUTIFY_COPY_ID" val="113669"/>
  <p:tag name="KSO_WM_UNIT_TEXT_FILL_FORE_SCHEMECOLOR_INDEX" val="13"/>
  <p:tag name="KSO_WM_UNIT_TEXT_FILL_FORE_SCHEMECOLOR_INDEX_BRIGHTNESS" val="0"/>
  <p:tag name="KSO_WM_UNIT_TEXT_FILL_TYPE" val="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  <p:tag name="KSO_WM_FULL_TEXT_BEAUTIFY_COPY_ID" val="11367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  <p:tag name="KSO_WM_FULL_TEXT_BEAUTIFY_COPY_ID" val="113671"/>
  <p:tag name="KSO_WM_UNIT_TEXT_FILL_FORE_SCHEMECOLOR_INDEX" val="13"/>
  <p:tag name="KSO_WM_UNIT_TEXT_FILL_FORE_SCHEMECOLOR_INDEX_BRIGHTNESS" val="0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  <p:tag name="KSO_WM_FULL_TEXT_BEAUTIFY_COPY_ID" val="113673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  <p:tag name="KSO_WM_FULL_TEXT_BEAUTIFY_COPY_ID" val="113676"/>
  <p:tag name="KSO_WM_UNIT_TEXT_FILL_FORE_SCHEMECOLOR_INDEX" val="13"/>
  <p:tag name="KSO_WM_UNIT_TEXT_FILL_FORE_SCHEMECOLOR_INDEX_BRIGHTNESS" val="0"/>
  <p:tag name="KSO_WM_UNIT_TEXT_FILL_TYP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  <p:tag name="KSO_WM_FULL_TEXT_BEAUTIFY_COPY_ID" val="11367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  <p:tag name="KSO_WM_FULL_TEXT_BEAUTIFY_COPY_ID" val="1332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  <p:tag name="KSO_WM_FULL_TEXT_BEAUTIFY_COPY_ID" val="113683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  <p:tag name="KSO_WM_FULL_TEXT_BEAUTIFY_COPY_ID" val="113685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  <p:tag name="KSO_WM_FULL_TEXT_BEAUTIFY_COPY_ID" val="11368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  <p:tag name="KSO_WM_FULL_TEXT_BEAUTIFY_COPY_ID" val="113688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  <p:tag name="KSO_WM_FULL_TEXT_BEAUTIFY_COPY_ID" val="11368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  <p:tag name="KSO_WM_FULL_TEXT_BEAUTIFY_COPY_ID" val="113690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  <p:tag name="KSO_WM_FULL_TEXT_BEAUTIFY_COPY_ID" val="11369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  <p:tag name="KSO_WM_FULL_TEXT_BEAUTIFY_COPY_ID" val="11369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  <p:tag name="KSO_WM_FULL_TEXT_BEAUTIFY_COPY_ID" val="7"/>
  <p:tag name="KSO_WM_UNIT_TEXT_FILL_FORE_SCHEMECOLOR_INDEX" val="13"/>
  <p:tag name="KSO_WM_UNIT_TEXT_FILL_FORE_SCHEMECOLOR_INDEX_BRIGHTNESS" val="0"/>
  <p:tag name="KSO_WM_UNIT_TEXT_FILL_TYP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  <p:tag name="KSO_WM_FULL_TEXT_BEAUTIFY_COPY_ID" val="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  <p:tag name="KSO_WM_FULL_TEXT_BEAUTIFY_COPY_ID" val="6"/>
  <p:tag name="KSO_WM_UNIT_TEXT_FILL_FORE_SCHEMECOLOR_INDEX" val="13"/>
  <p:tag name="KSO_WM_UNIT_TEXT_FILL_FORE_SCHEMECOLOR_INDEX_BRIGHTNESS" val="0"/>
  <p:tag name="KSO_WM_UNIT_TEXT_FILL_TYPE" val="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  <p:tag name="KSO_WM_FULL_TEXT_BEAUTIFY_COPY_ID" val="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  <p:tag name="KSO_WM_FULL_TEXT_BEAUTIFY_COPY_ID" val="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  <p:tag name="KSO_WM_FULL_TEXT_BEAUTIFY_COPY_ID" val="1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  <p:tag name="KSO_WM_FULL_TEXT_BEAUTIFY_COPY_ID" val="11"/>
  <p:tag name="KSO_WM_UNIT_LINE_FILL_TYPE" val="2"/>
  <p:tag name="KSO_WM_UNIT_LINE_FORE_SCHEMECOLOR_INDEX" val="13"/>
  <p:tag name="KSO_WM_UNIT_LINE_FORE_SCHEMECOLOR_INDEX_BRIGHTNESS" val="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  <p:tag name="KSO_WM_FULL_TEXT_BEAUTIFY_COPY_ID" val="12"/>
  <p:tag name="KSO_WM_UNIT_TEXT_FILL_FORE_SCHEMECOLOR_INDEX" val="13"/>
  <p:tag name="KSO_WM_UNIT_TEXT_FILL_FORE_SCHEMECOLOR_INDEX_BRIGHTNESS" val="0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  <p:tag name="KSO_WM_FULL_TEXT_BEAUTIFY_COPY_ID" val="1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  <p:tag name="KSO_WM_FULL_TEXT_BEAUTIFY_COPY_ID" val="1741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  <p:tag name="KSO_WM_FULL_TEXT_BEAUTIFY_COPY_ID" val="21"/>
  <p:tag name="KSO_WM_UNIT_TEXT_FILL_FORE_SCHEMECOLOR_INDEX" val="13"/>
  <p:tag name="KSO_WM_UNIT_TEXT_FILL_FORE_SCHEMECOLOR_INDEX_BRIGHTNESS" val="0"/>
  <p:tag name="KSO_WM_UNIT_TEXT_FILL_TYP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0"/>
  <p:tag name="KSO_WM_SLIDE_BACKGROUND_TYPE" val="genera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0"/>
  <p:tag name="KSO_WM_SLIDE_BACKGROUND_TYPE" val="general"/>
  <p:tag name="KSO_WM_UNIT_TYPE" val="i"/>
  <p:tag name="WM_BEAUTIFY_SHAPE_IDENTITY" val="{299fbfcf-1691-41fa-8446-d546caeab5a8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1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  <p:tag name="KSO_WM_FULL_TEXT_BEAUTIFY_COPY_ID" val="72720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  <p:tag name="KSO_WM_FULL_TEXT_BEAUTIFY_COPY_ID" val="7272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  <p:tag name="KSO_WM_FULL_TEXT_BEAUTIFY_COPY_ID" val="122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  <p:tag name="KSO_WM_FULL_TEXT_BEAUTIFY_COPY_ID" val="1229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  <p:tag name="KSO_WM_FULL_TEXT_BEAUTIFY_COPY_ID" val="4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  <p:tag name="KSO_WM_FULL_TEXT_BEAUTIFY_COPY_ID" val="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1"/>
  <p:tag name="KSO_WM_SLIDE_BACKGROUND_TYPE" val="general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3"/>
  <p:tag name="KSO_WM_SLIDE_BACKGROUND_TYPE" val="general"/>
  <p:tag name="KSO_WM_UNIT_TYPE" val="i"/>
  <p:tag name="WM_BEAUTIFY_SHAPE_IDENTITY" val="{299fbfcf-1691-41fa-8446-d546caeab5a8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  <p:tag name="KSO_WM_FULL_TEXT_BEAUTIFY_COPY_ID" val="23554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  <p:tag name="KSO_WM_FULL_TEXT_BEAUTIFY_COPY_ID" val="1638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  <p:tag name="KSO_WM_FULL_TEXT_BEAUTIFY_COPY_ID" val="16390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  <p:tag name="KSO_WM_FULL_TEXT_BEAUTIFY_COPY_ID" val="1639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  <p:tag name="KSO_WM_FULL_TEXT_BEAUTIFY_COPY_ID" val="1639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  <p:tag name="KSO_WM_FULL_TEXT_BEAUTIFY_COPY_ID" val="2356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  <p:tag name="KSO_WM_FULL_TEXT_BEAUTIFY_COPY_ID" val="2356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  <p:tag name="KSO_WM_FULL_TEXT_BEAUTIFY_COPY_ID" val="2356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  <p:tag name="KSO_WM_FULL_TEXT_BEAUTIFY_COPY_ID" val="7272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  <p:tag name="KSO_WM_FULL_TEXT_BEAUTIFY_COPY_ID" val="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  <p:tag name="KSO_WM_FULL_TEXT_BEAUTIFY_COPY_ID" val="4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2"/>
  <p:tag name="KSO_WM_SLIDE_BACKGROUND_TYPE" val="general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6"/>
  <p:tag name="KSO_WM_SLIDE_BACKGROUND_TYPE" val="general"/>
  <p:tag name="KSO_WM_UNIT_TYPE" val="i"/>
  <p:tag name="WM_BEAUTIFY_SHAPE_IDENTITY" val="{299fbfcf-1691-41fa-8446-d546caeab5a8}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  <p:tag name="KSO_WM_FULL_TEXT_BEAUTIFY_COPY_ID" val="17428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  <p:tag name="KSO_WM_FULL_TEXT_BEAUTIFY_COPY_ID" val="17429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  <p:tag name="KSO_WM_FULL_TEXT_BEAUTIFY_COPY_ID" val="7681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  <p:tag name="KSO_WM_FULL_TEXT_BEAUTIFY_COPY_ID" val="7682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  <p:tag name="KSO_WM_FULL_TEXT_BEAUTIFY_COPY_ID" val="76823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  <p:tag name="KSO_WM_FULL_TEXT_BEAUTIFY_COPY_ID" val="12295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  <p:tag name="KSO_WM_FULL_TEXT_BEAUTIFY_COPY_ID" val="1229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  <p:tag name="KSO_WM_FULL_TEXT_BEAUTIFY_COPY_ID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  <p:tag name="KSO_WM_FULL_TEXT_BEAUTIFY_COPY_ID" val="6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  <p:tag name="KSO_WM_FULL_TEXT_BEAUTIFY_COPY_ID" val="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  <p:tag name="KSO_WM_FULL_TEXT_BEAUTIFY_COPY_ID" val="8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3"/>
  <p:tag name="KSO_WM_SLIDE_BACKGROUND_TYPE" val="general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9"/>
  <p:tag name="KSO_WM_SLIDE_BACKGROUND_TYPE" val="general"/>
  <p:tag name="KSO_WM_UNIT_TYPE" val="i"/>
  <p:tag name="WM_BEAUTIFY_SHAPE_IDENTITY" val="{299fbfcf-1691-41fa-8446-d546caeab5a8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  <p:tag name="KSO_WM_FULL_TEXT_BEAUTIFY_COPY_ID" val="1843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  <p:tag name="KSO_WM_FULL_TEXT_BEAUTIFY_COPY_ID" val="2560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  <p:tag name="KSO_WM_FULL_TEXT_BEAUTIFY_COPY_ID" val="256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  <p:tag name="KSO_WM_FULL_TEXT_BEAUTIFY_COPY_ID" val="25607"/>
  <p:tag name="KSO_WM_UNIT_FILL_FORE_SCHEMECOLOR_INDEX" val="14"/>
  <p:tag name="KSO_WM_UNIT_FILL_FORE_SCHEMECOLOR_INDEX_BRIGHTNESS" val="0"/>
  <p:tag name="KSO_WM_UNI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  <p:tag name="KSO_WM_FULL_TEXT_BEAUTIFY_COPY_ID" val="25608"/>
  <p:tag name="KSO_WM_UNIT_FILL_FORE_SCHEMECOLOR_INDEX" val="14"/>
  <p:tag name="KSO_WM_UNIT_FILL_FORE_SCHEMECOLOR_INDEX_BRIGHTNESS" val="0"/>
  <p:tag name="KSO_WM_UNIT_FILL_TYPE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  <p:tag name="KSO_WM_FULL_TEXT_BEAUTIFY_COPY_ID" val="2560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  <p:tag name="KSO_WM_FULL_TEXT_BEAUTIFY_COPY_ID" val="25610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  <p:tag name="KSO_WM_FULL_TEXT_BEAUTIFY_COPY_ID" val="25611"/>
  <p:tag name="KSO_WM_UNIT_TEXT_FILL_FORE_SCHEMECOLOR_INDEX" val="13"/>
  <p:tag name="KSO_WM_UNIT_TEXT_FILL_FORE_SCHEMECOLOR_INDEX_BRIGHTNESS" val="0"/>
  <p:tag name="KSO_WM_UNIT_TEXT_FILL_TYPE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  <p:tag name="KSO_WM_FULL_TEXT_BEAUTIFY_COPY_ID" val="256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  <p:tag name="KSO_WM_FULL_TEXT_BEAUTIFY_COPY_ID" val="25613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  <p:tag name="KSO_WM_FULL_TEXT_BEAUTIFY_COPY_ID" val="2561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  <p:tag name="KSO_WM_FULL_TEXT_BEAUTIFY_COPY_ID" val="2561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  <p:tag name="KSO_WM_FULL_TEXT_BEAUTIFY_COPY_ID" val="256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  <p:tag name="KSO_WM_FULL_TEXT_BEAUTIFY_COPY_ID" val="256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  <p:tag name="KSO_WM_FULL_TEXT_BEAUTIFY_COPY_ID" val="2561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  <p:tag name="KSO_WM_FULL_TEXT_BEAUTIFY_COPY_ID" val="7682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  <p:tag name="KSO_WM_FULL_TEXT_BEAUTIFY_COPY_ID" val="860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4"/>
  <p:tag name="KSO_WM_SLIDE_BACKGROUND_TYPE" val="general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2"/>
  <p:tag name="KSO_WM_SLIDE_BACKGROUND_TYPE" val="general"/>
  <p:tag name="KSO_WM_UNIT_TYPE" val="i"/>
  <p:tag name="WM_BEAUTIFY_SHAPE_IDENTITY" val="{299fbfcf-1691-41fa-8446-d546caeab5a8}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3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  <p:tag name="KSO_WM_FULL_TEXT_BEAUTIFY_COPY_ID" val="77845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  <p:tag name="KSO_WM_FULL_TEXT_BEAUTIFY_COPY_ID" val="7784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  <p:tag name="KSO_WM_FULL_TEXT_BEAUTIFY_COPY_ID" val="7784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  <p:tag name="KSO_WM_FULL_TEXT_BEAUTIFY_COPY_ID" val="1229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  <p:tag name="KSO_WM_FULL_TEXT_BEAUTIFY_COPY_ID" val="1229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  <p:tag name="KSO_WM_FULL_TEXT_BEAUTIFY_COPY_ID" val="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  <p:tag name="KSO_WM_FULL_TEXT_BEAUTIFY_COPY_ID" val="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  <p:tag name="KSO_WM_FULL_TEXT_BEAUTIFY_COPY_ID" val="7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  <p:tag name="KSO_WM_FULL_TEXT_BEAUTIFY_COPY_ID" val="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5"/>
  <p:tag name="KSO_WM_SLIDE_BACKGROUND_TYPE" val="general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5"/>
  <p:tag name="KSO_WM_SLIDE_BACKGROUND_TYPE" val="general"/>
  <p:tag name="KSO_WM_UNIT_TYPE" val="i"/>
  <p:tag name="WM_BEAUTIFY_SHAPE_IDENTITY" val="{299fbfcf-1691-41fa-8446-d546caeab5a8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6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  <p:tag name="KSO_WM_FULL_TEXT_BEAUTIFY_COPY_ID" val="2048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  <p:tag name="KSO_WM_FULL_TEXT_BEAUTIFY_COPY_ID" val="2048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  <p:tag name="KSO_WM_FULL_TEXT_BEAUTIFY_COPY_ID" val="27652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  <p:tag name="KSO_WM_FULL_TEXT_BEAUTIFY_COPY_ID" val="2048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  <p:tag name="KSO_WM_FULL_TEXT_BEAUTIFY_COPY_ID" val="20488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  <p:tag name="KSO_WM_FULL_TEXT_BEAUTIFY_COPY_ID" val="2048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  <p:tag name="KSO_WM_FULL_TEXT_BEAUTIFY_COPY_ID" val="2765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  <p:tag name="KSO_WM_FULL_TEXT_BEAUTIFY_COPY_ID" val="2765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  <p:tag name="KSO_WM_FULL_TEXT_BEAUTIFY_COPY_ID" val="20492"/>
  <p:tag name="KSO_WM_UNIT_TEXT_FILL_FORE_SCHEMECOLOR_INDEX" val="13"/>
  <p:tag name="KSO_WM_UNIT_TEXT_FILL_FORE_SCHEMECOLOR_INDEX_BRIGHTNESS" val="0"/>
  <p:tag name="KSO_WM_UNIT_TEXT_FILL_TYP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  <p:tag name="KSO_WM_FULL_TEXT_BEAUTIFY_COPY_ID" val="276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  <p:tag name="KSO_WM_FULL_TEXT_BEAUTIFY_COPY_ID" val="77847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8"/>
  <p:tag name="KSO_WM_SLIDE_BACKGROUND_TYPE" val="general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8"/>
  <p:tag name="KSO_WM_SLIDE_BACKGROUND_TYPE" val="general"/>
  <p:tag name="KSO_WM_UNIT_TYPE" val="i"/>
  <p:tag name="WM_BEAUTIFY_SHAPE_IDENTITY" val="{299fbfcf-1691-41fa-8446-d546caeab5a8}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9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  <p:tag name="KSO_WM_FULL_TEXT_BEAUTIFY_COPY_ID" val="83990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  <p:tag name="KSO_WM_FULL_TEXT_BEAUTIFY_COPY_ID" val="8399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  <p:tag name="KSO_WM_FULL_TEXT_BEAUTIFY_COPY_ID" val="1229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  <p:tag name="KSO_WM_FULL_TEXT_BEAUTIFY_COPY_ID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  <p:tag name="KSO_WM_FULL_TEXT_BEAUTIFY_COPY_ID" val="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  <p:tag name="KSO_WM_FULL_TEXT_BEAUTIFY_COPY_ID" val="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  <p:tag name="KSO_WM_FULL_TEXT_BEAUTIFY_COPY_ID" val="7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  <p:tag name="KSO_WM_FULL_TEXT_BEAUTIFY_COPY_ID" val="8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29"/>
  <p:tag name="KSO_WM_SLIDE_BACKGROUND_TYPE" val="general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1"/>
  <p:tag name="KSO_WM_SLIDE_BACKGROUND_TYPE" val="general"/>
  <p:tag name="KSO_WM_UNIT_TYPE" val="i"/>
  <p:tag name="WM_BEAUTIFY_SHAPE_IDENTITY" val="{299fbfcf-1691-41fa-8446-d546caeab5a8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2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  <p:tag name="KSO_WM_FULL_TEXT_BEAUTIFY_COPY_ID" val="9114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  <p:tag name="KSO_WM_FULL_TEXT_BEAUTIFY_COPY_ID" val="31747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  <p:tag name="KSO_WM_FULL_TEXT_BEAUTIFY_COPY_ID" val="317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  <p:tag name="KSO_WM_FULL_TEXT_BEAUTIFY_COPY_ID" val="31749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  <p:tag name="KSO_WM_FULL_TEXT_BEAUTIFY_COPY_ID" val="3175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  <p:tag name="KSO_WM_FULL_TEXT_BEAUTIFY_COPY_ID" val="3175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  <p:tag name="KSO_WM_FULL_TEXT_BEAUTIFY_COPY_ID" val="8399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  <p:tag name="KSO_WM_FULL_TEXT_BEAUTIFY_COPY_ID" val="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  <p:tag name="KSO_WM_FULL_TEXT_BEAUTIFY_COPY_ID" val="4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  <p:tag name="KSO_WM_FULL_TEXT_BEAUTIFY_COPY_ID" val="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  <p:tag name="KSO_WM_FULL_TEXT_BEAUTIFY_COPY_ID" val="91145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  <p:tag name="KSO_WM_FULL_TEXT_BEAUTIFY_COPY_ID" val="91146"/>
  <p:tag name="KSO_WM_UNIT_TEXT_FILL_FORE_SCHEMECOLOR_INDEX" val="13"/>
  <p:tag name="KSO_WM_UNIT_TEXT_FILL_FORE_SCHEMECOLOR_INDEX_BRIGHTNESS" val="0"/>
  <p:tag name="KSO_WM_UNIT_TEXT_FILL_TYP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31"/>
  <p:tag name="KSO_WM_SLIDE_BACKGROUND_TYPE" val="genera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4"/>
  <p:tag name="KSO_WM_SLIDE_BACKGROUND_TYPE" val="general"/>
  <p:tag name="KSO_WM_UNIT_TYPE" val="i"/>
  <p:tag name="WM_BEAUTIFY_SHAPE_IDENTITY" val="{299fbfcf-1691-41fa-8446-d546caeab5a8}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5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  <p:tag name="KSO_WM_FULL_TEXT_BEAUTIFY_COPY_ID" val="8501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  <p:tag name="KSO_WM_FULL_TEXT_BEAUTIFY_COPY_ID" val="2765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  <p:tag name="KSO_WM_FULL_TEXT_BEAUTIFY_COPY_ID" val="1229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  <p:tag name="KSO_WM_FULL_TEXT_BEAUTIFY_COPY_ID" val="1229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  <p:tag name="KSO_WM_FULL_TEXT_BEAUTIFY_COPY_ID" val="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  <p:tag name="KSO_WM_FULL_TEXT_BEAUTIFY_COPY_ID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  <p:tag name="KSO_WM_FULL_TEXT_BEAUTIFY_COPY_ID" val="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  <p:tag name="KSO_WM_FULL_TEXT_BEAUTIFY_COPY_ID" val="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32"/>
  <p:tag name="KSO_WM_SLIDE_BACKGROUND_TYPE" val="general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  <p:tag name="KSO_WM_SLIDE_BACKGROUND_TYPE" val="general"/>
  <p:tag name="KSO_WM_UNIT_TYPE" val="i"/>
  <p:tag name="WM_BEAUTIFY_SHAPE_IDENTITY" val="{299fbfcf-1691-41fa-8446-d546caeab5a8}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  <p:tag name="KSO_WM_FULL_TEXT_BEAUTIFY_COPY_ID" val="2765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  <p:tag name="KSO_WM_FULL_TEXT_BEAUTIFY_COPY_ID" val="27652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  <p:tag name="KSO_WM_FULL_TEXT_BEAUTIFY_COPY_ID" val="2765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  <p:tag name="KSO_WM_FULL_TEXT_BEAUTIFY_COPY_ID" val="27654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  <p:tag name="KSO_WM_FULL_TEXT_BEAUTIFY_COPY_ID" val="348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  <p:tag name="KSO_WM_FULL_TEXT_BEAUTIFY_COPY_ID" val="34827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  <p:tag name="KSO_WM_FULL_TEXT_BEAUTIFY_COPY_ID" val="34828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  <p:tag name="KSO_WM_FULL_TEXT_BEAUTIFY_COPY_ID" val="3482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  <p:tag name="KSO_WM_FULL_TEXT_BEAUTIFY_COPY_ID" val="89090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29"/>
  <p:tag name="KSO_WM_SLIDE_BACKGROUND_TYPE" val="general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SLIDE_BACKGROUND_TYPE" val="general"/>
  <p:tag name="KSO_WM_UNIT_TYPE" val="i"/>
  <p:tag name="WM_BEAUTIFY_SHAPE_IDENTITY" val="{299fbfcf-1691-41fa-8446-d546caeab5a8}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  <p:tag name="KSO_WM_FULL_TEXT_BEAUTIFY_COPY_ID" val="82962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  <p:tag name="KSO_WM_FULL_TEXT_BEAUTIFY_COPY_ID" val="8296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  <p:tag name="KSO_WM_FULL_TEXT_BEAUTIFY_COPY_ID" val="2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  <p:tag name="KSO_WM_FULL_TEXT_BEAUTIFY_COPY_ID" val="1229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  <p:tag name="KSO_WM_FULL_TEXT_BEAUTIFY_COPY_ID" val="1229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  <p:tag name="KSO_WM_FULL_TEXT_BEAUTIFY_COPY_ID" val="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  <p:tag name="KSO_WM_FULL_TEXT_BEAUTIFY_COPY_ID" val="6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  <p:tag name="KSO_WM_FULL_TEXT_BEAUTIFY_COPY_ID" val="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  <p:tag name="KSO_WM_FULL_TEXT_BEAUTIFY_COPY_ID" val="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30"/>
  <p:tag name="KSO_WM_SLIDE_BACKGROUND_TYPE" val="general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  <p:tag name="KSO_WM_SLIDE_BACKGROUND_TYPE" val="general"/>
  <p:tag name="KSO_WM_UNIT_TYPE" val="i"/>
  <p:tag name="WM_BEAUTIFY_SHAPE_IDENTITY" val="{299fbfcf-1691-41fa-8446-d546caeab5a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  <p:tag name="KSO_WM_FULL_TEXT_BEAUTIFY_COPY_ID" val="2970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  <p:tag name="KSO_WM_FULL_TEXT_BEAUTIFY_COPY_ID" val="2969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  <p:tag name="KSO_WM_FULL_TEXT_BEAUTIFY_COPY_ID" val="2969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4"/>
  <p:tag name="KSO_WM_FULL_TEXT_BEAUTIFY_COPY_ID" val="2970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  <p:tag name="KSO_WM_FULL_TEXT_BEAUTIFY_COPY_ID" val="29703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  <p:tag name="KSO_WM_FULL_TEXT_BEAUTIFY_COPY_ID" val="2970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  <p:tag name="KSO_WM_FULL_TEXT_BEAUTIFY_COPY_ID" val="29706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  <p:tag name="KSO_WM_FULL_TEXT_BEAUTIFY_COPY_ID" val="2970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  <p:tag name="KSO_WM_FULL_TEXT_BEAUTIFY_COPY_ID" val="8296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1"/>
  <p:tag name="KSO_WM_FULL_TEXT_BEAUTIFY_COPY_ID" val="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  <p:tag name="KSO_WM_FULL_TEXT_BEAUTIFY_COPY_ID" val="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  <p:tag name="KSO_WM_FULL_TEXT_BEAUTIFY_COPY_ID" val="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FULL_TEXT_BEAUTIFY_COPY_ID" val="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33"/>
  <p:tag name="KSO_WM_SLIDE_BACKGROUND_TYPE" val="general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  <p:tag name="KSO_WM_SLIDE_BACKGROUND_TYPE" val="general"/>
  <p:tag name="KSO_WM_UNIT_TYPE" val="i"/>
  <p:tag name="WM_BEAUTIFY_SHAPE_IDENTITY" val="{299fbfcf-1691-41fa-8446-d546caeab5a8}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  <p:tag name="KSO_WM_FULL_TEXT_BEAUTIFY_COPY_ID" val="2869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  <p:tag name="KSO_WM_FULL_TEXT_BEAUTIFY_COPY_ID" val="2969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FULL_TEXT_BEAUTIFY_COPY_ID" val="12295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FULL_TEXT_BEAUTIFY_COPY_ID" val="1229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  <p:tag name="KSO_WM_FULL_TEXT_BEAUTIFY_COPY_ID" val="9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5"/>
  <p:tag name="KSO_WM_FULL_TEXT_BEAUTIFY_COPY_ID" val="10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FULL_TEXT_BEAUTIFY_COPY_ID" val="5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FULL_TEXT_BEAUTIFY_COPY_ID" val="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0"/>
  <p:tag name="KSO_WM_FULL_TEXT_BEAUTIFY_COPY_ID" val="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FULL_TEXT_BEAUTIFY_COPY_ID" val="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34"/>
  <p:tag name="KSO_WM_SLIDE_BACKGROUND_TYPE" val="genera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  <p:tag name="KSO_WM_SLIDE_BACKGROUND_TYPE" val="general"/>
  <p:tag name="KSO_WM_UNIT_TYPE" val="i"/>
  <p:tag name="WM_BEAUTIFY_SHAPE_IDENTITY" val="{299fbfcf-1691-41fa-8446-d546caeab5a8}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9"/>
  <p:tag name="KSO_WM_FULL_TEXT_BEAUTIFY_COPY_ID" val="5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  <p:tag name="KSO_WM_FULL_TEXT_BEAUTIFY_COPY_ID" val="2969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  <p:tag name="KSO_WM_FULL_TEXT_BEAUTIFY_COPY_ID" val="29699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  <p:tag name="KSO_WM_FULL_TEXT_BEAUTIFY_COPY_ID" val="2970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  <p:tag name="KSO_WM_FULL_TEXT_BEAUTIFY_COPY_ID" val="2970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  <p:tag name="KSO_WM_FULL_TEXT_BEAUTIFY_COPY_ID" val="29702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  <p:tag name="KSO_WM_FULL_TEXT_BEAUTIFY_COPY_ID" val="36872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6"/>
  <p:tag name="KSO_WM_FULL_TEXT_BEAUTIFY_COPY_ID" val="3687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  <p:tag name="KSO_WM_FULL_TEXT_BEAUTIFY_COPY_ID" val="3687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  <p:tag name="KSO_WM_FULL_TEXT_BEAUTIFY_COPY_ID" val="36876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  <p:tag name="KSO_WM_FULL_TEXT_BEAUTIFY_COPY_ID" val="2869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  <p:tag name="KSO_WM_FULL_TEXT_BEAUTIFY_COPY_ID" val="6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  <p:tag name="KSO_WM_FULL_TEXT_BEAUTIFY_COPY_ID" val="7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99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  <p:tag name="KSO_WM_FULL_TEXT_BEAUTIFY_COPY_ID" val="73730"/>
  <p:tag name="KSO_WM_UNIT_LINE_FILL_TYPE" val="2"/>
  <p:tag name="KSO_WM_UNIT_LINE_FORE_SCHEMECOLOR_INDEX" val="6"/>
  <p:tag name="KSO_WM_UNIT_LINE_FORE_SCHEMECOLOR_INDEX_BRIGHTNESS" val="0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  <p:tag name="KSO_WM_FULL_TEXT_BEAUTIFY_COPY_ID" val="73731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  <p:tag name="KSO_WM_FULL_TEXT_BEAUTIFY_COPY_ID" val="7373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  <p:tag name="KSO_WM_FULL_TEXT_BEAUTIFY_COPY_ID" val="7373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48"/>
  <p:tag name="KSO_WM_SLIDE_BACKGROUND_TYPE" val="general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2"/>
  <p:tag name="KSO_WM_SLIDE_BACKGROUND_TYPE" val="general"/>
  <p:tag name="KSO_WM_UNIT_TYPE" val="i"/>
  <p:tag name="WM_BEAUTIFY_SHAPE_IDENTITY" val="{299fbfcf-1691-41fa-8446-d546caeab5a8}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3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  <p:tag name="KSO_WM_FULL_TEXT_BEAUTIFY_COPY_ID" val="10342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  <p:tag name="KSO_WM_FULL_TEXT_BEAUTIFY_COPY_ID" val="43011"/>
  <p:tag name="KSO_WM_UNIT_TEXT_FILL_FORE_SCHEMECOLOR_INDEX" val="13"/>
  <p:tag name="KSO_WM_UNIT_TEXT_FILL_FORE_SCHEMECOLOR_INDEX_BRIGHTNESS" val="0"/>
  <p:tag name="KSO_WM_UNIT_TEXT_FILL_TYPE" val="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  <p:tag name="KSO_WM_FULL_TEXT_BEAUTIFY_COPY_ID" val="43012"/>
  <p:tag name="KSO_WM_UNIT_TEXT_FILL_FORE_SCHEMECOLOR_INDEX" val="13"/>
  <p:tag name="KSO_WM_UNIT_TEXT_FILL_FORE_SCHEMECOLOR_INDEX_BRIGHTNESS" val="0"/>
  <p:tag name="KSO_WM_UNIT_TEXT_FILL_TYPE" val="1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  <p:tag name="KSO_WM_FULL_TEXT_BEAUTIFY_COPY_ID" val="43013"/>
  <p:tag name="KSO_WM_UNIT_TEXT_FILL_FORE_SCHEMECOLOR_INDEX" val="13"/>
  <p:tag name="KSO_WM_UNIT_TEXT_FILL_FORE_SCHEMECOLOR_INDEX_BRIGHTNESS" val="0"/>
  <p:tag name="KSO_WM_UNIT_TEXT_FILL_TYPE" val="1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  <p:tag name="KSO_WM_FULL_TEXT_BEAUTIFY_COPY_ID" val="43014"/>
  <p:tag name="KSO_WM_UNIT_TEXT_FILL_FORE_SCHEMECOLOR_INDEX" val="13"/>
  <p:tag name="KSO_WM_UNIT_TEXT_FILL_FORE_SCHEMECOLOR_INDEX_BRIGHTNESS" val="0"/>
  <p:tag name="KSO_WM_UNIT_TEXT_FILL_TYPE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  <p:tag name="KSO_WM_FULL_TEXT_BEAUTIFY_COPY_ID" val="43015"/>
  <p:tag name="KSO_WM_UNIT_TEXT_FILL_FORE_SCHEMECOLOR_INDEX" val="13"/>
  <p:tag name="KSO_WM_UNIT_TEXT_FILL_FORE_SCHEMECOLOR_INDEX_BRIGHTNESS" val="0"/>
  <p:tag name="KSO_WM_UNIT_TEXT_FILL_TYPE" val="1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  <p:tag name="KSO_WM_FULL_TEXT_BEAUTIFY_COPY_ID" val="43016"/>
  <p:tag name="KSO_WM_UNIT_TEXT_FILL_FORE_SCHEMECOLOR_INDEX" val="13"/>
  <p:tag name="KSO_WM_UNIT_TEXT_FILL_FORE_SCHEMECOLOR_INDEX_BRIGHTNESS" val="0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  <p:tag name="KSO_WM_FULL_TEXT_BEAUTIFY_COPY_ID" val="43017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  <p:tag name="KSO_WM_FULL_TEXT_BEAUTIFY_COPY_ID" val="43018"/>
  <p:tag name="KSO_WM_UNIT_TEXT_FILL_FORE_SCHEMECOLOR_INDEX" val="13"/>
  <p:tag name="KSO_WM_UNIT_TEXT_FILL_FORE_SCHEMECOLOR_INDEX_BRIGHTNESS" val="0"/>
  <p:tag name="KSO_WM_UNIT_TEXT_FILL_TYPE" val="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  <p:tag name="KSO_WM_FULL_TEXT_BEAUTIFY_COPY_ID" val="10343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  <p:tag name="KSO_WM_FULL_TEXT_BEAUTIFY_COPY_ID" val="103435"/>
  <p:tag name="KSO_WM_UNIT_TEXT_FILL_FORE_SCHEMECOLOR_INDEX" val="13"/>
  <p:tag name="KSO_WM_UNIT_TEXT_FILL_FORE_SCHEMECOLOR_INDEX_BRIGHTNESS" val="0"/>
  <p:tag name="KSO_WM_UNIT_TEXT_FILL_TYPE" val="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  <p:tag name="KSO_WM_FULL_TEXT_BEAUTIFY_COPY_ID" val="103436"/>
  <p:tag name="KSO_WM_UNIT_TEXT_FILL_FORE_SCHEMECOLOR_INDEX" val="13"/>
  <p:tag name="KSO_WM_UNIT_TEXT_FILL_FORE_SCHEMECOLOR_INDEX_BRIGHTNESS" val="0"/>
  <p:tag name="KSO_WM_UNIT_TEXT_FILL_TYPE" val="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  <p:tag name="KSO_WM_FULL_TEXT_BEAUTIFY_COPY_ID" val="103437"/>
  <p:tag name="KSO_WM_UNIT_TEXT_FILL_FORE_SCHEMECOLOR_INDEX" val="13"/>
  <p:tag name="KSO_WM_UNIT_TEXT_FILL_FORE_SCHEMECOLOR_INDEX_BRIGHTNESS" val="0"/>
  <p:tag name="KSO_WM_UNIT_TEXT_FILL_TYPE" val="1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  <p:tag name="KSO_WM_FULL_TEXT_BEAUTIFY_COPY_ID" val="103438"/>
  <p:tag name="KSO_WM_UNIT_TEXT_FILL_FORE_SCHEMECOLOR_INDEX" val="13"/>
  <p:tag name="KSO_WM_UNIT_TEXT_FILL_FORE_SCHEMECOLOR_INDEX_BRIGHTNESS" val="0"/>
  <p:tag name="KSO_WM_UNIT_TEXT_FILL_TYPE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  <p:tag name="KSO_WM_FULL_TEXT_BEAUTIFY_COPY_ID" val="103439"/>
  <p:tag name="KSO_WM_UNIT_TEXT_FILL_FORE_SCHEMECOLOR_INDEX" val="13"/>
  <p:tag name="KSO_WM_UNIT_TEXT_FILL_FORE_SCHEMECOLOR_INDEX_BRIGHTNESS" val="0"/>
  <p:tag name="KSO_WM_UNIT_TEXT_FILL_TYPE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  <p:tag name="KSO_WM_FULL_TEXT_BEAUTIFY_COPY_ID" val="103440"/>
  <p:tag name="KSO_WM_UNIT_TEXT_FILL_FORE_SCHEMECOLOR_INDEX" val="13"/>
  <p:tag name="KSO_WM_UNIT_TEXT_FILL_FORE_SCHEMECOLOR_INDEX_BRIGHTNESS" val="0"/>
  <p:tag name="KSO_WM_UNIT_TEXT_FILL_TYPE" val="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  <p:tag name="KSO_WM_FULL_TEXT_BEAUTIFY_COPY_ID" val="103441"/>
  <p:tag name="KSO_WM_UNIT_TEXT_FILL_FORE_SCHEMECOLOR_INDEX" val="13"/>
  <p:tag name="KSO_WM_UNIT_TEXT_FILL_FORE_SCHEMECOLOR_INDEX_BRIGHTNESS" val="0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  <p:tag name="KSO_WM_TEMPLATE_CATEGORY" val="custom"/>
  <p:tag name="KSO_WM_TEMPLATE_INDEX" val="20208844"/>
  <p:tag name="KSO_WM_UNIT_TEXT_FILL_FORE_SCHEMECOLOR_INDEX" val="13"/>
  <p:tag name="KSO_WM_UNIT_TEXT_FILL_FORE_SCHEMECOLOR_INDEX_BRIGHTNESS" val="0"/>
  <p:tag name="KSO_WM_UNIT_TEXT_FILL_TYPE" val="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  <p:tag name="KSO_WM_FULL_TEXT_BEAUTIFY_COPY_ID" val="103442"/>
  <p:tag name="KSO_WM_UNIT_TEXT_FILL_FORE_SCHEMECOLOR_INDEX" val="13"/>
  <p:tag name="KSO_WM_UNIT_TEXT_FILL_FORE_SCHEMECOLOR_INDEX_BRIGHTNESS" val="0"/>
  <p:tag name="KSO_WM_UNIT_TEXT_FILL_TYPE" val="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  <p:tag name="KSO_WM_FULL_TEXT_BEAUTIFY_COPY_ID" val="103443"/>
  <p:tag name="KSO_WM_UNIT_TEXT_FILL_FORE_SCHEMECOLOR_INDEX" val="13"/>
  <p:tag name="KSO_WM_UNIT_TEXT_FILL_FORE_SCHEMECOLOR_INDEX_BRIGHTNESS" val="0"/>
  <p:tag name="KSO_WM_UNIT_TEXT_FILL_TYPE" val="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  <p:tag name="KSO_WM_FULL_TEXT_BEAUTIFY_COPY_ID" val="103444"/>
  <p:tag name="KSO_WM_UNIT_TEXT_FILL_FORE_SCHEMECOLOR_INDEX" val="13"/>
  <p:tag name="KSO_WM_UNIT_TEXT_FILL_FORE_SCHEMECOLOR_INDEX_BRIGHTNESS" val="0"/>
  <p:tag name="KSO_WM_UNIT_TEXT_FILL_TYPE" val="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  <p:tag name="KSO_WM_FULL_TEXT_BEAUTIFY_COPY_ID" val="13"/>
  <p:tag name="KSO_WM_UNIT_TEXT_FILL_FORE_SCHEMECOLOR_INDEX" val="13"/>
  <p:tag name="KSO_WM_UNIT_TEXT_FILL_FORE_SCHEMECOLOR_INDEX_BRIGHTNESS" val="0"/>
  <p:tag name="KSO_WM_UNIT_TEXT_FILL_TYPE" val="1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  <p:tag name="KSO_WM_FULL_TEXT_BEAUTIFY_COPY_ID" val="14"/>
  <p:tag name="KSO_WM_UNIT_TEXT_FILL_FORE_SCHEMECOLOR_INDEX" val="13"/>
  <p:tag name="KSO_WM_UNIT_TEXT_FILL_FORE_SCHEMECOLOR_INDEX_BRIGHTNESS" val="0"/>
  <p:tag name="KSO_WM_UNIT_TEXT_FILL_TYPE" val="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49"/>
  <p:tag name="KSO_WM_SLIDE_BACKGROUND_TYPE" val="general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5"/>
  <p:tag name="KSO_WM_SLIDE_BACKGROUND_TYPE" val="general"/>
  <p:tag name="KSO_WM_UNIT_TYPE" val="i"/>
  <p:tag name="WM_BEAUTIFY_SHAPE_IDENTITY" val="{299fbfcf-1691-41fa-8446-d546caeab5a8}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6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  <p:tag name="KSO_WM_FULL_TEXT_BEAUTIFY_COPY_ID" val="104449"/>
  <p:tag name="KSO_WM_UNIT_TEXT_FILL_FORE_SCHEMECOLOR_INDEX" val="13"/>
  <p:tag name="KSO_WM_UNIT_TEXT_FILL_FORE_SCHEMECOLOR_INDEX_BRIGHTNESS" val="0"/>
  <p:tag name="KSO_WM_UNIT_TEXT_FILL_TYP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  <p:tag name="KSO_WM_FULL_TEXT_BEAUTIFY_COPY_ID" val="1044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  <p:tag name="KSO_WM_TEMPLATE_CATEGORY" val="custom"/>
  <p:tag name="KSO_WM_TEMPLATE_INDEX" val="20208844"/>
  <p:tag name="KSO_WM_UNIT_TEXT_FILL_FORE_SCHEMECOLOR_INDEX" val="13"/>
  <p:tag name="KSO_WM_UNIT_TEXT_FILL_FORE_SCHEMECOLOR_INDEX_BRIGHTNESS" val="0"/>
  <p:tag name="KSO_WM_UNIT_TEXT_FILL_TYPE" val="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  <p:tag name="KSO_WM_FULL_TEXT_BEAUTIFY_COPY_ID" val="44036"/>
  <p:tag name="KSO_WM_UNIT_TEXT_FILL_FORE_SCHEMECOLOR_INDEX" val="13"/>
  <p:tag name="KSO_WM_UNIT_TEXT_FILL_FORE_SCHEMECOLOR_INDEX_BRIGHTNESS" val="0"/>
  <p:tag name="KSO_WM_UNIT_TEXT_FILL_TYPE" val="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  <p:tag name="KSO_WM_FULL_TEXT_BEAUTIFY_COPY_ID" val="4403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  <p:tag name="KSO_WM_FULL_TEXT_BEAUTIFY_COPY_ID" val="44038"/>
  <p:tag name="KSO_WM_UNIT_TEXT_FILL_FORE_SCHEMECOLOR_INDEX" val="13"/>
  <p:tag name="KSO_WM_UNIT_TEXT_FILL_FORE_SCHEMECOLOR_INDEX_BRIGHTNESS" val="0"/>
  <p:tag name="KSO_WM_UNIT_TEXT_FILL_TYPE" val="1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  <p:tag name="KSO_WM_FULL_TEXT_BEAUTIFY_COPY_ID" val="4403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  <p:tag name="KSO_WM_FULL_TEXT_BEAUTIFY_COPY_ID" val="44040"/>
  <p:tag name="KSO_WM_UNIT_TEXT_FILL_FORE_SCHEMECOLOR_INDEX" val="13"/>
  <p:tag name="KSO_WM_UNIT_TEXT_FILL_FORE_SCHEMECOLOR_INDEX_BRIGHTNESS" val="0"/>
  <p:tag name="KSO_WM_UNIT_TEXT_FILL_TYPE" val="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  <p:tag name="KSO_WM_FULL_TEXT_BEAUTIFY_COPY_ID" val="44041"/>
  <p:tag name="KSO_WM_UNIT_TEXT_FILL_FORE_SCHEMECOLOR_INDEX" val="13"/>
  <p:tag name="KSO_WM_UNIT_TEXT_FILL_FORE_SCHEMECOLOR_INDEX_BRIGHTNESS" val="0"/>
  <p:tag name="KSO_WM_UNIT_TEXT_FILL_TYPE" val="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  <p:tag name="KSO_WM_FULL_TEXT_BEAUTIFY_COPY_ID" val="44042"/>
  <p:tag name="KSO_WM_UNIT_TEXT_FILL_FORE_SCHEMECOLOR_INDEX" val="13"/>
  <p:tag name="KSO_WM_UNIT_TEXT_FILL_FORE_SCHEMECOLOR_INDEX_BRIGHTNESS" val="0"/>
  <p:tag name="KSO_WM_UNIT_TEXT_FILL_TYPE" val="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  <p:tag name="KSO_WM_FULL_TEXT_BEAUTIFY_COPY_ID" val="44043"/>
  <p:tag name="KSO_WM_UNIT_TEXT_FILL_FORE_SCHEMECOLOR_INDEX" val="13"/>
  <p:tag name="KSO_WM_UNIT_TEXT_FILL_FORE_SCHEMECOLOR_INDEX_BRIGHTNESS" val="0"/>
  <p:tag name="KSO_WM_UNIT_TEXT_FILL_TYP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  <p:tag name="KSO_WM_FULL_TEXT_BEAUTIFY_COPY_ID" val="4404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6"/>
  <p:tag name="KSO_WM_FULL_TEXT_BEAUTIFY_COPY_ID" val="1044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  <p:tag name="KSO_WM_UNIT_TEXT_FILL_FORE_SCHEMECOLOR_INDEX" val="13"/>
  <p:tag name="KSO_WM_UNIT_TEXT_FILL_FORE_SCHEMECOLOR_INDEX_BRIGHTNESS" val="0"/>
  <p:tag name="KSO_WM_UNIT_TEXT_FILL_TYPE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  <p:tag name="KSO_WM_FULL_TEXT_BEAUTIFY_COPY_ID" val="104461"/>
  <p:tag name="KSO_WM_UNIT_TEXT_FILL_FORE_SCHEMECOLOR_INDEX" val="13"/>
  <p:tag name="KSO_WM_UNIT_TEXT_FILL_FORE_SCHEMECOLOR_INDEX_BRIGHTNESS" val="0"/>
  <p:tag name="KSO_WM_UNIT_TEXT_FILL_TYPE" val="1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  <p:tag name="KSO_WM_FULL_TEXT_BEAUTIFY_COPY_ID" val="104462"/>
  <p:tag name="KSO_WM_UNIT_TEXT_FILL_FORE_SCHEMECOLOR_INDEX" val="13"/>
  <p:tag name="KSO_WM_UNIT_TEXT_FILL_FORE_SCHEMECOLOR_INDEX_BRIGHTNESS" val="0"/>
  <p:tag name="KSO_WM_UNIT_TEXT_FILL_TYPE" val="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  <p:tag name="KSO_WM_FULL_TEXT_BEAUTIFY_COPY_ID" val="104463"/>
  <p:tag name="KSO_WM_UNIT_TEXT_FILL_FORE_SCHEMECOLOR_INDEX" val="13"/>
  <p:tag name="KSO_WM_UNIT_TEXT_FILL_FORE_SCHEMECOLOR_INDEX_BRIGHTNESS" val="0"/>
  <p:tag name="KSO_WM_UNIT_TEXT_FILL_TYPE" val="1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  <p:tag name="KSO_WM_FULL_TEXT_BEAUTIFY_COPY_ID" val="104464"/>
  <p:tag name="KSO_WM_UNIT_TEXT_FILL_FORE_SCHEMECOLOR_INDEX" val="13"/>
  <p:tag name="KSO_WM_UNIT_TEXT_FILL_FORE_SCHEMECOLOR_INDEX_BRIGHTNESS" val="0"/>
  <p:tag name="KSO_WM_UNIT_TEXT_FILL_TYPE" val="1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  <p:tag name="KSO_WM_FULL_TEXT_BEAUTIFY_COPY_ID" val="104465"/>
  <p:tag name="KSO_WM_UNIT_TEXT_FILL_FORE_SCHEMECOLOR_INDEX" val="13"/>
  <p:tag name="KSO_WM_UNIT_TEXT_FILL_FORE_SCHEMECOLOR_INDEX_BRIGHTNESS" val="0"/>
  <p:tag name="KSO_WM_UNIT_TEXT_FILL_TYPE" val="1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  <p:tag name="KSO_WM_FULL_TEXT_BEAUTIFY_COPY_ID" val="104466"/>
  <p:tag name="KSO_WM_UNIT_TEXT_FILL_FORE_SCHEMECOLOR_INDEX" val="13"/>
  <p:tag name="KSO_WM_UNIT_TEXT_FILL_FORE_SCHEMECOLOR_INDEX_BRIGHTNESS" val="0"/>
  <p:tag name="KSO_WM_UNIT_TEXT_FILL_TYPE" val="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  <p:tag name="KSO_WM_FULL_TEXT_BEAUTIFY_COPY_ID" val="104467"/>
  <p:tag name="KSO_WM_UNIT_TEXT_FILL_FORE_SCHEMECOLOR_INDEX" val="13"/>
  <p:tag name="KSO_WM_UNIT_TEXT_FILL_FORE_SCHEMECOLOR_INDEX_BRIGHTNESS" val="0"/>
  <p:tag name="KSO_WM_UNIT_TEXT_FILL_TYP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  <p:tag name="KSO_WM_FULL_TEXT_BEAUTIFY_COPY_ID" val="104468"/>
  <p:tag name="KSO_WM_UNIT_TEXT_FILL_FORE_SCHEMECOLOR_INDEX" val="13"/>
  <p:tag name="KSO_WM_UNIT_TEXT_FILL_FORE_SCHEMECOLOR_INDEX_BRIGHTNESS" val="0"/>
  <p:tag name="KSO_WM_UNIT_TEXT_FILL_TYPE" val="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  <p:tag name="KSO_WM_FULL_TEXT_BEAUTIFY_COPY_ID" val="104469"/>
  <p:tag name="KSO_WM_UNIT_TEXT_FILL_FORE_SCHEMECOLOR_INDEX" val="13"/>
  <p:tag name="KSO_WM_UNIT_TEXT_FILL_FORE_SCHEMECOLOR_INDEX_BRIGHTNESS" val="0"/>
  <p:tag name="KSO_WM_UNIT_TEXT_FILL_TYPE" val="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0"/>
  <p:tag name="KSO_WM_SLIDE_BACKGROUND_TYPE" val="genera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  <p:tag name="KSO_WM_UNIT_TEXT_FILL_FORE_SCHEMECOLOR_INDEX" val="13"/>
  <p:tag name="KSO_WM_UNIT_TEXT_FILL_FORE_SCHEMECOLOR_INDEX_BRIGHTNESS" val="0"/>
  <p:tag name="KSO_WM_UNIT_TEXT_FILL_TYPE" val="1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9"/>
  <p:tag name="KSO_WM_SLIDE_BACKGROUND_TYPE" val="general"/>
  <p:tag name="KSO_WM_UNIT_TYPE" val="i"/>
  <p:tag name="WM_BEAUTIFY_SHAPE_IDENTITY" val="{299fbfcf-1691-41fa-8446-d546caeab5a8}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0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  <p:tag name="KSO_WM_FULL_TEXT_BEAUTIFY_COPY_ID" val="105473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  <p:tag name="KSO_WM_FULL_TEXT_BEAUTIFY_COPY_ID" val="45059"/>
  <p:tag name="KSO_WM_UNIT_TEXT_FILL_FORE_SCHEMECOLOR_INDEX" val="13"/>
  <p:tag name="KSO_WM_UNIT_TEXT_FILL_FORE_SCHEMECOLOR_INDEX_BRIGHTNESS" val="0"/>
  <p:tag name="KSO_WM_UNIT_TEXT_FILL_TYPE" val="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  <p:tag name="KSO_WM_FULL_TEXT_BEAUTIFY_COPY_ID" val="45060"/>
  <p:tag name="KSO_WM_UNIT_TEXT_FILL_FORE_SCHEMECOLOR_INDEX" val="13"/>
  <p:tag name="KSO_WM_UNIT_TEXT_FILL_FORE_SCHEMECOLOR_INDEX_BRIGHTNESS" val="0"/>
  <p:tag name="KSO_WM_UNIT_TEXT_FILL_TYPE" val="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  <p:tag name="KSO_WM_FULL_TEXT_BEAUTIFY_COPY_ID" val="105476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  <p:tag name="KSO_WM_FULL_TEXT_BEAUTIFY_COPY_ID" val="2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  <p:tag name="KSO_WM_FULL_TEXT_BEAUTIFY_COPY_ID" val="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  <p:tag name="KSO_WM_FULL_TEXT_BEAUTIFY_COPY_ID" val="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  <p:tag name="KSO_WM_FULL_TEXT_BEAUTIFY_COPY_ID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  <p:tag name="KSO_WM_UNIT_TEXT_FILL_FORE_SCHEMECOLOR_INDEX" val="13"/>
  <p:tag name="KSO_WM_UNIT_TEXT_FILL_FORE_SCHEMECOLOR_INDEX_BRIGHTNESS" val="0"/>
  <p:tag name="KSO_WM_UNIT_TEXT_FILL_TYPE" val="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  <p:tag name="KSO_WM_FULL_TEXT_BEAUTIFY_COPY_ID" val="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  <p:tag name="KSO_WM_FULL_TEXT_BEAUTIFY_COPY_ID" val="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  <p:tag name="KSO_WM_FULL_TEXT_BEAUTIFY_COPY_ID" val="8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2"/>
  <p:tag name="KSO_WM_FULL_TEXT_BEAUTIFY_COPY_ID" val="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3"/>
  <p:tag name="KSO_WM_FULL_TEXT_BEAUTIFY_COPY_ID" val="10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4"/>
  <p:tag name="KSO_WM_FULL_TEXT_BEAUTIFY_COPY_ID" val="1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285"/>
  <p:tag name="KSO_WM_SLIDE_BACKGROUND_TYPE" val="genera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  <p:tag name="KSO_WM_BEAUTIFY_FLAG" val="#wm#"/>
  <p:tag name="KSO_WM_TAG_VERSION" val="1.0"/>
  <p:tag name="KSO_WM_TEMPLATE_CATEGORY" val="custom"/>
  <p:tag name="KSO_WM_TEMPLATE_INDEX" val="2020884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2"/>
  <p:tag name="KSO_WM_SLIDE_BACKGROUND_TYPE" val="general"/>
  <p:tag name="KSO_WM_UNIT_TYPE" val="i"/>
  <p:tag name="WM_BEAUTIFY_SHAPE_IDENTITY" val="{299fbfcf-1691-41fa-8446-d546caeab5a8}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3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  <p:tag name="KSO_WM_FULL_TEXT_BEAUTIFY_COPY_ID" val="31749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  <p:tag name="KSO_WM_FULL_TEXT_BEAUTIFY_COPY_ID" val="7373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  <p:tag name="KSO_WM_FULL_TEXT_BEAUTIFY_COPY_ID" val="73739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  <p:tag name="KSO_WM_FULL_TEXT_BEAUTIFY_COPY_ID" val="73742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  <p:tag name="KSO_WM_FULL_TEXT_BEAUTIFY_COPY_ID" val="73745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9"/>
  <p:tag name="KSO_WM_FULL_TEXT_BEAUTIFY_COPY_ID" val="7373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  <p:tag name="KSO_WM_FULL_TEXT_BEAUTIFY_COPY_ID" val="19464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  <p:tag name="KSO_WM_FULL_TEXT_BEAUTIFY_COPY_ID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1"/>
  <p:tag name="KSO_WM_SLIDE_BACKGROUND_TYPE" val="general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5"/>
  <p:tag name="KSO_WM_SLIDE_BACKGROUND_TYPE" val="general"/>
  <p:tag name="KSO_WM_UNIT_TYPE" val="i"/>
  <p:tag name="WM_BEAUTIFY_SHAPE_IDENTITY" val="{299fbfcf-1691-41fa-8446-d546caeab5a8}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6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  <p:tag name="KSO_WM_FULL_TEXT_BEAUTIFY_COPY_ID" val="107521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  <p:tag name="KSO_WM_FULL_TEXT_BEAUTIFY_COPY_ID" val="10752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  <p:tag name="KSO_WM_FULL_TEXT_BEAUTIFY_COPY_ID" val="6758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  <p:tag name="KSO_WM_FULL_TEXT_BEAUTIFY_COPY_ID" val="107524"/>
  <p:tag name="KSO_WM_UNIT_TEXT_FILL_FORE_SCHEMECOLOR_INDEX" val="13"/>
  <p:tag name="KSO_WM_UNIT_TEXT_FILL_FORE_SCHEMECOLOR_INDEX_BRIGHTNESS" val="0"/>
  <p:tag name="KSO_WM_UNIT_TEXT_FILL_TYPE" val="1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  <p:tag name="KSO_WM_FULL_TEXT_BEAUTIFY_COPY_ID" val="107532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  <p:tag name="KSO_WM_FULL_TEXT_BEAUTIFY_COPY_ID" val="107527"/>
  <p:tag name="KSO_WM_UNIT_TEXT_FILL_FORE_SCHEMECOLOR_INDEX" val="13"/>
  <p:tag name="KSO_WM_UNIT_TEXT_FILL_FORE_SCHEMECOLOR_INDEX_BRIGHTNESS" val="0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  <p:tag name="KSO_WM_FULL_TEXT_BEAUTIFY_COPY_ID" val="107528"/>
  <p:tag name="KSO_WM_UNIT_TEXT_FILL_FORE_SCHEMECOLOR_INDEX" val="13"/>
  <p:tag name="KSO_WM_UNIT_TEXT_FILL_FORE_SCHEMECOLOR_INDEX_BRIGHTNESS" val="0"/>
  <p:tag name="KSO_WM_UNIT_TEXT_FILL_TYPE" val="1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  <p:tag name="KSO_WM_FULL_TEXT_BEAUTIFY_COPY_ID" val="107529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  <p:tag name="KSO_WM_FULL_TEXT_BEAUTIFY_COPY_ID" val="107530"/>
  <p:tag name="KSO_WM_UNIT_TEXT_FILL_FORE_SCHEMECOLOR_INDEX" val="13"/>
  <p:tag name="KSO_WM_UNIT_TEXT_FILL_FORE_SCHEMECOLOR_INDEX_BRIGHTNESS" val="0"/>
  <p:tag name="KSO_WM_UNIT_TEXT_FILL_TYPE" val="1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  <p:tag name="KSO_WM_FULL_TEXT_BEAUTIFY_COPY_ID" val="107531"/>
  <p:tag name="KSO_WM_UNIT_TEXT_FILL_FORE_SCHEMECOLOR_INDEX" val="13"/>
  <p:tag name="KSO_WM_UNIT_TEXT_FILL_FORE_SCHEMECOLOR_INDEX_BRIGHTNESS" val="0"/>
  <p:tag name="KSO_WM_UNIT_TEXT_FILL_TYPE" val="1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2"/>
  <p:tag name="KSO_WM_SLIDE_BACKGROUND_TYPE" val="general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8"/>
  <p:tag name="KSO_WM_SLIDE_BACKGROUND_TYPE" val="general"/>
  <p:tag name="KSO_WM_UNIT_TYPE" val="i"/>
  <p:tag name="WM_BEAUTIFY_SHAPE_IDENTITY" val="{299fbfcf-1691-41fa-8446-d546caeab5a8}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9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  <p:tag name="KSO_WM_FULL_TEXT_BEAUTIFY_COPY_ID" val="108545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  <p:tag name="KSO_WM_FULL_TEXT_BEAUTIFY_COPY_ID" val="5325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  <p:tag name="KSO_WM_FULL_TEXT_BEAUTIFY_COPY_ID" val="5325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  <p:tag name="KSO_WM_UNIT_TEXT_FILL_FORE_SCHEMECOLOR_INDEX" val="13"/>
  <p:tag name="KSO_WM_UNIT_TEXT_FILL_FORE_SCHEMECOLOR_INDEX_BRIGHTNESS" val="0"/>
  <p:tag name="KSO_WM_UNIT_TEXT_FILL_TYPE" val="1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  <p:tag name="KSO_WM_FULL_TEXT_BEAUTIFY_COPY_ID" val="10854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  <p:tag name="KSO_WM_FULL_TEXT_BEAUTIFY_COPY_ID" val="108549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  <p:tag name="KSO_WM_FULL_TEXT_BEAUTIFY_COPY_ID" val="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6"/>
  <p:tag name="KSO_WM_SLIDE_BACKGROUND_TYPE" val="general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1"/>
  <p:tag name="KSO_WM_SLIDE_BACKGROUND_TYPE" val="general"/>
  <p:tag name="KSO_WM_UNIT_TYPE" val="i"/>
  <p:tag name="WM_BEAUTIFY_SHAPE_IDENTITY" val="{299fbfcf-1691-41fa-8446-d546caeab5a8}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2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  <p:tag name="KSO_WM_FULL_TEXT_BEAUTIFY_COPY_ID" val="38809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  <p:tag name="KSO_WM_FULL_TEXT_BEAUTIFY_COPY_ID" val="2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  <p:tag name="KSO_WM_FULL_TEXT_BEAUTIFY_COPY_ID" val="3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  <p:tag name="KSO_WM_FULL_TEXT_BEAUTIFY_COPY_ID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  <p:tag name="KSO_WM_UNIT_TEXT_FILL_FORE_SCHEMECOLOR_INDEX" val="13"/>
  <p:tag name="KSO_WM_UNIT_TEXT_FILL_FORE_SCHEMECOLOR_INDEX_BRIGHTNESS" val="0"/>
  <p:tag name="KSO_WM_UNIT_TEXT_FILL_TYPE" val="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FULL_TEXT_BEAUTIFY_COPY_ID" val="150995354"/>
  <p:tag name="KSO_WM_SLIDE_BACKGROUND_TYPE" val="general"/>
  <p:tag name="KSO_WM_TEMPLATE_CATEGORY" val="custom"/>
  <p:tag name="KSO_WM_TEMPLATE_INDEX" val="154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4"/>
  <p:tag name="KSO_WM_SLIDE_BACKGROUND_TYPE" val="general"/>
  <p:tag name="KSO_WM_UNIT_TYPE" val="i"/>
  <p:tag name="WM_BEAUTIFY_SHAPE_IDENTITY" val="{299fbfcf-1691-41fa-8446-d546caeab5a8}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5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  <p:tag name="KSO_WM_FULL_TEXT_BEAUTIFY_COPY_ID" val="3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  <p:tag name="KSO_WM_FULL_TEXT_BEAUTIFY_COPY_ID" val="4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  <p:tag name="KSO_WM_FULL_TEXT_BEAUTIFY_COPY_ID" val="5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  <p:tag name="KSO_WM_FULL_TEXT_BEAUTIFY_COPY_ID" val="6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  <p:tag name="KSO_WM_FULL_TEXT_BEAUTIFY_COPY_ID" val="7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  <p:tag name="KSO_WM_FULL_TEXT_BEAUTIFY_COPY_ID" val="8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  <p:tag name="KSO_WM_FULL_TEXT_BEAUTIFY_COPY_ID" val="9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  <p:tag name="KSO_WM_UNIT_TEXT_FILL_FORE_SCHEMECOLOR_INDEX" val="13"/>
  <p:tag name="KSO_WM_UNIT_TEXT_FILL_FORE_SCHEMECOLOR_INDEX_BRIGHTNESS" val="0"/>
  <p:tag name="KSO_WM_UNIT_TEXT_FILL_TYPE" val="1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  <p:tag name="KSO_WM_FULL_TEXT_BEAUTIFY_COPY_ID" val="10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  <p:tag name="KSO_WM_FULL_TEXT_BEAUTIFY_COPY_ID" val="11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  <p:tag name="KSO_WM_FULL_TEXT_BEAUTIFY_COPY_ID" val="12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  <p:tag name="KSO_WM_FULL_TEXT_BEAUTIFY_COPY_ID" val="13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  <p:tag name="KSO_WM_FULL_TEXT_BEAUTIFY_COPY_ID" val="14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  <p:tag name="KSO_WM_FULL_TEXT_BEAUTIFY_COPY_ID" val="16"/>
  <p:tag name="KSO_WM_UNIT_LINE_FILL_TYPE" val="2"/>
  <p:tag name="KSO_WM_UNIT_LINE_FORE_SCHEMECOLOR_INDEX" val="10"/>
  <p:tag name="KSO_WM_UNIT_LINE_FORE_SCHEMECOLOR_INDEX_BRIGHTNESS" val="0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  <p:tag name="KSO_WM_FULL_TEXT_BEAUTIFY_COPY_ID" val="17"/>
  <p:tag name="KSO_WM_UNIT_TEXT_FILL_FORE_SCHEMECOLOR_INDEX" val="13"/>
  <p:tag name="KSO_WM_UNIT_TEXT_FILL_FORE_SCHEMECOLOR_INDEX_BRIGHTNESS" val="0"/>
  <p:tag name="KSO_WM_UNIT_TEXT_FILL_TYPE" val="1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  <p:tag name="KSO_WM_FULL_TEXT_BEAUTIFY_COPY_ID" val="18"/>
  <p:tag name="KSO_WM_UNIT_TEXT_FILL_FORE_SCHEMECOLOR_INDEX" val="13"/>
  <p:tag name="KSO_WM_UNIT_TEXT_FILL_FORE_SCHEMECOLOR_INDEX_BRIGHTNESS" val="0"/>
  <p:tag name="KSO_WM_UNIT_TEXT_FILL_TYPE" val="1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  <p:tag name="KSO_WM_FULL_TEXT_BEAUTIFY_COPY_ID" val="19"/>
  <p:tag name="KSO_WM_UNIT_TEXT_FILL_FORE_SCHEMECOLOR_INDEX" val="13"/>
  <p:tag name="KSO_WM_UNIT_TEXT_FILL_FORE_SCHEMECOLOR_INDEX_BRIGHTNESS" val="0"/>
  <p:tag name="KSO_WM_UNIT_TEXT_FILL_TYPE" val="1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  <p:tag name="KSO_WM_FULL_TEXT_BEAUTIFY_COPY_ID" val="20"/>
  <p:tag name="KSO_WM_UNIT_TEXT_FILL_FORE_SCHEMECOLOR_INDEX" val="13"/>
  <p:tag name="KSO_WM_UNIT_TEXT_FILL_FORE_SCHEMECOLOR_INDEX_BRIGHTNESS" val="0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  <p:tag name="KSO_WM_ASSEMBLE_CHIP_INDEX" val="fc558c3d49374922ac10d0200e382c80"/>
  <p:tag name="KSO_WM_BEAUTIFY_FLAG" val="#wm#"/>
  <p:tag name="KSO_WM_CHIP_GROUPID" val="5ebcba170ac41c4a0a525341"/>
  <p:tag name="KSO_WM_CHIP_XID" val="5ebcba170ac41c4a0a525342"/>
  <p:tag name="KSO_WM_TAG_VERSION" val="1.0"/>
  <p:tag name="KSO_WM_TEMPLATE_ASSEMBLE_GROUPID" val="5efb3919c9a2f50afb510ecc"/>
  <p:tag name="KSO_WM_TEMPLATE_ASSEMBLE_XID" val="5f080c658050c250ba6442c8"/>
  <p:tag name="KSO_WM_TEMPLATE_CATEGORY" val="custom"/>
  <p:tag name="KSO_WM_TEMPLATE_INDEX" val="20208844"/>
  <p:tag name="KSO_WM_UNIT_BLOCK" val="0"/>
  <p:tag name="KSO_WM_UNIT_COMPATIBLE" val="0"/>
  <p:tag name="KSO_WM_UNIT_DEC_AREA_ID" val="e2b50c312c4349e18f14900af0bbee92"/>
  <p:tag name="KSO_WM_UNIT_DEFAULT_FONT" val="24;44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编辑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  <p:tag name="KSO_WM_FULL_TEXT_BEAUTIFY_COPY_ID" val="21"/>
  <p:tag name="KSO_WM_UNIT_TEXT_FILL_FORE_SCHEMECOLOR_INDEX" val="13"/>
  <p:tag name="KSO_WM_UNIT_TEXT_FILL_FORE_SCHEMECOLOR_INDEX_BRIGHTNESS" val="0"/>
  <p:tag name="KSO_WM_UNIT_TEXT_FILL_TYPE" val="1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  <p:tag name="KSO_WM_FULL_TEXT_BEAUTIFY_COPY_ID" val="22"/>
  <p:tag name="KSO_WM_UNIT_TEXT_FILL_FORE_SCHEMECOLOR_INDEX" val="13"/>
  <p:tag name="KSO_WM_UNIT_TEXT_FILL_FORE_SCHEMECOLOR_INDEX_BRIGHTNESS" val="0"/>
  <p:tag name="KSO_WM_UNIT_TEXT_FILL_TYPE" val="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  <p:tag name="KSO_WM_FULL_TEXT_BEAUTIFY_COPY_ID" val="23"/>
  <p:tag name="KSO_WM_UNIT_TEXT_FILL_FORE_SCHEMECOLOR_INDEX" val="13"/>
  <p:tag name="KSO_WM_UNIT_TEXT_FILL_FORE_SCHEMECOLOR_INDEX_BRIGHTNESS" val="0"/>
  <p:tag name="KSO_WM_UNIT_TEXT_FILL_TYPE" val="1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  <p:tag name="KSO_WM_FULL_TEXT_BEAUTIFY_COPY_ID" val="24"/>
  <p:tag name="KSO_WM_UNIT_TEXT_FILL_FORE_SCHEMECOLOR_INDEX" val="13"/>
  <p:tag name="KSO_WM_UNIT_TEXT_FILL_FORE_SCHEMECOLOR_INDEX_BRIGHTNESS" val="0"/>
  <p:tag name="KSO_WM_UNIT_TEXT_FILL_TYPE" val="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  <p:tag name="KSO_WM_FULL_TEXT_BEAUTIFY_COPY_ID" val="25"/>
  <p:tag name="KSO_WM_UNIT_TEXT_FILL_FORE_SCHEMECOLOR_INDEX" val="13"/>
  <p:tag name="KSO_WM_UNIT_TEXT_FILL_FORE_SCHEMECOLOR_INDEX_BRIGHTNESS" val="0"/>
  <p:tag name="KSO_WM_UNIT_TEXT_FILL_TYPE" val="1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  <p:tag name="KSO_WM_FULL_TEXT_BEAUTIFY_COPY_ID" val="26"/>
  <p:tag name="KSO_WM_UNIT_TEXT_FILL_FORE_SCHEMECOLOR_INDEX" val="13"/>
  <p:tag name="KSO_WM_UNIT_TEXT_FILL_FORE_SCHEMECOLOR_INDEX_BRIGHTNESS" val="0"/>
  <p:tag name="KSO_WM_UNIT_TEXT_FILL_TYPE" val="1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  <p:tag name="KSO_WM_FULL_TEXT_BEAUTIFY_COPY_ID" val="27"/>
  <p:tag name="KSO_WM_UNIT_FILL_FORE_SCHEMECOLOR_INDEX" val="8"/>
  <p:tag name="KSO_WM_UNIT_FILL_FORE_SCHEMECOLOR_INDEX_BRIGHTNESS" val="0"/>
  <p:tag name="KSO_WM_UNIT_FILL_TYPE" val="1"/>
  <p:tag name="KSO_WM_UNIT_LINE_FILL_TYPE" val="2"/>
  <p:tag name="KSO_WM_UNIT_LINE_FORE_SCHEMECOLOR_INDEX" val="2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  <p:tag name="KSO_WM_FULL_TEXT_BEAUTIFY_COPY_ID" val="28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  <p:tag name="KSO_WM_FULL_TEXT_BEAUTIFY_COPY_ID" val="29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  <p:tag name="KSO_WM_FULL_TEXT_BEAUTIFY_COPY_ID" val="3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  <p:tag name="KSO_WM_ASSEMBLE_CHIP_INDEX" val="fc558c3d49374922ac10d0200e382c80"/>
  <p:tag name="KSO_WM_BEAUTIFY_FLAG" val="#wm#"/>
  <p:tag name="KSO_WM_CHIP_GROUPID" val="5ebcba170ac41c4a0a525341"/>
  <p:tag name="KSO_WM_CHIP_XID" val="5ebcba170ac41c4a0a525342"/>
  <p:tag name="KSO_WM_TAG_VERSION" val="1.0"/>
  <p:tag name="KSO_WM_TEMPLATE_ASSEMBLE_GROUPID" val="5efb3919c9a2f50afb510ecc"/>
  <p:tag name="KSO_WM_TEMPLATE_ASSEMBLE_XID" val="5f080c658050c250ba6442c8"/>
  <p:tag name="KSO_WM_TEMPLATE_CATEGORY" val="custom"/>
  <p:tag name="KSO_WM_TEMPLATE_INDEX" val="20208844"/>
  <p:tag name="KSO_WM_UNIT_BLOCK" val="0"/>
  <p:tag name="KSO_WM_UNIT_COMPATIBLE" val="0"/>
  <p:tag name="KSO_WM_UNIT_DEC_AREA_ID" val="ed19f9ae92064af58c1b576e95bc841d"/>
  <p:tag name="KSO_WM_UNIT_DEFAULT_FONT" val="18;24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5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  <p:tag name="KSO_WM_FULL_TEXT_BEAUTIFY_COPY_ID" val="31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  <p:tag name="KSO_WM_FULL_TEXT_BEAUTIFY_COPY_ID" val="3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  <p:tag name="KSO_WM_FULL_TEXT_BEAUTIFY_COPY_ID" val="33"/>
  <p:tag name="KSO_WM_UNIT_LINE_FILL_TYPE" val="2"/>
  <p:tag name="KSO_WM_UNIT_LINE_FORE_SCHEMECOLOR_INDEX" val="6"/>
  <p:tag name="KSO_WM_UNIT_LINE_FORE_SCHEMECOLOR_INDEX_BRIGHTNESS" val="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  <p:tag name="KSO_WM_FULL_TEXT_BEAUTIFY_COPY_ID" val="34"/>
  <p:tag name="KSO_WM_UNIT_LINE_FILL_TYPE" val="2"/>
  <p:tag name="KSO_WM_UNIT_LINE_FORE_SCHEMECOLOR_INDEX" val="6"/>
  <p:tag name="KSO_WM_UNIT_LINE_FORE_SCHEMECOLOR_INDEX_BRIGHTNESS" val="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  <p:tag name="KSO_WM_FULL_TEXT_BEAUTIFY_COPY_ID" val="36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  <p:tag name="KSO_WM_FULL_TEXT_BEAUTIFY_COPY_ID" val="37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  <p:tag name="KSO_WM_FULL_TEXT_BEAUTIFY_COPY_ID" val="38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  <p:tag name="KSO_WM_FULL_TEXT_BEAUTIFY_COPY_ID" val="39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  <p:tag name="KSO_WM_FULL_TEXT_BEAUTIFY_COPY_ID" val="4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  <p:tag name="KSO_WM_FULL_TEXT_BEAUTIFY_COPY_ID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  <p:tag name="KSO_WM_SLIDE_BACKGROUND_TYPE" val="general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  <p:tag name="KSO_WM_FULL_TEXT_BEAUTIFY_COPY_ID" val="15"/>
  <p:tag name="KSO_WM_UNIT_LINE_FILL_TYPE" val="2"/>
  <p:tag name="KSO_WM_UNIT_LINE_FORE_SCHEMECOLOR_INDEX" val="10"/>
  <p:tag name="KSO_WM_UNIT_LINE_FORE_SCHEMECOLOR_INDEX_BRIGHTNESS" val="0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  <p:tag name="KSO_WM_FULL_TEXT_BEAUTIFY_COPY_ID" val="40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  <p:tag name="KSO_WM_FULL_TEXT_BEAUTIFY_COPY_ID" val="42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  <p:tag name="KSO_WM_FULL_TEXT_BEAUTIFY_COPY_ID" val="43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7"/>
  <p:tag name="KSO_WM_SLIDE_BACKGROUND_TYPE" val="general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7"/>
  <p:tag name="KSO_WM_SLIDE_BACKGROUND_TYPE" val="general"/>
  <p:tag name="KSO_WM_UNIT_TYPE" val="i"/>
  <p:tag name="WM_BEAUTIFY_SHAPE_IDENTITY" val="{299fbfcf-1691-41fa-8446-d546caeab5a8}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8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  <p:tag name="KSO_WM_FULL_TEXT_BEAUTIFY_COPY_ID" val="114692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  <p:tag name="KSO_WM_FULL_TEXT_BEAUTIFY_COPY_ID" val="2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  <p:tag name="KSO_WM_FULL_TEXT_BEAUTIFY_COPY_ID" val="51610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  <p:tag name="KSO_WM_FULL_TEXT_BEAUTIFY_COPY_ID" val="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  <p:tag name="KSO_WM_FULL_TEXT_BEAUTIFY_COPY_ID" val="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  <p:tag name="KSO_WM_FULL_TEXT_BEAUTIFY_COPY_ID" val="7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8"/>
  <p:tag name="KSO_WM_SLIDE_BACKGROUND_TYPE" val="general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0"/>
  <p:tag name="KSO_WM_SLIDE_BACKGROUND_TYPE" val="general"/>
  <p:tag name="KSO_WM_UNIT_TYPE" val="i"/>
  <p:tag name="WM_BEAUTIFY_SHAPE_IDENTITY" val="{299fbfcf-1691-41fa-8446-d546caeab5a8}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1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  <p:tag name="KSO_WM_FULL_TEXT_BEAUTIFY_COPY_ID" val="11673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  <p:tag name="KSO_WM_FULL_TEXT_BEAUTIFY_COPY_ID" val="116738"/>
  <p:tag name="KSO_WM_UNIT_TEXT_FILL_FORE_SCHEMECOLOR_INDEX" val="13"/>
  <p:tag name="KSO_WM_UNIT_TEXT_FILL_FORE_SCHEMECOLOR_INDEX_BRIGHTNESS" val="0"/>
  <p:tag name="KSO_WM_UNIT_TEXT_FILL_TYPE" val="1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  <p:tag name="KSO_WM_FULL_TEXT_BEAUTIFY_COPY_ID" val="77828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  <p:tag name="KSO_WM_FULL_TEXT_BEAUTIFY_COPY_ID" val="7782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  <p:tag name="KSO_WM_UNIT_TEXT_FILL_FORE_SCHEMECOLOR_INDEX" val="13"/>
  <p:tag name="KSO_WM_UNIT_TEXT_FILL_FORE_SCHEMECOLOR_INDEX_BRIGHTNESS" val="0"/>
  <p:tag name="KSO_WM_UNIT_TEXT_FILL_TYPE" val="1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  <p:tag name="KSO_WM_FULL_TEXT_BEAUTIFY_COPY_ID" val="77830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  <p:tag name="KSO_WM_FULL_TEXT_BEAUTIFY_COPY_ID" val="124930"/>
  <p:tag name="KSO_WM_UNIT_TEXT_FILL_FORE_SCHEMECOLOR_INDEX" val="13"/>
  <p:tag name="KSO_WM_UNIT_TEXT_FILL_FORE_SCHEMECOLOR_INDEX_BRIGHTNESS" val="0"/>
  <p:tag name="KSO_WM_UNIT_TEXT_FILL_TYPE" val="1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  <p:tag name="KSO_WM_FULL_TEXT_BEAUTIFY_COPY_ID" val="124931"/>
  <p:tag name="KSO_WM_UNIT_TEXT_FILL_FORE_SCHEMECOLOR_INDEX" val="13"/>
  <p:tag name="KSO_WM_UNIT_TEXT_FILL_FORE_SCHEMECOLOR_INDEX_BRIGHTNESS" val="0"/>
  <p:tag name="KSO_WM_UNIT_TEXT_FILL_TYPE" val="1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  <p:tag name="KSO_WM_FULL_TEXT_BEAUTIFY_COPY_ID" val="124932"/>
  <p:tag name="KSO_WM_UNIT_TEXT_FILL_FORE_SCHEMECOLOR_INDEX" val="13"/>
  <p:tag name="KSO_WM_UNIT_TEXT_FILL_FORE_SCHEMECOLOR_INDEX_BRIGHTNESS" val="0"/>
  <p:tag name="KSO_WM_UNIT_TEXT_FILL_TYPE" val="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  <p:tag name="KSO_WM_FULL_TEXT_BEAUTIFY_COPY_ID" val="58379"/>
  <p:tag name="KSO_WM_UNIT_TEXT_FILL_FORE_SCHEMECOLOR_INDEX" val="13"/>
  <p:tag name="KSO_WM_UNIT_TEXT_FILL_FORE_SCHEMECOLOR_INDEX_BRIGHTNESS" val="0"/>
  <p:tag name="KSO_WM_UNIT_TEXT_FILL_TYPE" val="1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  <p:tag name="KSO_WM_FULL_TEXT_BEAUTIFY_COPY_ID" val="58381"/>
  <p:tag name="KSO_WM_UNIT_LINE_FILL_TYPE" val="2"/>
  <p:tag name="KSO_WM_UNIT_LINE_FORE_SCHEMECOLOR_INDEX" val="13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  <p:tag name="KSO_WM_FULL_TEXT_BEAUTIFY_COPY_ID" val="6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359"/>
  <p:tag name="KSO_WM_SLIDE_BACKGROUND_TYPE" val="general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3"/>
  <p:tag name="KSO_WM_SLIDE_BACKGROUND_TYPE" val="general"/>
  <p:tag name="KSO_WM_UNIT_TYPE" val="i"/>
  <p:tag name="WM_BEAUTIFY_SHAPE_IDENTITY" val="{299fbfcf-1691-41fa-8446-d546caeab5a8}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4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  <p:tag name="KSO_WM_UNIT_TEXT_FILL_FORE_SCHEMECOLOR_INDEX" val="13"/>
  <p:tag name="KSO_WM_UNIT_TEXT_FILL_FORE_SCHEMECOLOR_INDEX_BRIGHTNESS" val="0"/>
  <p:tag name="KSO_WM_UNIT_TEXT_FILL_TYPE" val="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  <p:tag name="KSO_WM_FULL_TEXT_BEAUTIFY_COPY_ID" val="8089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  <p:tag name="KSO_WM_FULL_TEXT_BEAUTIFY_COPY_ID" val="80899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  <p:tag name="KSO_WM_FULL_TEXT_BEAUTIFY_COPY_ID" val="80900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  <p:tag name="KSO_WM_FULL_TEXT_BEAUTIFY_COPY_ID" val="80901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  <p:tag name="KSO_WM_FULL_TEXT_BEAUTIFY_COPY_ID" val="80905"/>
  <p:tag name="KSO_WM_UNIT_TEXT_FILL_FORE_SCHEMECOLOR_INDEX" val="13"/>
  <p:tag name="KSO_WM_UNIT_TEXT_FILL_FORE_SCHEMECOLOR_INDEX_BRIGHTNESS" val="0"/>
  <p:tag name="KSO_WM_UNIT_TEXT_FILL_TYP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  <p:tag name="KSO_WM_FULL_TEXT_BEAUTIFY_COPY_ID" val="2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  <p:tag name="KSO_WM_FULL_TEXT_BEAUTIFY_COPY_ID" val="3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0995438"/>
  <p:tag name="KSO_WM_SLIDE_BACKGROUND_TYPE" val="general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6"/>
  <p:tag name="KSO_WM_SLIDE_BACKGROUND_TYPE" val="general"/>
  <p:tag name="KSO_WM_UNIT_TYPE" val="i"/>
  <p:tag name="WM_BEAUTIFY_SHAPE_IDENTITY" val="{299fbfcf-1691-41fa-8446-d546caeab5a8}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7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  <p:tag name="KSO_WM_UNIT_TYPE" val="i"/>
  <p:tag name="WM_BEAUTIFY_SHAPE_IDENTITY" val="{ce30a6ef-30a8-4c04-904d-e78ec615cb9a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  <p:tag name="KSO_WM_UNIT_TEXT_FILL_FORE_SCHEMECOLOR_INDEX" val="13"/>
  <p:tag name="KSO_WM_UNIT_TEXT_FILL_FORE_SCHEMECOLOR_INDEX_BRIGHTNESS" val="0"/>
  <p:tag name="KSO_WM_UNIT_TEXT_FILL_TYPE" val="1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  <p:tag name="KSO_WM_FULL_TEXT_BEAUTIFY_COPY_ID" val="88066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  <p:tag name="KSO_WM_FULL_TEXT_BEAUTIFY_COPY_ID" val="88067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  <p:tag name="KSO_WM_FULL_TEXT_BEAUTIFY_COPY_ID" val="88068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  <p:tag name="KSO_WM_FULL_TEXT_BEAUTIFY_COPY_ID" val="88069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  <p:tag name="KSO_WM_FULL_TEXT_BEAUTIFY_COPY_ID" val="88070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  <p:tag name="KSO_WM_FULL_TEXT_BEAUTIFY_COPY_ID" val="88071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  <p:tag name="KSO_WM_FULL_TEXT_BEAUTIFY_COPY_ID" val="88072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  <p:tag name="KSO_WM_FULL_TEXT_BEAUTIFY_COPY_ID" val="88073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  <p:tag name="KSO_WM_FULL_TEXT_BEAUTIFY_COPY_ID" val="88074"/>
  <p:tag name="KSO_WM_UNIT_FILL_FORE_SCHEMECOLOR_INDEX" val="2"/>
  <p:tag name="KSO_WM_UNIT_FILL_FORE_SCHEMECOLOR_INDEX_BRIGHTNESS" val="0"/>
  <p:tag name="KSO_WM_UNIT_FILL_TYPE" val="1"/>
  <p:tag name="KSO_WM_UNIT_LINE_FILL_TYPE" val="2"/>
  <p:tag name="KSO_WM_UNIT_LINE_FORE_SCHEMECOLOR_INDEX" val="10"/>
  <p:tag name="KSO_WM_UNIT_LINE_FORE_SCHEMECOLOR_INDEX_BRIGHTNESS" val="0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  <p:tag name="KSO_WM_FULL_TEXT_BEAUTIFY_COPY_ID" val="88075"/>
  <p:tag name="KSO_WM_UNIT_LINE_FILL_TYPE" val="2"/>
  <p:tag name="KSO_WM_UNIT_LINE_FORE_SCHEMECOLOR_INDEX" val="5"/>
  <p:tag name="KSO_WM_UNIT_LINE_FORE_SCHEMECOLOR_INDEX_BRIGHTNESS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  <p:tag name="KSO_WM_UNIT_TEXT_FILL_FORE_SCHEMECOLOR_INDEX" val="13"/>
  <p:tag name="KSO_WM_UNIT_TEXT_FILL_FORE_SCHEMECOLOR_INDEX_BRIGHTNESS" val="0"/>
  <p:tag name="KSO_WM_UNIT_TEXT_FILL_TYPE" val="1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  <p:tag name="KSO_WM_FULL_TEXT_BEAUTIFY_COPY_ID" val="88076"/>
  <p:tag name="KSO_WM_UNIT_LINE_FILL_TYPE" val="2"/>
  <p:tag name="KSO_WM_UNIT_LINE_FORE_SCHEMECOLOR_INDEX" val="5"/>
  <p:tag name="KSO_WM_UNIT_LINE_FORE_SCHEMECOLOR_INDEX_BRIGHTNESS" val="0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  <p:tag name="KSO_WM_FULL_TEXT_BEAUTIFY_COPY_ID" val="88077"/>
  <p:tag name="KSO_WM_UNIT_LINE_FILL_TYPE" val="2"/>
  <p:tag name="KSO_WM_UNIT_LINE_FORE_SCHEMECOLOR_INDEX" val="5"/>
  <p:tag name="KSO_WM_UNIT_LINE_FORE_SCHEMECOLOR_INDEX_BRIGHTNESS" val="0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  <p:tag name="KSO_WM_FULL_TEXT_BEAUTIFY_COPY_ID" val="88078"/>
  <p:tag name="KSO_WM_UNIT_LINE_FILL_TYPE" val="2"/>
  <p:tag name="KSO_WM_UNIT_LINE_FORE_SCHEMECOLOR_INDEX" val="5"/>
  <p:tag name="KSO_WM_UNIT_LINE_FORE_SCHEMECOLOR_INDEX_BRIGHTNESS" val="0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  <p:tag name="KSO_WM_FULL_TEXT_BEAUTIFY_COPY_ID" val="88079"/>
  <p:tag name="KSO_WM_UNIT_LINE_FILL_TYPE" val="2"/>
  <p:tag name="KSO_WM_UNIT_LINE_FORE_SCHEMECOLOR_INDEX" val="5"/>
  <p:tag name="KSO_WM_UNIT_LINE_FORE_SCHEMECOLOR_INDEX_BRIGHTNESS" val="0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  <p:tag name="KSO_WM_FULL_TEXT_BEAUTIFY_COPY_ID" val="88080"/>
  <p:tag name="KSO_WM_UNIT_LINE_FILL_TYPE" val="2"/>
  <p:tag name="KSO_WM_UNIT_LINE_FORE_SCHEMECOLOR_INDEX" val="5"/>
  <p:tag name="KSO_WM_UNIT_LINE_FORE_SCHEMECOLOR_INDEX_BRIGHTNESS" val="0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  <p:tag name="KSO_WM_FULL_TEXT_BEAUTIFY_COPY_ID" val="112641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  <p:tag name="KSO_WM_UNIT_TEXT_FILL_FORE_SCHEMECOLOR_INDEX" val="13"/>
  <p:tag name="KSO_WM_UNIT_TEXT_FILL_FORE_SCHEMECOLOR_INDEX_BRIGHTNESS" val="0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  <p:tag name="KSO_WM_UNIT_FILL_FORE_SCHEMECOLOR_INDEX" val="15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  <p:tag name="KSO_WM_UNIT_TEXT_FILL_FORE_SCHEMECOLOR_INDEX" val="13"/>
  <p:tag name="KSO_WM_UNIT_TEXT_FILL_FORE_SCHEMECOLOR_INDEX_BRIGHTNESS" val="0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  <p:tag name="KSO_WM_UNIT_TEXT_FILL_FORE_SCHEMECOLOR_INDEX" val="13"/>
  <p:tag name="KSO_WM_UNIT_TEXT_FILL_FORE_SCHEMECOLOR_INDEX_BRIGHTNESS" val="0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  <p:tag name="KSO_WM_UNIT_TEXT_FILL_FORE_SCHEMECOLOR_INDEX" val="13"/>
  <p:tag name="KSO_WM_UNIT_TEXT_FILL_FORE_SCHEMECOLOR_INDEX_BRIGHTNESS" val="0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  <p:tag name="KSO_WM_ASSEMBLE_CHIP_INDEX" val="b732a4391ff1475e8c1c85ffc846b99b"/>
  <p:tag name="KSO_WM_BEAUTIFY_FLAG" val="#wm#"/>
  <p:tag name="KSO_WM_CHIP_GROUPID" val="5ebe442e0ac41c4a0a525625"/>
  <p:tag name="KSO_WM_CHIP_XID" val="5ebe442e0ac41c4a0a525626"/>
  <p:tag name="KSO_WM_TAG_VERSION" val="1.0"/>
  <p:tag name="KSO_WM_TEMPLATE_ASSEMBLE_GROUPID" val="5efb3919c9a2f50afb510ecc"/>
  <p:tag name="KSO_WM_TEMPLATE_ASSEMBLE_XID" val="5f080c658050c250ba644311"/>
  <p:tag name="KSO_WM_TEMPLATE_CATEGORY" val="custom"/>
  <p:tag name="KSO_WM_TEMPLATE_INDEX" val="20208844"/>
  <p:tag name="KSO_WM_UNIT_BLOCK" val="0"/>
  <p:tag name="KSO_WM_UNIT_COMPATIBLE" val="0"/>
  <p:tag name="KSO_WM_UNIT_DEC_AREA_ID" val="b4904e4417e04ad09728abc72f4aeca5"/>
  <p:tag name="KSO_WM_UNIT_DEFAULT_FONT" val="36;54;4"/>
  <p:tag name="KSO_WM_UNIT_DIAGRAM_ISNUMVISUAL" val="0"/>
  <p:tag name="KSO_WM_UNIT_DIAGRAM_ISREFERUNIT" val="0"/>
  <p:tag name="KSO_WM_UNIT_HIGHLIGHT" val="0"/>
  <p:tag name="KSO_WM_UNIT_ID" val="custom2020884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  <p:tag name="KSO_WM_ASSEMBLE_CHIP_INDEX" val="b732a4391ff1475e8c1c85ffc846b99b"/>
  <p:tag name="KSO_WM_BEAUTIFY_FLAG" val="#wm#"/>
  <p:tag name="KSO_WM_CHIP_GROUPID" val="5ebe442e0ac41c4a0a525625"/>
  <p:tag name="KSO_WM_CHIP_XID" val="5ebe442e0ac41c4a0a525626"/>
  <p:tag name="KSO_WM_TAG_VERSION" val="1.0"/>
  <p:tag name="KSO_WM_TEMPLATE_ASSEMBLE_GROUPID" val="5efb3919c9a2f50afb510ecc"/>
  <p:tag name="KSO_WM_TEMPLATE_ASSEMBLE_XID" val="5f080c658050c250ba644311"/>
  <p:tag name="KSO_WM_TEMPLATE_CATEGORY" val="custom"/>
  <p:tag name="KSO_WM_TEMPLATE_INDEX" val="20208844"/>
  <p:tag name="KSO_WM_UNIT_BLOCK" val="0"/>
  <p:tag name="KSO_WM_UNIT_COMPATIBLE" val="0"/>
  <p:tag name="KSO_WM_UNIT_DEC_AREA_ID" val="60a5fa61601f4459aed2212e23412276"/>
  <p:tag name="KSO_WM_UNIT_DEFAULT_FONT" val="14;18;2"/>
  <p:tag name="KSO_WM_UNIT_DIAGRAM_ISNUMVISUAL" val="0"/>
  <p:tag name="KSO_WM_UNIT_DIAGRAM_ISREFERUNIT" val="0"/>
  <p:tag name="KSO_WM_UNIT_HIGHLIGHT" val="0"/>
  <p:tag name="KSO_WM_UNIT_ID" val="custom20208844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3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  <p:tag name="KSO_WM_SLIDE_BACKGROUND_TYPE" val="genera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  <p:tag name="KSO_WM_SLIDE_BACKGROUND_TYPE" val="general"/>
  <p:tag name="KSO_WM_UNIT_FILL_FORE_SCHEMECOLOR_INDEX" val="16"/>
  <p:tag name="KSO_WM_UNIT_FILL_FORE_SCHEMECOLOR_INDEX_BRIGHTNESS" val="0"/>
  <p:tag name="KSO_WM_UNIT_FILL_TYPE" val="1"/>
  <p:tag name="KSO_WM_UNIT_IGNORE_FIXCOLOR" val="1"/>
  <p:tag name="KSO_WM_UNIT_TEXT_FILL_FORE_SCHEMECOLOR_INDEX" val="2"/>
  <p:tag name="KSO_WM_UNIT_TEXT_FILL_FORE_SCHEMECOLOR_INDEX_BRIGHTNESS" val="0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  <p:tag name="KSO_WM_UNIT_TEXT_FILL_FORE_SCHEMECOLOR_INDEX" val="13"/>
  <p:tag name="KSO_WM_UNIT_TEXT_FILL_FORE_SCHEMECOLOR_INDEX_BRIGHTNESS" val="0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8"/>
  <p:tag name="KSO_WM_UNIT_TEXT_FILL_FORE_SCHEMECOLOR_INDEX" val="13"/>
  <p:tag name="KSO_WM_UNIT_TEXT_FILL_FORE_SCHEMECOLOR_INDEX_BRIGHTNESS" val="0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tretch>
            <a:fillRect/>
          </a:stretch>
        </a:blipFill>
        <a:ln w="38100" cap="flat" cmpd="sng">
          <a:solidFill>
            <a:srgbClr val="FF0000"/>
          </a:solidFill>
          <a:prstDash val="solid"/>
          <a:miter/>
          <a:headEnd type="none" w="med" len="med"/>
          <a:tailEnd type="none" w="med" len="med"/>
        </a:ln>
      </a:spPr>
      <a:bodyPr/>
      <a:lstStyle>
        <a:defPPr algn="ctr">
          <a:defRPr lang="zh-CN" altLang="zh-CN" dirty="0">
            <a:latin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3FCF4"/>
      </a:dk2>
      <a:lt2>
        <a:srgbClr val="FFFFFF"/>
      </a:lt2>
      <a:accent1>
        <a:srgbClr val="7FBAA6"/>
      </a:accent1>
      <a:accent2>
        <a:srgbClr val="6DB4BA"/>
      </a:accent2>
      <a:accent3>
        <a:srgbClr val="6AAACE"/>
      </a:accent3>
      <a:accent4>
        <a:srgbClr val="799CD6"/>
      </a:accent4>
      <a:accent5>
        <a:srgbClr val="978DCC"/>
      </a:accent5>
      <a:accent6>
        <a:srgbClr val="B97E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3FCF4"/>
      </a:dk2>
      <a:lt2>
        <a:srgbClr val="FFFFFF"/>
      </a:lt2>
      <a:accent1>
        <a:srgbClr val="7FBAA6"/>
      </a:accent1>
      <a:accent2>
        <a:srgbClr val="6DB4BA"/>
      </a:accent2>
      <a:accent3>
        <a:srgbClr val="6AAACE"/>
      </a:accent3>
      <a:accent4>
        <a:srgbClr val="799CD6"/>
      </a:accent4>
      <a:accent5>
        <a:srgbClr val="978DCC"/>
      </a:accent5>
      <a:accent6>
        <a:srgbClr val="B97E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1479</Words>
  <Application>Microsoft Office PowerPoint</Application>
  <PresentationFormat>宽屏</PresentationFormat>
  <Paragraphs>302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等线</vt:lpstr>
      <vt:lpstr>黑体</vt:lpstr>
      <vt:lpstr>楷体</vt:lpstr>
      <vt:lpstr>宋体</vt:lpstr>
      <vt:lpstr>微软雅黑</vt:lpstr>
      <vt:lpstr>Arial</vt:lpstr>
      <vt:lpstr>Times New Roman</vt:lpstr>
      <vt:lpstr>Office 主题​​</vt:lpstr>
      <vt:lpstr>2_Office 主题​​</vt:lpstr>
      <vt:lpstr>1_Office 主题​​</vt:lpstr>
      <vt:lpstr>Bitmap Image</vt:lpstr>
      <vt:lpstr>PowerPoint 演示文稿</vt:lpstr>
      <vt:lpstr>PowerPoint 演示文稿</vt:lpstr>
      <vt:lpstr>PowerPoint 演示文稿</vt:lpstr>
      <vt:lpstr>细胞亚显微结构模式图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梁 丹</cp:lastModifiedBy>
  <cp:revision>4</cp:revision>
  <cp:lastPrinted>2020-11-01T20:25:26Z</cp:lastPrinted>
  <dcterms:created xsi:type="dcterms:W3CDTF">2020-11-01T20:25:26Z</dcterms:created>
  <dcterms:modified xsi:type="dcterms:W3CDTF">2020-11-04T07:14:39Z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