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7.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0.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1"/>
  </p:notesMasterIdLst>
  <p:sldIdLst>
    <p:sldId id="292" r:id="rId2"/>
    <p:sldId id="959" r:id="rId3"/>
    <p:sldId id="956" r:id="rId4"/>
    <p:sldId id="664" r:id="rId5"/>
    <p:sldId id="296" r:id="rId6"/>
    <p:sldId id="1002" r:id="rId7"/>
    <p:sldId id="961" r:id="rId8"/>
    <p:sldId id="516" r:id="rId9"/>
    <p:sldId id="544" r:id="rId10"/>
    <p:sldId id="490" r:id="rId11"/>
    <p:sldId id="624" r:id="rId12"/>
    <p:sldId id="940" r:id="rId13"/>
    <p:sldId id="626" r:id="rId14"/>
    <p:sldId id="986" r:id="rId15"/>
    <p:sldId id="970" r:id="rId16"/>
    <p:sldId id="966" r:id="rId17"/>
    <p:sldId id="794" r:id="rId18"/>
    <p:sldId id="666" r:id="rId19"/>
    <p:sldId id="793" r:id="rId20"/>
    <p:sldId id="941" r:id="rId21"/>
    <p:sldId id="835" r:id="rId22"/>
    <p:sldId id="837" r:id="rId23"/>
    <p:sldId id="922" r:id="rId24"/>
    <p:sldId id="839" r:id="rId25"/>
    <p:sldId id="868" r:id="rId26"/>
    <p:sldId id="899" r:id="rId27"/>
    <p:sldId id="971" r:id="rId28"/>
    <p:sldId id="1024" r:id="rId29"/>
    <p:sldId id="1026" r:id="rId30"/>
  </p:sldIdLst>
  <p:sldSz cx="12192000" cy="6858000"/>
  <p:notesSz cx="6858000" cy="9144000"/>
  <p:embeddedFontLst>
    <p:embeddedFont>
      <p:font typeface="方正苏新诗柳楷简体" panose="02010600030101010101" charset="-122"/>
      <p:regular r:id="rId32"/>
    </p:embeddedFont>
    <p:embeddedFont>
      <p:font typeface="华光魏体_CNKI" panose="02010600030101010101" charset="-122"/>
      <p:regular r:id="rId33"/>
    </p:embeddedFont>
    <p:embeddedFont>
      <p:font typeface="江西拙楷" panose="02010600030101010101" charset="-122"/>
      <p:regular r:id="rId34"/>
    </p:embeddedFont>
    <p:embeddedFont>
      <p:font typeface="禹卫书法隶书简体" panose="02010600030101010101" charset="-122"/>
      <p:regular r:id="rId35"/>
    </p:embeddedFont>
    <p:embeddedFont>
      <p:font typeface="字魂15号-民国画报体" panose="02010600030101010101" charset="-122"/>
      <p:regular r:id="rId36"/>
    </p:embeddedFont>
    <p:embeddedFont>
      <p:font typeface="字魂24号-镇魂手书" panose="02010600030101010101" charset="-122"/>
      <p:regular r:id="rId37"/>
    </p:embeddedFont>
    <p:embeddedFont>
      <p:font typeface="Agency FB" panose="020B0503020202020204" pitchFamily="34" charset="0"/>
      <p:regular r:id="rId38"/>
      <p:bold r:id="rId39"/>
    </p:embeddedFont>
    <p:embeddedFont>
      <p:font typeface="Calibri" panose="020F0502020204030204" pitchFamily="34" charset="0"/>
      <p:regular r:id="rId40"/>
      <p:bold r:id="rId41"/>
      <p:italic r:id="rId42"/>
      <p:boldItalic r:id="rId43"/>
    </p:embeddedFont>
    <p:embeddedFont>
      <p:font typeface="等线" panose="02010600030101010101" pitchFamily="2" charset="-122"/>
      <p:regular r:id="rId44"/>
      <p:bold r:id="rId45"/>
    </p:embeddedFont>
    <p:embeddedFont>
      <p:font typeface="方正粗黑宋简体" panose="02000000000000000000" pitchFamily="2" charset="-122"/>
      <p:regular r:id="rId46"/>
    </p:embeddedFont>
    <p:embeddedFont>
      <p:font typeface="华文新魏" panose="02010800040101010101" pitchFamily="2" charset="-122"/>
      <p:regular r:id="rId47"/>
    </p:embeddedFont>
    <p:embeddedFont>
      <p:font typeface="华文行楷" panose="02010800040101010101" pitchFamily="2" charset="-122"/>
      <p:regular r:id="rId48"/>
    </p:embeddedFont>
    <p:embeddedFont>
      <p:font typeface="楷体" panose="02010609060101010101" pitchFamily="49" charset="-122"/>
      <p:regular r:id="rId49"/>
    </p:embeddedFont>
    <p:embeddedFont>
      <p:font typeface="微软雅黑" panose="020B0503020204020204" pitchFamily="34" charset="-122"/>
      <p:regular r:id="rId50"/>
      <p:bold r:id="rId51"/>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77">
          <p15:clr>
            <a:srgbClr val="A4A3A4"/>
          </p15:clr>
        </p15:guide>
        <p15:guide id="2" pos="379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k" initials="z"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1919"/>
    <a:srgbClr val="331AEE"/>
    <a:srgbClr val="FE0000"/>
    <a:srgbClr val="B50003"/>
    <a:srgbClr val="FBEEE5"/>
    <a:srgbClr val="FFFF99"/>
    <a:srgbClr val="CC9900"/>
    <a:srgbClr val="E66060"/>
    <a:srgbClr val="820000"/>
    <a:srgbClr val="990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16" autoAdjust="0"/>
    <p:restoredTop sz="94660"/>
  </p:normalViewPr>
  <p:slideViewPr>
    <p:cSldViewPr snapToGrid="0">
      <p:cViewPr varScale="1">
        <p:scale>
          <a:sx n="85" d="100"/>
          <a:sy n="85" d="100"/>
        </p:scale>
        <p:origin x="461" y="58"/>
      </p:cViewPr>
      <p:guideLst>
        <p:guide orient="horz" pos="2077"/>
        <p:guide pos="379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2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0" Type="http://schemas.openxmlformats.org/officeDocument/2006/relationships/slide" Target="slides/slide19.xml"/><Relationship Id="rId41" Type="http://schemas.openxmlformats.org/officeDocument/2006/relationships/font" Target="fonts/font10.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B6C197-41F5-4CB7-A53B-43E2C7E31BAB}" type="datetimeFigureOut">
              <a:rPr lang="zh-CN" altLang="en-US" smtClean="0"/>
              <a:t>2021/9/7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48329D-889A-44D5-911A-FDEF0E98EEA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t>1</a:t>
            </a:fld>
            <a:endParaRPr lang="zh-CN" altLang="en-US" sz="1200">
              <a:latin typeface="Calibri" panose="020F0502020204030204" pitchFamily="34" charset="0"/>
              <a:ea typeface="宋体" panose="02010600030101010101" pitchFamily="2"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t>24</a:t>
            </a:fld>
            <a:endParaRPr lang="zh-CN" altLang="en-US" sz="1200">
              <a:latin typeface="Calibri" panose="020F0502020204030204" pitchFamily="34" charset="0"/>
              <a:ea typeface="宋体" panose="02010600030101010101" pitchFamily="2"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t>25</a:t>
            </a:fld>
            <a:endParaRPr lang="zh-CN" altLang="en-US" sz="1200">
              <a:latin typeface="Calibri" panose="020F0502020204030204" pitchFamily="34" charset="0"/>
              <a:ea typeface="宋体" panose="02010600030101010101" pitchFamily="2" charset="-12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t>26</a:t>
            </a:fld>
            <a:endParaRPr lang="zh-CN" altLang="en-US" sz="1200">
              <a:latin typeface="Calibri" panose="020F0502020204030204" pitchFamily="34" charset="0"/>
              <a:ea typeface="宋体" panose="02010600030101010101" pitchFamily="2" charset="-122"/>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t>28</a:t>
            </a:fld>
            <a:endParaRPr lang="zh-CN" altLang="en-US" sz="1200">
              <a:latin typeface="Calibri" panose="020F0502020204030204" pitchFamily="34" charset="0"/>
              <a:ea typeface="宋体"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t>2</a:t>
            </a:fld>
            <a:endParaRPr lang="zh-CN" altLang="en-US" sz="1200">
              <a:latin typeface="Calibri" panose="020F0502020204030204" pitchFamily="34" charset="0"/>
              <a:ea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t>4</a:t>
            </a:fld>
            <a:endParaRPr lang="zh-CN" altLang="en-US" sz="1200">
              <a:latin typeface="Calibri" panose="020F0502020204030204" pitchFamily="34" charset="0"/>
              <a:ea typeface="宋体" panose="02010600030101010101"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t>5</a:t>
            </a:fld>
            <a:endParaRPr lang="zh-CN" altLang="en-US" sz="1200">
              <a:latin typeface="Calibri" panose="020F0502020204030204" pitchFamily="34" charset="0"/>
              <a:ea typeface="宋体" panose="02010600030101010101" pitchFamily="2"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BBA32D7-8374-4CDB-8219-130287D69887}"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t>17</a:t>
            </a:fld>
            <a:endParaRPr lang="zh-CN" altLang="en-US" sz="1200">
              <a:latin typeface="Calibri" panose="020F0502020204030204" pitchFamily="34" charset="0"/>
              <a:ea typeface="宋体" panose="02010600030101010101"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t>21</a:t>
            </a:fld>
            <a:endParaRPr lang="zh-CN" altLang="en-US" sz="1200">
              <a:latin typeface="Calibri" panose="020F0502020204030204" pitchFamily="34" charset="0"/>
              <a:ea typeface="宋体" panose="02010600030101010101" pitchFamily="2"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t>22</a:t>
            </a:fld>
            <a:endParaRPr lang="zh-CN" altLang="en-US" sz="1200">
              <a:latin typeface="Calibri" panose="020F0502020204030204" pitchFamily="34" charset="0"/>
              <a:ea typeface="宋体"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2021/9/7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2021/9/7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2021/9/7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2021/9/7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正文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2021/9/7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2021/9/7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2021/9/7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2021/9/7</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2021/9/7</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13" name="组合 12"/>
          <p:cNvGrpSpPr/>
          <p:nvPr userDrawn="1"/>
        </p:nvGrpSpPr>
        <p:grpSpPr>
          <a:xfrm>
            <a:off x="0" y="0"/>
            <a:ext cx="12215812" cy="6858000"/>
            <a:chOff x="0" y="0"/>
            <a:chExt cx="12215812" cy="6858000"/>
          </a:xfrm>
        </p:grpSpPr>
        <p:pic>
          <p:nvPicPr>
            <p:cNvPr id="10" name="图片 9"/>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0"/>
            <a:stretch>
              <a:fillRect/>
            </a:stretch>
          </p:blipFill>
          <p:spPr>
            <a:xfrm>
              <a:off x="0" y="0"/>
              <a:ext cx="12192000" cy="3429000"/>
            </a:xfrm>
            <a:prstGeom prst="rect">
              <a:avLst/>
            </a:prstGeom>
          </p:spPr>
        </p:pic>
        <p:pic>
          <p:nvPicPr>
            <p:cNvPr id="12" name="图片 11"/>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0"/>
            <a:stretch>
              <a:fillRect/>
            </a:stretch>
          </p:blipFill>
          <p:spPr>
            <a:xfrm flipH="1" flipV="1">
              <a:off x="23812" y="3429000"/>
              <a:ext cx="12192000" cy="3429000"/>
            </a:xfrm>
            <a:prstGeom prst="rect">
              <a:avLst/>
            </a:prstGeom>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grpSp>
        <p:nvGrpSpPr>
          <p:cNvPr id="13" name="组合 12"/>
          <p:cNvGrpSpPr/>
          <p:nvPr userDrawn="1"/>
        </p:nvGrpSpPr>
        <p:grpSpPr>
          <a:xfrm>
            <a:off x="-11906" y="127000"/>
            <a:ext cx="12215812" cy="6858000"/>
            <a:chOff x="0" y="0"/>
            <a:chExt cx="12215812" cy="6858000"/>
          </a:xfrm>
        </p:grpSpPr>
        <p:pic>
          <p:nvPicPr>
            <p:cNvPr id="10" name="图片 9"/>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0"/>
            <a:stretch>
              <a:fillRect/>
            </a:stretch>
          </p:blipFill>
          <p:spPr>
            <a:xfrm>
              <a:off x="0" y="0"/>
              <a:ext cx="12192000" cy="3429000"/>
            </a:xfrm>
            <a:prstGeom prst="rect">
              <a:avLst/>
            </a:prstGeom>
          </p:spPr>
        </p:pic>
        <p:pic>
          <p:nvPicPr>
            <p:cNvPr id="12" name="图片 11"/>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0"/>
            <a:stretch>
              <a:fillRect/>
            </a:stretch>
          </p:blipFill>
          <p:spPr>
            <a:xfrm flipH="1" flipV="1">
              <a:off x="23812" y="3429000"/>
              <a:ext cx="12192000" cy="3429000"/>
            </a:xfrm>
            <a:prstGeom prst="rect">
              <a:avLst/>
            </a:prstGeom>
          </p:spPr>
        </p:pic>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rgbClr val="FBEE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userDrawn="1"/>
        </p:nvGrpSpPr>
        <p:grpSpPr>
          <a:xfrm>
            <a:off x="-23812" y="0"/>
            <a:ext cx="12215812" cy="6858000"/>
            <a:chOff x="0" y="0"/>
            <a:chExt cx="12215812" cy="6858000"/>
          </a:xfrm>
        </p:grpSpPr>
        <p:pic>
          <p:nvPicPr>
            <p:cNvPr id="11" name="图片 10"/>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0"/>
            <a:stretch>
              <a:fillRect/>
            </a:stretch>
          </p:blipFill>
          <p:spPr>
            <a:xfrm>
              <a:off x="0" y="0"/>
              <a:ext cx="12192000" cy="3429000"/>
            </a:xfrm>
            <a:prstGeom prst="rect">
              <a:avLst/>
            </a:prstGeom>
          </p:spPr>
        </p:pic>
        <p:pic>
          <p:nvPicPr>
            <p:cNvPr id="12" name="图片 11"/>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0"/>
            <a:stretch>
              <a:fillRect/>
            </a:stretch>
          </p:blipFill>
          <p:spPr>
            <a:xfrm flipH="1" flipV="1">
              <a:off x="23812" y="3429000"/>
              <a:ext cx="12192000" cy="3429000"/>
            </a:xfrm>
            <a:prstGeom prst="rect">
              <a:avLst/>
            </a:prstGeom>
          </p:spPr>
        </p:pic>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0.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1.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4.xml"/><Relationship Id="rId1" Type="http://schemas.openxmlformats.org/officeDocument/2006/relationships/tags" Target="../tags/tag13.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slide" Target="slide5.xml"/><Relationship Id="rId4"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7.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9.xml"/><Relationship Id="rId1" Type="http://schemas.openxmlformats.org/officeDocument/2006/relationships/tags" Target="../tags/tag18.xml"/><Relationship Id="rId5" Type="http://schemas.openxmlformats.org/officeDocument/2006/relationships/slide" Target="slide5.xml"/><Relationship Id="rId4" Type="http://schemas.openxmlformats.org/officeDocument/2006/relationships/notesSlide" Target="../notesSlides/notesSlide8.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3.xml"/><Relationship Id="rId7" Type="http://schemas.openxmlformats.org/officeDocument/2006/relationships/image" Target="../media/image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4.xml"/><Relationship Id="rId5" Type="http://schemas.openxmlformats.org/officeDocument/2006/relationships/slideLayout" Target="../slideLayouts/slideLayout7.xml"/><Relationship Id="rId4" Type="http://schemas.openxmlformats.org/officeDocument/2006/relationships/tags" Target="../tags/tag4.xml"/><Relationship Id="rId9" Type="http://schemas.openxmlformats.org/officeDocument/2006/relationships/slide" Target="slide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slide" Target="slide5.xm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85420" y="3298190"/>
            <a:ext cx="11951970" cy="3559810"/>
            <a:chOff x="185529" y="4588618"/>
            <a:chExt cx="11951986" cy="2326894"/>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653" y="4588618"/>
              <a:ext cx="11869862" cy="1983068"/>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529" y="5883965"/>
              <a:ext cx="11820941" cy="1031547"/>
            </a:xfrm>
            <a:prstGeom prst="rect">
              <a:avLst/>
            </a:prstGeom>
          </p:spPr>
        </p:pic>
      </p:grpSp>
      <p:sp>
        <p:nvSpPr>
          <p:cNvPr id="8" name="文本框 7"/>
          <p:cNvSpPr txBox="1"/>
          <p:nvPr/>
        </p:nvSpPr>
        <p:spPr>
          <a:xfrm>
            <a:off x="681990" y="745490"/>
            <a:ext cx="10827385" cy="2553335"/>
          </a:xfrm>
          <a:prstGeom prst="rect">
            <a:avLst/>
          </a:prstGeom>
          <a:noFill/>
        </p:spPr>
        <p:txBody>
          <a:bodyPr wrap="square" rtlCol="0">
            <a:spAutoFit/>
          </a:bodyPr>
          <a:lstStyle/>
          <a:p>
            <a:pPr algn="ctr"/>
            <a:r>
              <a:rPr lang="zh-CN" altLang="en-US" sz="8000" dirty="0">
                <a:solidFill>
                  <a:srgbClr val="FF0000"/>
                </a:solidFill>
                <a:latin typeface="字魂24号-镇魂手书" panose="00000500000000000000" charset="-122"/>
                <a:ea typeface="字魂24号-镇魂手书" panose="00000500000000000000" charset="-122"/>
                <a:cs typeface="字魂24号-镇魂手书" panose="00000500000000000000" charset="-122"/>
              </a:rPr>
              <a:t>第</a:t>
            </a:r>
            <a:r>
              <a:rPr lang="en-US" altLang="zh-CN" sz="7200" dirty="0">
                <a:solidFill>
                  <a:srgbClr val="FF0000"/>
                </a:solidFill>
                <a:latin typeface="造字工房言宋（非商用）常规体" pitchFamily="50" charset="-122"/>
                <a:ea typeface="造字工房言宋（非商用）常规体" pitchFamily="50" charset="-122"/>
                <a:cs typeface="字魂24号-镇魂手书" panose="00000500000000000000" charset="-122"/>
              </a:rPr>
              <a:t>13</a:t>
            </a:r>
            <a:r>
              <a:rPr lang="zh-CN" altLang="en-US" sz="8000" dirty="0">
                <a:solidFill>
                  <a:srgbClr val="FF0000"/>
                </a:solidFill>
                <a:latin typeface="字魂24号-镇魂手书" panose="00000500000000000000" charset="-122"/>
                <a:ea typeface="字魂24号-镇魂手书" panose="00000500000000000000" charset="-122"/>
                <a:cs typeface="字魂24号-镇魂手书" panose="00000500000000000000" charset="-122"/>
              </a:rPr>
              <a:t>课</a:t>
            </a:r>
            <a:endParaRPr lang="en-US" altLang="zh-CN" sz="8000" dirty="0">
              <a:solidFill>
                <a:srgbClr val="FF0000"/>
              </a:solidFill>
              <a:latin typeface="字魂24号-镇魂手书" panose="00000500000000000000" charset="-122"/>
              <a:ea typeface="字魂24号-镇魂手书" panose="00000500000000000000" charset="-122"/>
              <a:cs typeface="字魂24号-镇魂手书" panose="00000500000000000000" charset="-122"/>
            </a:endParaRPr>
          </a:p>
          <a:p>
            <a:pPr algn="ctr"/>
            <a:r>
              <a:rPr lang="zh-CN" altLang="en-US" sz="8000" dirty="0">
                <a:solidFill>
                  <a:srgbClr val="FF0000"/>
                </a:solidFill>
                <a:latin typeface="字魂24号-镇魂手书" panose="00000500000000000000" charset="-122"/>
                <a:ea typeface="字魂24号-镇魂手书" panose="00000500000000000000" charset="-122"/>
                <a:cs typeface="字魂24号-镇魂手书" panose="00000500000000000000" charset="-122"/>
              </a:rPr>
              <a:t>当代中国的民族政策</a:t>
            </a:r>
          </a:p>
        </p:txBody>
      </p:sp>
    </p:spTree>
  </p:cSld>
  <p:clrMapOvr>
    <a:masterClrMapping/>
  </p:clrMapOvr>
  <mc:AlternateContent xmlns:mc="http://schemas.openxmlformats.org/markup-compatibility/2006" xmlns:p14="http://schemas.microsoft.com/office/powerpoint/2010/main">
    <mc:Choice Requires="p14">
      <p:transition spd="slow" p14:dur="1750" advTm="0">
        <p:random/>
      </p:transition>
    </mc:Choice>
    <mc:Fallback xmlns="">
      <p:transition spd="slow" advTm="0">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398780" y="1405890"/>
            <a:ext cx="4485005" cy="4105275"/>
          </a:xfrm>
          <a:prstGeom prst="rect">
            <a:avLst/>
          </a:prstGeom>
        </p:spPr>
      </p:pic>
      <p:sp>
        <p:nvSpPr>
          <p:cNvPr id="3" name="文本框 2"/>
          <p:cNvSpPr txBox="1"/>
          <p:nvPr/>
        </p:nvSpPr>
        <p:spPr>
          <a:xfrm>
            <a:off x="337185" y="883920"/>
            <a:ext cx="4424680" cy="521970"/>
          </a:xfrm>
          <a:prstGeom prst="rect">
            <a:avLst/>
          </a:prstGeom>
          <a:noFill/>
        </p:spPr>
        <p:txBody>
          <a:bodyPr wrap="square" rtlCol="0" anchor="t">
            <a:spAutoFit/>
          </a:bodyPr>
          <a:lstStyle/>
          <a:p>
            <a:r>
              <a:rPr lang="zh-CN" altLang="en-US" sz="2800" b="1" dirty="0">
                <a:latin typeface="方正苏新诗柳楷简体" panose="02000000000000000000" pitchFamily="2" charset="-122"/>
                <a:ea typeface="方正苏新诗柳楷简体" panose="02000000000000000000" pitchFamily="2" charset="-122"/>
                <a:sym typeface="+mn-ea"/>
              </a:rPr>
              <a:t>材料</a:t>
            </a:r>
            <a:r>
              <a:rPr lang="en-US" altLang="zh-CN" sz="2800" b="1" dirty="0">
                <a:latin typeface="方正苏新诗柳楷简体" panose="02000000000000000000" pitchFamily="2" charset="-122"/>
                <a:ea typeface="方正苏新诗柳楷简体" panose="02000000000000000000" pitchFamily="2" charset="-122"/>
                <a:sym typeface="+mn-ea"/>
              </a:rPr>
              <a:t>2</a:t>
            </a:r>
            <a:r>
              <a:rPr lang="zh-CN" altLang="en-US" sz="2800" b="1" dirty="0">
                <a:latin typeface="方正苏新诗柳楷简体" panose="02000000000000000000" pitchFamily="2" charset="-122"/>
                <a:ea typeface="方正苏新诗柳楷简体" panose="02000000000000000000" pitchFamily="2" charset="-122"/>
                <a:sym typeface="+mn-ea"/>
              </a:rPr>
              <a:t>：中国主要民族分布</a:t>
            </a:r>
            <a:endParaRPr lang="zh-CN" altLang="en-US" sz="2800" b="1" dirty="0">
              <a:latin typeface="方正苏新诗柳楷简体" panose="02000000000000000000" pitchFamily="2" charset="-122"/>
              <a:ea typeface="方正苏新诗柳楷简体" panose="02000000000000000000" pitchFamily="2" charset="-122"/>
            </a:endParaRPr>
          </a:p>
        </p:txBody>
      </p:sp>
      <p:grpSp>
        <p:nvGrpSpPr>
          <p:cNvPr id="6" name="组合 5"/>
          <p:cNvGrpSpPr/>
          <p:nvPr/>
        </p:nvGrpSpPr>
        <p:grpSpPr>
          <a:xfrm>
            <a:off x="228185" y="170852"/>
            <a:ext cx="11418443" cy="677357"/>
            <a:chOff x="1695339" y="962402"/>
            <a:chExt cx="2020999" cy="1290261"/>
          </a:xfrm>
          <a:solidFill>
            <a:srgbClr val="FF1919">
              <a:alpha val="98000"/>
            </a:srgbClr>
          </a:solidFill>
        </p:grpSpPr>
        <p:sp>
          <p:nvSpPr>
            <p:cNvPr id="7" name="Freeform 5"/>
            <p:cNvSpPr/>
            <p:nvPr/>
          </p:nvSpPr>
          <p:spPr bwMode="auto">
            <a:xfrm>
              <a:off x="3670301" y="1895475"/>
              <a:ext cx="22225" cy="152400"/>
            </a:xfrm>
            <a:custGeom>
              <a:avLst/>
              <a:gdLst>
                <a:gd name="T0" fmla="*/ 4 w 15"/>
                <a:gd name="T1" fmla="*/ 0 h 108"/>
                <a:gd name="T2" fmla="*/ 4 w 15"/>
                <a:gd name="T3" fmla="*/ 9 h 108"/>
                <a:gd name="T4" fmla="*/ 1 w 15"/>
                <a:gd name="T5" fmla="*/ 23 h 108"/>
                <a:gd name="T6" fmla="*/ 6 w 15"/>
                <a:gd name="T7" fmla="*/ 44 h 108"/>
                <a:gd name="T8" fmla="*/ 3 w 15"/>
                <a:gd name="T9" fmla="*/ 55 h 108"/>
                <a:gd name="T10" fmla="*/ 6 w 15"/>
                <a:gd name="T11" fmla="*/ 89 h 108"/>
                <a:gd name="T12" fmla="*/ 7 w 15"/>
                <a:gd name="T13" fmla="*/ 69 h 108"/>
                <a:gd name="T14" fmla="*/ 11 w 15"/>
                <a:gd name="T15" fmla="*/ 108 h 108"/>
                <a:gd name="T16" fmla="*/ 11 w 15"/>
                <a:gd name="T17" fmla="*/ 71 h 108"/>
                <a:gd name="T18" fmla="*/ 12 w 15"/>
                <a:gd name="T19" fmla="*/ 73 h 108"/>
                <a:gd name="T20" fmla="*/ 12 w 15"/>
                <a:gd name="T21" fmla="*/ 42 h 108"/>
                <a:gd name="T22" fmla="*/ 14 w 15"/>
                <a:gd name="T23" fmla="*/ 49 h 108"/>
                <a:gd name="T24" fmla="*/ 4 w 15"/>
                <a:gd name="T25"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108">
                  <a:moveTo>
                    <a:pt x="4" y="0"/>
                  </a:moveTo>
                  <a:cubicBezTo>
                    <a:pt x="4" y="2"/>
                    <a:pt x="4" y="5"/>
                    <a:pt x="4" y="9"/>
                  </a:cubicBezTo>
                  <a:cubicBezTo>
                    <a:pt x="4" y="18"/>
                    <a:pt x="2" y="26"/>
                    <a:pt x="1" y="23"/>
                  </a:cubicBezTo>
                  <a:cubicBezTo>
                    <a:pt x="4" y="41"/>
                    <a:pt x="0" y="42"/>
                    <a:pt x="6" y="44"/>
                  </a:cubicBezTo>
                  <a:cubicBezTo>
                    <a:pt x="9" y="56"/>
                    <a:pt x="5" y="69"/>
                    <a:pt x="3" y="55"/>
                  </a:cubicBezTo>
                  <a:cubicBezTo>
                    <a:pt x="6" y="89"/>
                    <a:pt x="6" y="89"/>
                    <a:pt x="6" y="89"/>
                  </a:cubicBezTo>
                  <a:cubicBezTo>
                    <a:pt x="7" y="69"/>
                    <a:pt x="7" y="69"/>
                    <a:pt x="7" y="69"/>
                  </a:cubicBezTo>
                  <a:cubicBezTo>
                    <a:pt x="12" y="74"/>
                    <a:pt x="6" y="102"/>
                    <a:pt x="11" y="108"/>
                  </a:cubicBezTo>
                  <a:cubicBezTo>
                    <a:pt x="11" y="71"/>
                    <a:pt x="11" y="71"/>
                    <a:pt x="11" y="71"/>
                  </a:cubicBezTo>
                  <a:cubicBezTo>
                    <a:pt x="12" y="73"/>
                    <a:pt x="12" y="73"/>
                    <a:pt x="12" y="73"/>
                  </a:cubicBezTo>
                  <a:cubicBezTo>
                    <a:pt x="11" y="64"/>
                    <a:pt x="11" y="48"/>
                    <a:pt x="12" y="42"/>
                  </a:cubicBezTo>
                  <a:cubicBezTo>
                    <a:pt x="13" y="43"/>
                    <a:pt x="14" y="43"/>
                    <a:pt x="14" y="49"/>
                  </a:cubicBezTo>
                  <a:cubicBezTo>
                    <a:pt x="15" y="5"/>
                    <a:pt x="6" y="37"/>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8" name="Freeform 6"/>
            <p:cNvSpPr/>
            <p:nvPr/>
          </p:nvSpPr>
          <p:spPr bwMode="auto">
            <a:xfrm>
              <a:off x="3668713" y="1754188"/>
              <a:ext cx="36513" cy="149225"/>
            </a:xfrm>
            <a:custGeom>
              <a:avLst/>
              <a:gdLst>
                <a:gd name="T0" fmla="*/ 17 w 25"/>
                <a:gd name="T1" fmla="*/ 71 h 106"/>
                <a:gd name="T2" fmla="*/ 11 w 25"/>
                <a:gd name="T3" fmla="*/ 56 h 106"/>
                <a:gd name="T4" fmla="*/ 12 w 25"/>
                <a:gd name="T5" fmla="*/ 30 h 106"/>
                <a:gd name="T6" fmla="*/ 7 w 25"/>
                <a:gd name="T7" fmla="*/ 23 h 106"/>
                <a:gd name="T8" fmla="*/ 7 w 25"/>
                <a:gd name="T9" fmla="*/ 35 h 106"/>
                <a:gd name="T10" fmla="*/ 0 w 25"/>
                <a:gd name="T11" fmla="*/ 8 h 106"/>
                <a:gd name="T12" fmla="*/ 4 w 25"/>
                <a:gd name="T13" fmla="*/ 44 h 106"/>
                <a:gd name="T14" fmla="*/ 1 w 25"/>
                <a:gd name="T15" fmla="*/ 86 h 106"/>
                <a:gd name="T16" fmla="*/ 5 w 25"/>
                <a:gd name="T17" fmla="*/ 99 h 106"/>
                <a:gd name="T18" fmla="*/ 5 w 25"/>
                <a:gd name="T19" fmla="*/ 94 h 106"/>
                <a:gd name="T20" fmla="*/ 12 w 25"/>
                <a:gd name="T21" fmla="*/ 94 h 106"/>
                <a:gd name="T22" fmla="*/ 11 w 25"/>
                <a:gd name="T23" fmla="*/ 75 h 106"/>
                <a:gd name="T24" fmla="*/ 19 w 25"/>
                <a:gd name="T25" fmla="*/ 106 h 106"/>
                <a:gd name="T26" fmla="*/ 24 w 25"/>
                <a:gd name="T27" fmla="*/ 54 h 106"/>
                <a:gd name="T28" fmla="*/ 17 w 25"/>
                <a:gd name="T29" fmla="*/ 7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106">
                  <a:moveTo>
                    <a:pt x="17" y="71"/>
                  </a:moveTo>
                  <a:cubicBezTo>
                    <a:pt x="11" y="56"/>
                    <a:pt x="11" y="56"/>
                    <a:pt x="11" y="56"/>
                  </a:cubicBezTo>
                  <a:cubicBezTo>
                    <a:pt x="12" y="30"/>
                    <a:pt x="12" y="30"/>
                    <a:pt x="12" y="30"/>
                  </a:cubicBezTo>
                  <a:cubicBezTo>
                    <a:pt x="10" y="29"/>
                    <a:pt x="8" y="10"/>
                    <a:pt x="7" y="23"/>
                  </a:cubicBezTo>
                  <a:cubicBezTo>
                    <a:pt x="7" y="26"/>
                    <a:pt x="8" y="31"/>
                    <a:pt x="7" y="35"/>
                  </a:cubicBezTo>
                  <a:cubicBezTo>
                    <a:pt x="3" y="32"/>
                    <a:pt x="5" y="0"/>
                    <a:pt x="0" y="8"/>
                  </a:cubicBezTo>
                  <a:cubicBezTo>
                    <a:pt x="2" y="28"/>
                    <a:pt x="1" y="31"/>
                    <a:pt x="4" y="44"/>
                  </a:cubicBezTo>
                  <a:cubicBezTo>
                    <a:pt x="4" y="63"/>
                    <a:pt x="3" y="77"/>
                    <a:pt x="1" y="86"/>
                  </a:cubicBezTo>
                  <a:cubicBezTo>
                    <a:pt x="2" y="91"/>
                    <a:pt x="5" y="92"/>
                    <a:pt x="5" y="99"/>
                  </a:cubicBezTo>
                  <a:cubicBezTo>
                    <a:pt x="5" y="98"/>
                    <a:pt x="5" y="96"/>
                    <a:pt x="5" y="94"/>
                  </a:cubicBezTo>
                  <a:cubicBezTo>
                    <a:pt x="12" y="94"/>
                    <a:pt x="12" y="94"/>
                    <a:pt x="12" y="94"/>
                  </a:cubicBezTo>
                  <a:cubicBezTo>
                    <a:pt x="11" y="88"/>
                    <a:pt x="11" y="82"/>
                    <a:pt x="11" y="75"/>
                  </a:cubicBezTo>
                  <a:cubicBezTo>
                    <a:pt x="19" y="106"/>
                    <a:pt x="19" y="106"/>
                    <a:pt x="19" y="106"/>
                  </a:cubicBezTo>
                  <a:cubicBezTo>
                    <a:pt x="25" y="96"/>
                    <a:pt x="22" y="66"/>
                    <a:pt x="24" y="54"/>
                  </a:cubicBezTo>
                  <a:cubicBezTo>
                    <a:pt x="19" y="69"/>
                    <a:pt x="21" y="42"/>
                    <a:pt x="17"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9" name="Freeform 7"/>
            <p:cNvSpPr/>
            <p:nvPr/>
          </p:nvSpPr>
          <p:spPr bwMode="auto">
            <a:xfrm>
              <a:off x="1738313" y="1677988"/>
              <a:ext cx="3175" cy="11112"/>
            </a:xfrm>
            <a:custGeom>
              <a:avLst/>
              <a:gdLst>
                <a:gd name="T0" fmla="*/ 1 w 2"/>
                <a:gd name="T1" fmla="*/ 0 h 7"/>
                <a:gd name="T2" fmla="*/ 0 w 2"/>
                <a:gd name="T3" fmla="*/ 0 h 7"/>
                <a:gd name="T4" fmla="*/ 2 w 2"/>
                <a:gd name="T5" fmla="*/ 7 h 7"/>
                <a:gd name="T6" fmla="*/ 2 w 2"/>
                <a:gd name="T7" fmla="*/ 7 h 7"/>
                <a:gd name="T8" fmla="*/ 1 w 2"/>
                <a:gd name="T9" fmla="*/ 0 h 7"/>
              </a:gdLst>
              <a:ahLst/>
              <a:cxnLst>
                <a:cxn ang="0">
                  <a:pos x="T0" y="T1"/>
                </a:cxn>
                <a:cxn ang="0">
                  <a:pos x="T2" y="T3"/>
                </a:cxn>
                <a:cxn ang="0">
                  <a:pos x="T4" y="T5"/>
                </a:cxn>
                <a:cxn ang="0">
                  <a:pos x="T6" y="T7"/>
                </a:cxn>
                <a:cxn ang="0">
                  <a:pos x="T8" y="T9"/>
                </a:cxn>
              </a:cxnLst>
              <a:rect l="0" t="0" r="r" b="b"/>
              <a:pathLst>
                <a:path w="2" h="7">
                  <a:moveTo>
                    <a:pt x="1" y="0"/>
                  </a:moveTo>
                  <a:cubicBezTo>
                    <a:pt x="1" y="0"/>
                    <a:pt x="1" y="0"/>
                    <a:pt x="0" y="0"/>
                  </a:cubicBezTo>
                  <a:cubicBezTo>
                    <a:pt x="2" y="7"/>
                    <a:pt x="2" y="7"/>
                    <a:pt x="2" y="7"/>
                  </a:cubicBezTo>
                  <a:cubicBezTo>
                    <a:pt x="2" y="7"/>
                    <a:pt x="2" y="7"/>
                    <a:pt x="2" y="7"/>
                  </a:cubicBezTo>
                  <a:cubicBezTo>
                    <a:pt x="2" y="4"/>
                    <a:pt x="1" y="2"/>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0" name="Freeform 8"/>
            <p:cNvSpPr/>
            <p:nvPr/>
          </p:nvSpPr>
          <p:spPr bwMode="auto">
            <a:xfrm>
              <a:off x="1704976" y="1398588"/>
              <a:ext cx="25400" cy="107950"/>
            </a:xfrm>
            <a:custGeom>
              <a:avLst/>
              <a:gdLst>
                <a:gd name="T0" fmla="*/ 0 w 18"/>
                <a:gd name="T1" fmla="*/ 0 h 76"/>
                <a:gd name="T2" fmla="*/ 4 w 18"/>
                <a:gd name="T3" fmla="*/ 32 h 76"/>
                <a:gd name="T4" fmla="*/ 0 w 18"/>
                <a:gd name="T5" fmla="*/ 37 h 76"/>
                <a:gd name="T6" fmla="*/ 2 w 18"/>
                <a:gd name="T7" fmla="*/ 48 h 76"/>
                <a:gd name="T8" fmla="*/ 2 w 18"/>
                <a:gd name="T9" fmla="*/ 41 h 76"/>
                <a:gd name="T10" fmla="*/ 14 w 18"/>
                <a:gd name="T11" fmla="*/ 76 h 76"/>
                <a:gd name="T12" fmla="*/ 12 w 18"/>
                <a:gd name="T13" fmla="*/ 42 h 76"/>
                <a:gd name="T14" fmla="*/ 11 w 18"/>
                <a:gd name="T15" fmla="*/ 33 h 76"/>
                <a:gd name="T16" fmla="*/ 3 w 18"/>
                <a:gd name="T17" fmla="*/ 6 h 76"/>
                <a:gd name="T18" fmla="*/ 0 w 18"/>
                <a:gd name="T19"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76">
                  <a:moveTo>
                    <a:pt x="0" y="0"/>
                  </a:moveTo>
                  <a:cubicBezTo>
                    <a:pt x="4" y="32"/>
                    <a:pt x="4" y="32"/>
                    <a:pt x="4" y="32"/>
                  </a:cubicBezTo>
                  <a:cubicBezTo>
                    <a:pt x="2" y="28"/>
                    <a:pt x="3" y="44"/>
                    <a:pt x="0" y="37"/>
                  </a:cubicBezTo>
                  <a:cubicBezTo>
                    <a:pt x="1" y="39"/>
                    <a:pt x="1" y="51"/>
                    <a:pt x="2" y="48"/>
                  </a:cubicBezTo>
                  <a:cubicBezTo>
                    <a:pt x="2" y="41"/>
                    <a:pt x="2" y="41"/>
                    <a:pt x="2" y="41"/>
                  </a:cubicBezTo>
                  <a:cubicBezTo>
                    <a:pt x="8" y="58"/>
                    <a:pt x="10" y="48"/>
                    <a:pt x="14" y="76"/>
                  </a:cubicBezTo>
                  <a:cubicBezTo>
                    <a:pt x="18" y="59"/>
                    <a:pt x="15" y="51"/>
                    <a:pt x="12" y="42"/>
                  </a:cubicBezTo>
                  <a:cubicBezTo>
                    <a:pt x="12" y="38"/>
                    <a:pt x="11" y="36"/>
                    <a:pt x="11" y="33"/>
                  </a:cubicBezTo>
                  <a:cubicBezTo>
                    <a:pt x="3" y="6"/>
                    <a:pt x="3" y="6"/>
                    <a:pt x="3" y="6"/>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1" name="Freeform 9"/>
            <p:cNvSpPr/>
            <p:nvPr/>
          </p:nvSpPr>
          <p:spPr bwMode="auto">
            <a:xfrm>
              <a:off x="2921001" y="2193925"/>
              <a:ext cx="1588" cy="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2" name="Freeform 10"/>
            <p:cNvSpPr/>
            <p:nvPr/>
          </p:nvSpPr>
          <p:spPr bwMode="auto">
            <a:xfrm>
              <a:off x="2909888" y="2193925"/>
              <a:ext cx="11113" cy="3175"/>
            </a:xfrm>
            <a:custGeom>
              <a:avLst/>
              <a:gdLst>
                <a:gd name="T0" fmla="*/ 7 w 8"/>
                <a:gd name="T1" fmla="*/ 2 h 2"/>
                <a:gd name="T2" fmla="*/ 8 w 8"/>
                <a:gd name="T3" fmla="*/ 0 h 2"/>
                <a:gd name="T4" fmla="*/ 7 w 8"/>
                <a:gd name="T5" fmla="*/ 2 h 2"/>
              </a:gdLst>
              <a:ahLst/>
              <a:cxnLst>
                <a:cxn ang="0">
                  <a:pos x="T0" y="T1"/>
                </a:cxn>
                <a:cxn ang="0">
                  <a:pos x="T2" y="T3"/>
                </a:cxn>
                <a:cxn ang="0">
                  <a:pos x="T4" y="T5"/>
                </a:cxn>
              </a:cxnLst>
              <a:rect l="0" t="0" r="r" b="b"/>
              <a:pathLst>
                <a:path w="8" h="2">
                  <a:moveTo>
                    <a:pt x="7" y="2"/>
                  </a:moveTo>
                  <a:cubicBezTo>
                    <a:pt x="8" y="0"/>
                    <a:pt x="8" y="0"/>
                    <a:pt x="8" y="0"/>
                  </a:cubicBezTo>
                  <a:cubicBezTo>
                    <a:pt x="7" y="1"/>
                    <a:pt x="0" y="2"/>
                    <a:pt x="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3" name="Freeform 11"/>
            <p:cNvSpPr/>
            <p:nvPr/>
          </p:nvSpPr>
          <p:spPr bwMode="auto">
            <a:xfrm>
              <a:off x="3690938" y="1557338"/>
              <a:ext cx="1588" cy="4762"/>
            </a:xfrm>
            <a:custGeom>
              <a:avLst/>
              <a:gdLst>
                <a:gd name="T0" fmla="*/ 1 w 1"/>
                <a:gd name="T1" fmla="*/ 0 h 4"/>
                <a:gd name="T2" fmla="*/ 0 w 1"/>
                <a:gd name="T3" fmla="*/ 4 h 4"/>
                <a:gd name="T4" fmla="*/ 1 w 1"/>
                <a:gd name="T5" fmla="*/ 0 h 4"/>
              </a:gdLst>
              <a:ahLst/>
              <a:cxnLst>
                <a:cxn ang="0">
                  <a:pos x="T0" y="T1"/>
                </a:cxn>
                <a:cxn ang="0">
                  <a:pos x="T2" y="T3"/>
                </a:cxn>
                <a:cxn ang="0">
                  <a:pos x="T4" y="T5"/>
                </a:cxn>
              </a:cxnLst>
              <a:rect l="0" t="0" r="r" b="b"/>
              <a:pathLst>
                <a:path w="1" h="4">
                  <a:moveTo>
                    <a:pt x="1" y="0"/>
                  </a:moveTo>
                  <a:cubicBezTo>
                    <a:pt x="1" y="1"/>
                    <a:pt x="0" y="3"/>
                    <a:pt x="0" y="4"/>
                  </a:cubicBezTo>
                  <a:cubicBezTo>
                    <a:pt x="1" y="3"/>
                    <a:pt x="1" y="2"/>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4" name="Freeform 12"/>
            <p:cNvSpPr/>
            <p:nvPr/>
          </p:nvSpPr>
          <p:spPr bwMode="auto">
            <a:xfrm>
              <a:off x="2179638" y="1038225"/>
              <a:ext cx="11113" cy="1587"/>
            </a:xfrm>
            <a:custGeom>
              <a:avLst/>
              <a:gdLst>
                <a:gd name="T0" fmla="*/ 0 w 8"/>
                <a:gd name="T1" fmla="*/ 0 h 1"/>
                <a:gd name="T2" fmla="*/ 8 w 8"/>
                <a:gd name="T3" fmla="*/ 1 h 1"/>
                <a:gd name="T4" fmla="*/ 0 w 8"/>
                <a:gd name="T5" fmla="*/ 0 h 1"/>
              </a:gdLst>
              <a:ahLst/>
              <a:cxnLst>
                <a:cxn ang="0">
                  <a:pos x="T0" y="T1"/>
                </a:cxn>
                <a:cxn ang="0">
                  <a:pos x="T2" y="T3"/>
                </a:cxn>
                <a:cxn ang="0">
                  <a:pos x="T4" y="T5"/>
                </a:cxn>
              </a:cxnLst>
              <a:rect l="0" t="0" r="r" b="b"/>
              <a:pathLst>
                <a:path w="8" h="1">
                  <a:moveTo>
                    <a:pt x="0" y="0"/>
                  </a:moveTo>
                  <a:cubicBezTo>
                    <a:pt x="8" y="1"/>
                    <a:pt x="8" y="1"/>
                    <a:pt x="8" y="1"/>
                  </a:cubicBezTo>
                  <a:cubicBezTo>
                    <a:pt x="5" y="0"/>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5" name="Freeform 13"/>
            <p:cNvSpPr/>
            <p:nvPr/>
          </p:nvSpPr>
          <p:spPr bwMode="auto">
            <a:xfrm>
              <a:off x="2455863" y="1003300"/>
              <a:ext cx="17463" cy="3175"/>
            </a:xfrm>
            <a:custGeom>
              <a:avLst/>
              <a:gdLst>
                <a:gd name="T0" fmla="*/ 0 w 13"/>
                <a:gd name="T1" fmla="*/ 2 h 2"/>
                <a:gd name="T2" fmla="*/ 13 w 13"/>
                <a:gd name="T3" fmla="*/ 0 h 2"/>
                <a:gd name="T4" fmla="*/ 0 w 13"/>
                <a:gd name="T5" fmla="*/ 2 h 2"/>
              </a:gdLst>
              <a:ahLst/>
              <a:cxnLst>
                <a:cxn ang="0">
                  <a:pos x="T0" y="T1"/>
                </a:cxn>
                <a:cxn ang="0">
                  <a:pos x="T2" y="T3"/>
                </a:cxn>
                <a:cxn ang="0">
                  <a:pos x="T4" y="T5"/>
                </a:cxn>
              </a:cxnLst>
              <a:rect l="0" t="0" r="r" b="b"/>
              <a:pathLst>
                <a:path w="13" h="2">
                  <a:moveTo>
                    <a:pt x="0" y="2"/>
                  </a:moveTo>
                  <a:cubicBezTo>
                    <a:pt x="13" y="0"/>
                    <a:pt x="13" y="0"/>
                    <a:pt x="13" y="0"/>
                  </a:cubicBezTo>
                  <a:cubicBezTo>
                    <a:pt x="8" y="1"/>
                    <a:pt x="4"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6" name="Freeform 14"/>
            <p:cNvSpPr/>
            <p:nvPr/>
          </p:nvSpPr>
          <p:spPr bwMode="auto">
            <a:xfrm>
              <a:off x="3692526" y="1406525"/>
              <a:ext cx="0" cy="3175"/>
            </a:xfrm>
            <a:custGeom>
              <a:avLst/>
              <a:gdLst>
                <a:gd name="T0" fmla="*/ 2 h 2"/>
                <a:gd name="T1" fmla="*/ 2 h 2"/>
                <a:gd name="T2" fmla="*/ 0 h 2"/>
                <a:gd name="T3" fmla="*/ 2 h 2"/>
              </a:gdLst>
              <a:ahLst/>
              <a:cxnLst>
                <a:cxn ang="0">
                  <a:pos x="0" y="T0"/>
                </a:cxn>
                <a:cxn ang="0">
                  <a:pos x="0" y="T1"/>
                </a:cxn>
                <a:cxn ang="0">
                  <a:pos x="0" y="T2"/>
                </a:cxn>
                <a:cxn ang="0">
                  <a:pos x="0" y="T3"/>
                </a:cxn>
              </a:cxnLst>
              <a:rect l="0" t="0" r="r" b="b"/>
              <a:pathLst>
                <a:path h="2">
                  <a:moveTo>
                    <a:pt x="0" y="2"/>
                  </a:moveTo>
                  <a:cubicBezTo>
                    <a:pt x="0" y="2"/>
                    <a:pt x="0" y="2"/>
                    <a:pt x="0" y="2"/>
                  </a:cubicBezTo>
                  <a:cubicBezTo>
                    <a:pt x="0" y="1"/>
                    <a:pt x="0" y="0"/>
                    <a:pt x="0" y="0"/>
                  </a:cubicBez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7" name="Freeform 15"/>
            <p:cNvSpPr/>
            <p:nvPr/>
          </p:nvSpPr>
          <p:spPr bwMode="auto">
            <a:xfrm>
              <a:off x="3009901" y="1028700"/>
              <a:ext cx="9525" cy="1587"/>
            </a:xfrm>
            <a:custGeom>
              <a:avLst/>
              <a:gdLst>
                <a:gd name="T0" fmla="*/ 0 w 7"/>
                <a:gd name="T1" fmla="*/ 0 h 1"/>
                <a:gd name="T2" fmla="*/ 7 w 7"/>
                <a:gd name="T3" fmla="*/ 1 h 1"/>
                <a:gd name="T4" fmla="*/ 0 w 7"/>
                <a:gd name="T5" fmla="*/ 0 h 1"/>
              </a:gdLst>
              <a:ahLst/>
              <a:cxnLst>
                <a:cxn ang="0">
                  <a:pos x="T0" y="T1"/>
                </a:cxn>
                <a:cxn ang="0">
                  <a:pos x="T2" y="T3"/>
                </a:cxn>
                <a:cxn ang="0">
                  <a:pos x="T4" y="T5"/>
                </a:cxn>
              </a:cxnLst>
              <a:rect l="0" t="0" r="r" b="b"/>
              <a:pathLst>
                <a:path w="7" h="1">
                  <a:moveTo>
                    <a:pt x="0" y="0"/>
                  </a:moveTo>
                  <a:cubicBezTo>
                    <a:pt x="2" y="0"/>
                    <a:pt x="4" y="1"/>
                    <a:pt x="7" y="1"/>
                  </a:cubicBezTo>
                  <a:cubicBezTo>
                    <a:pt x="7" y="1"/>
                    <a:pt x="4"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8" name="Freeform 16"/>
            <p:cNvSpPr/>
            <p:nvPr/>
          </p:nvSpPr>
          <p:spPr bwMode="auto">
            <a:xfrm>
              <a:off x="2452688" y="1006475"/>
              <a:ext cx="3175" cy="0"/>
            </a:xfrm>
            <a:custGeom>
              <a:avLst/>
              <a:gdLst>
                <a:gd name="T0" fmla="*/ 0 w 2"/>
                <a:gd name="T1" fmla="*/ 1 w 2"/>
                <a:gd name="T2" fmla="*/ 2 w 2"/>
                <a:gd name="T3" fmla="*/ 0 w 2"/>
              </a:gdLst>
              <a:ahLst/>
              <a:cxnLst>
                <a:cxn ang="0">
                  <a:pos x="T0" y="0"/>
                </a:cxn>
                <a:cxn ang="0">
                  <a:pos x="T1" y="0"/>
                </a:cxn>
                <a:cxn ang="0">
                  <a:pos x="T2" y="0"/>
                </a:cxn>
                <a:cxn ang="0">
                  <a:pos x="T3" y="0"/>
                </a:cxn>
              </a:cxnLst>
              <a:rect l="0" t="0" r="r" b="b"/>
              <a:pathLst>
                <a:path w="2">
                  <a:moveTo>
                    <a:pt x="0" y="0"/>
                  </a:moveTo>
                  <a:cubicBezTo>
                    <a:pt x="0" y="0"/>
                    <a:pt x="0" y="0"/>
                    <a:pt x="1" y="0"/>
                  </a:cubicBezTo>
                  <a:cubicBezTo>
                    <a:pt x="1" y="0"/>
                    <a:pt x="2" y="0"/>
                    <a:pt x="2"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9" name="Freeform 17"/>
            <p:cNvSpPr/>
            <p:nvPr/>
          </p:nvSpPr>
          <p:spPr bwMode="auto">
            <a:xfrm>
              <a:off x="2049463" y="1011238"/>
              <a:ext cx="6350" cy="0"/>
            </a:xfrm>
            <a:custGeom>
              <a:avLst/>
              <a:gdLst>
                <a:gd name="T0" fmla="*/ 5 w 5"/>
                <a:gd name="T1" fmla="*/ 0 w 5"/>
                <a:gd name="T2" fmla="*/ 5 w 5"/>
              </a:gdLst>
              <a:ahLst/>
              <a:cxnLst>
                <a:cxn ang="0">
                  <a:pos x="T0" y="0"/>
                </a:cxn>
                <a:cxn ang="0">
                  <a:pos x="T1" y="0"/>
                </a:cxn>
                <a:cxn ang="0">
                  <a:pos x="T2" y="0"/>
                </a:cxn>
              </a:cxnLst>
              <a:rect l="0" t="0" r="r" b="b"/>
              <a:pathLst>
                <a:path w="5">
                  <a:moveTo>
                    <a:pt x="5" y="0"/>
                  </a:moveTo>
                  <a:cubicBezTo>
                    <a:pt x="4" y="0"/>
                    <a:pt x="2" y="0"/>
                    <a:pt x="0" y="0"/>
                  </a:cubicBezTo>
                  <a:cubicBezTo>
                    <a:pt x="2" y="0"/>
                    <a:pt x="4" y="0"/>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0" name="Freeform 18"/>
            <p:cNvSpPr/>
            <p:nvPr/>
          </p:nvSpPr>
          <p:spPr bwMode="auto">
            <a:xfrm>
              <a:off x="2066926" y="1038225"/>
              <a:ext cx="7938" cy="1587"/>
            </a:xfrm>
            <a:custGeom>
              <a:avLst/>
              <a:gdLst>
                <a:gd name="T0" fmla="*/ 6 w 6"/>
                <a:gd name="T1" fmla="*/ 0 h 1"/>
                <a:gd name="T2" fmla="*/ 0 w 6"/>
                <a:gd name="T3" fmla="*/ 1 h 1"/>
                <a:gd name="T4" fmla="*/ 6 w 6"/>
                <a:gd name="T5" fmla="*/ 0 h 1"/>
              </a:gdLst>
              <a:ahLst/>
              <a:cxnLst>
                <a:cxn ang="0">
                  <a:pos x="T0" y="T1"/>
                </a:cxn>
                <a:cxn ang="0">
                  <a:pos x="T2" y="T3"/>
                </a:cxn>
                <a:cxn ang="0">
                  <a:pos x="T4" y="T5"/>
                </a:cxn>
              </a:cxnLst>
              <a:rect l="0" t="0" r="r" b="b"/>
              <a:pathLst>
                <a:path w="6" h="1">
                  <a:moveTo>
                    <a:pt x="6" y="0"/>
                  </a:moveTo>
                  <a:cubicBezTo>
                    <a:pt x="4" y="0"/>
                    <a:pt x="2" y="0"/>
                    <a:pt x="0" y="1"/>
                  </a:cubicBez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1" name="Freeform 19"/>
            <p:cNvSpPr/>
            <p:nvPr/>
          </p:nvSpPr>
          <p:spPr bwMode="auto">
            <a:xfrm>
              <a:off x="1725613" y="1281113"/>
              <a:ext cx="1588" cy="15875"/>
            </a:xfrm>
            <a:custGeom>
              <a:avLst/>
              <a:gdLst>
                <a:gd name="T0" fmla="*/ 0 w 1"/>
                <a:gd name="T1" fmla="*/ 0 h 11"/>
                <a:gd name="T2" fmla="*/ 1 w 1"/>
                <a:gd name="T3" fmla="*/ 11 h 11"/>
                <a:gd name="T4" fmla="*/ 0 w 1"/>
                <a:gd name="T5" fmla="*/ 0 h 11"/>
              </a:gdLst>
              <a:ahLst/>
              <a:cxnLst>
                <a:cxn ang="0">
                  <a:pos x="T0" y="T1"/>
                </a:cxn>
                <a:cxn ang="0">
                  <a:pos x="T2" y="T3"/>
                </a:cxn>
                <a:cxn ang="0">
                  <a:pos x="T4" y="T5"/>
                </a:cxn>
              </a:cxnLst>
              <a:rect l="0" t="0" r="r" b="b"/>
              <a:pathLst>
                <a:path w="1" h="11">
                  <a:moveTo>
                    <a:pt x="0" y="0"/>
                  </a:moveTo>
                  <a:cubicBezTo>
                    <a:pt x="1" y="11"/>
                    <a:pt x="1" y="11"/>
                    <a:pt x="1" y="11"/>
                  </a:cubicBezTo>
                  <a:cubicBezTo>
                    <a:pt x="0" y="6"/>
                    <a:pt x="0" y="2"/>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2" name="Freeform 20"/>
            <p:cNvSpPr/>
            <p:nvPr/>
          </p:nvSpPr>
          <p:spPr bwMode="auto">
            <a:xfrm>
              <a:off x="2028826" y="1030288"/>
              <a:ext cx="1588" cy="1587"/>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1" y="1"/>
                    <a:pt x="0" y="1"/>
                    <a:pt x="0" y="1"/>
                  </a:cubicBezTo>
                  <a:cubicBezTo>
                    <a:pt x="1" y="1"/>
                    <a:pt x="2"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3" name="Freeform 21"/>
            <p:cNvSpPr/>
            <p:nvPr/>
          </p:nvSpPr>
          <p:spPr bwMode="auto">
            <a:xfrm>
              <a:off x="3662363" y="1660525"/>
              <a:ext cx="1588" cy="1587"/>
            </a:xfrm>
            <a:custGeom>
              <a:avLst/>
              <a:gdLst>
                <a:gd name="T0" fmla="*/ 1 w 1"/>
                <a:gd name="T1" fmla="*/ 1 h 1"/>
                <a:gd name="T2" fmla="*/ 1 w 1"/>
                <a:gd name="T3" fmla="*/ 1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1"/>
                    <a:pt x="1" y="1"/>
                    <a:pt x="1" y="1"/>
                  </a:cubicBezTo>
                  <a:cubicBezTo>
                    <a:pt x="0" y="0"/>
                    <a:pt x="0" y="0"/>
                    <a:pt x="0" y="0"/>
                  </a:cubicBezTo>
                  <a:lnTo>
                    <a:pt x="1"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4" name="Freeform 22"/>
            <p:cNvSpPr/>
            <p:nvPr/>
          </p:nvSpPr>
          <p:spPr bwMode="auto">
            <a:xfrm>
              <a:off x="3678238" y="1701800"/>
              <a:ext cx="0" cy="14287"/>
            </a:xfrm>
            <a:custGeom>
              <a:avLst/>
              <a:gdLst>
                <a:gd name="T0" fmla="*/ 0 h 10"/>
                <a:gd name="T1" fmla="*/ 10 h 10"/>
                <a:gd name="T2" fmla="*/ 0 h 10"/>
              </a:gdLst>
              <a:ahLst/>
              <a:cxnLst>
                <a:cxn ang="0">
                  <a:pos x="0" y="T0"/>
                </a:cxn>
                <a:cxn ang="0">
                  <a:pos x="0" y="T1"/>
                </a:cxn>
                <a:cxn ang="0">
                  <a:pos x="0" y="T2"/>
                </a:cxn>
              </a:cxnLst>
              <a:rect l="0" t="0" r="r" b="b"/>
              <a:pathLst>
                <a:path h="10">
                  <a:moveTo>
                    <a:pt x="0" y="0"/>
                  </a:moveTo>
                  <a:cubicBezTo>
                    <a:pt x="0" y="3"/>
                    <a:pt x="0" y="7"/>
                    <a:pt x="0" y="10"/>
                  </a:cubicBezTo>
                  <a:cubicBezTo>
                    <a:pt x="0" y="6"/>
                    <a:pt x="0" y="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5" name="Freeform 23"/>
            <p:cNvSpPr/>
            <p:nvPr/>
          </p:nvSpPr>
          <p:spPr bwMode="auto">
            <a:xfrm>
              <a:off x="3251201" y="1041400"/>
              <a:ext cx="19050" cy="7937"/>
            </a:xfrm>
            <a:custGeom>
              <a:avLst/>
              <a:gdLst>
                <a:gd name="T0" fmla="*/ 0 w 13"/>
                <a:gd name="T1" fmla="*/ 2 h 5"/>
                <a:gd name="T2" fmla="*/ 7 w 13"/>
                <a:gd name="T3" fmla="*/ 5 h 5"/>
                <a:gd name="T4" fmla="*/ 0 w 13"/>
                <a:gd name="T5" fmla="*/ 2 h 5"/>
              </a:gdLst>
              <a:ahLst/>
              <a:cxnLst>
                <a:cxn ang="0">
                  <a:pos x="T0" y="T1"/>
                </a:cxn>
                <a:cxn ang="0">
                  <a:pos x="T2" y="T3"/>
                </a:cxn>
                <a:cxn ang="0">
                  <a:pos x="T4" y="T5"/>
                </a:cxn>
              </a:cxnLst>
              <a:rect l="0" t="0" r="r" b="b"/>
              <a:pathLst>
                <a:path w="13" h="5">
                  <a:moveTo>
                    <a:pt x="0" y="2"/>
                  </a:moveTo>
                  <a:cubicBezTo>
                    <a:pt x="3" y="3"/>
                    <a:pt x="10" y="4"/>
                    <a:pt x="7" y="5"/>
                  </a:cubicBezTo>
                  <a:cubicBezTo>
                    <a:pt x="13" y="4"/>
                    <a:pt x="12"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6" name="Freeform 24"/>
            <p:cNvSpPr/>
            <p:nvPr/>
          </p:nvSpPr>
          <p:spPr bwMode="auto">
            <a:xfrm>
              <a:off x="3676651" y="1663700"/>
              <a:ext cx="30163" cy="149225"/>
            </a:xfrm>
            <a:custGeom>
              <a:avLst/>
              <a:gdLst>
                <a:gd name="T0" fmla="*/ 6 w 22"/>
                <a:gd name="T1" fmla="*/ 55 h 105"/>
                <a:gd name="T2" fmla="*/ 10 w 22"/>
                <a:gd name="T3" fmla="*/ 89 h 105"/>
                <a:gd name="T4" fmla="*/ 15 w 22"/>
                <a:gd name="T5" fmla="*/ 90 h 105"/>
                <a:gd name="T6" fmla="*/ 13 w 22"/>
                <a:gd name="T7" fmla="*/ 71 h 105"/>
                <a:gd name="T8" fmla="*/ 16 w 22"/>
                <a:gd name="T9" fmla="*/ 90 h 105"/>
                <a:gd name="T10" fmla="*/ 22 w 22"/>
                <a:gd name="T11" fmla="*/ 88 h 105"/>
                <a:gd name="T12" fmla="*/ 11 w 22"/>
                <a:gd name="T13" fmla="*/ 0 h 105"/>
                <a:gd name="T14" fmla="*/ 12 w 22"/>
                <a:gd name="T15" fmla="*/ 61 h 105"/>
                <a:gd name="T16" fmla="*/ 7 w 22"/>
                <a:gd name="T17" fmla="*/ 54 h 105"/>
                <a:gd name="T18" fmla="*/ 9 w 22"/>
                <a:gd name="T19" fmla="*/ 4 h 105"/>
                <a:gd name="T20" fmla="*/ 6 w 22"/>
                <a:gd name="T21" fmla="*/ 46 h 105"/>
                <a:gd name="T22" fmla="*/ 1 w 22"/>
                <a:gd name="T23" fmla="*/ 37 h 105"/>
                <a:gd name="T24" fmla="*/ 0 w 22"/>
                <a:gd name="T25" fmla="*/ 46 h 105"/>
                <a:gd name="T26" fmla="*/ 6 w 22"/>
                <a:gd name="T27" fmla="*/ 5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105">
                  <a:moveTo>
                    <a:pt x="6" y="55"/>
                  </a:moveTo>
                  <a:cubicBezTo>
                    <a:pt x="11" y="56"/>
                    <a:pt x="8" y="79"/>
                    <a:pt x="10" y="89"/>
                  </a:cubicBezTo>
                  <a:cubicBezTo>
                    <a:pt x="11" y="82"/>
                    <a:pt x="13" y="92"/>
                    <a:pt x="15" y="90"/>
                  </a:cubicBezTo>
                  <a:cubicBezTo>
                    <a:pt x="14" y="85"/>
                    <a:pt x="13" y="79"/>
                    <a:pt x="13" y="71"/>
                  </a:cubicBezTo>
                  <a:cubicBezTo>
                    <a:pt x="15" y="67"/>
                    <a:pt x="17" y="80"/>
                    <a:pt x="16" y="90"/>
                  </a:cubicBezTo>
                  <a:cubicBezTo>
                    <a:pt x="19" y="78"/>
                    <a:pt x="20" y="105"/>
                    <a:pt x="22" y="88"/>
                  </a:cubicBezTo>
                  <a:cubicBezTo>
                    <a:pt x="20" y="51"/>
                    <a:pt x="18" y="26"/>
                    <a:pt x="11" y="0"/>
                  </a:cubicBezTo>
                  <a:cubicBezTo>
                    <a:pt x="12" y="21"/>
                    <a:pt x="14" y="44"/>
                    <a:pt x="12" y="61"/>
                  </a:cubicBezTo>
                  <a:cubicBezTo>
                    <a:pt x="7" y="54"/>
                    <a:pt x="7" y="54"/>
                    <a:pt x="7" y="54"/>
                  </a:cubicBezTo>
                  <a:cubicBezTo>
                    <a:pt x="11" y="35"/>
                    <a:pt x="8" y="23"/>
                    <a:pt x="9" y="4"/>
                  </a:cubicBezTo>
                  <a:cubicBezTo>
                    <a:pt x="6" y="46"/>
                    <a:pt x="6" y="46"/>
                    <a:pt x="6" y="46"/>
                  </a:cubicBezTo>
                  <a:cubicBezTo>
                    <a:pt x="3" y="66"/>
                    <a:pt x="2" y="53"/>
                    <a:pt x="1" y="37"/>
                  </a:cubicBezTo>
                  <a:cubicBezTo>
                    <a:pt x="1" y="41"/>
                    <a:pt x="1" y="45"/>
                    <a:pt x="0" y="46"/>
                  </a:cubicBezTo>
                  <a:cubicBezTo>
                    <a:pt x="2" y="47"/>
                    <a:pt x="5" y="92"/>
                    <a:pt x="6" y="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7" name="Freeform 25"/>
            <p:cNvSpPr/>
            <p:nvPr/>
          </p:nvSpPr>
          <p:spPr bwMode="auto">
            <a:xfrm>
              <a:off x="3652838" y="1651000"/>
              <a:ext cx="0" cy="1587"/>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1"/>
                    <a:pt x="0" y="1"/>
                    <a:pt x="0" y="1"/>
                  </a:cubicBezTo>
                  <a:cubicBezTo>
                    <a:pt x="0"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8" name="Freeform 26"/>
            <p:cNvSpPr/>
            <p:nvPr/>
          </p:nvSpPr>
          <p:spPr bwMode="auto">
            <a:xfrm>
              <a:off x="1766888" y="1071563"/>
              <a:ext cx="3175" cy="4762"/>
            </a:xfrm>
            <a:custGeom>
              <a:avLst/>
              <a:gdLst>
                <a:gd name="T0" fmla="*/ 3 w 3"/>
                <a:gd name="T1" fmla="*/ 0 h 3"/>
                <a:gd name="T2" fmla="*/ 1 w 3"/>
                <a:gd name="T3" fmla="*/ 0 h 3"/>
                <a:gd name="T4" fmla="*/ 3 w 3"/>
                <a:gd name="T5" fmla="*/ 0 h 3"/>
              </a:gdLst>
              <a:ahLst/>
              <a:cxnLst>
                <a:cxn ang="0">
                  <a:pos x="T0" y="T1"/>
                </a:cxn>
                <a:cxn ang="0">
                  <a:pos x="T2" y="T3"/>
                </a:cxn>
                <a:cxn ang="0">
                  <a:pos x="T4" y="T5"/>
                </a:cxn>
              </a:cxnLst>
              <a:rect l="0" t="0" r="r" b="b"/>
              <a:pathLst>
                <a:path w="3" h="3">
                  <a:moveTo>
                    <a:pt x="3" y="0"/>
                  </a:moveTo>
                  <a:cubicBezTo>
                    <a:pt x="2" y="0"/>
                    <a:pt x="2" y="0"/>
                    <a:pt x="1" y="0"/>
                  </a:cubicBezTo>
                  <a:cubicBezTo>
                    <a:pt x="0" y="3"/>
                    <a:pt x="1" y="2"/>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9" name="Freeform 27"/>
            <p:cNvSpPr/>
            <p:nvPr/>
          </p:nvSpPr>
          <p:spPr bwMode="auto">
            <a:xfrm>
              <a:off x="3208338" y="1016000"/>
              <a:ext cx="14288" cy="1587"/>
            </a:xfrm>
            <a:custGeom>
              <a:avLst/>
              <a:gdLst>
                <a:gd name="T0" fmla="*/ 10 w 10"/>
                <a:gd name="T1" fmla="*/ 0 h 1"/>
                <a:gd name="T2" fmla="*/ 0 w 10"/>
                <a:gd name="T3" fmla="*/ 0 h 1"/>
                <a:gd name="T4" fmla="*/ 10 w 10"/>
                <a:gd name="T5" fmla="*/ 0 h 1"/>
              </a:gdLst>
              <a:ahLst/>
              <a:cxnLst>
                <a:cxn ang="0">
                  <a:pos x="T0" y="T1"/>
                </a:cxn>
                <a:cxn ang="0">
                  <a:pos x="T2" y="T3"/>
                </a:cxn>
                <a:cxn ang="0">
                  <a:pos x="T4" y="T5"/>
                </a:cxn>
              </a:cxnLst>
              <a:rect l="0" t="0" r="r" b="b"/>
              <a:pathLst>
                <a:path w="10" h="1">
                  <a:moveTo>
                    <a:pt x="10" y="0"/>
                  </a:moveTo>
                  <a:cubicBezTo>
                    <a:pt x="6" y="0"/>
                    <a:pt x="3" y="0"/>
                    <a:pt x="0" y="0"/>
                  </a:cubicBezTo>
                  <a:cubicBezTo>
                    <a:pt x="3" y="1"/>
                    <a:pt x="6" y="1"/>
                    <a:pt x="1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0" name="Freeform 28"/>
            <p:cNvSpPr/>
            <p:nvPr/>
          </p:nvSpPr>
          <p:spPr bwMode="auto">
            <a:xfrm>
              <a:off x="3476626" y="1079500"/>
              <a:ext cx="12700" cy="1587"/>
            </a:xfrm>
            <a:custGeom>
              <a:avLst/>
              <a:gdLst>
                <a:gd name="T0" fmla="*/ 9 w 9"/>
                <a:gd name="T1" fmla="*/ 0 h 1"/>
                <a:gd name="T2" fmla="*/ 1 w 9"/>
                <a:gd name="T3" fmla="*/ 0 h 1"/>
                <a:gd name="T4" fmla="*/ 0 w 9"/>
                <a:gd name="T5" fmla="*/ 0 h 1"/>
                <a:gd name="T6" fmla="*/ 9 w 9"/>
                <a:gd name="T7" fmla="*/ 0 h 1"/>
              </a:gdLst>
              <a:ahLst/>
              <a:cxnLst>
                <a:cxn ang="0">
                  <a:pos x="T0" y="T1"/>
                </a:cxn>
                <a:cxn ang="0">
                  <a:pos x="T2" y="T3"/>
                </a:cxn>
                <a:cxn ang="0">
                  <a:pos x="T4" y="T5"/>
                </a:cxn>
                <a:cxn ang="0">
                  <a:pos x="T6" y="T7"/>
                </a:cxn>
              </a:cxnLst>
              <a:rect l="0" t="0" r="r" b="b"/>
              <a:pathLst>
                <a:path w="9" h="1">
                  <a:moveTo>
                    <a:pt x="9" y="0"/>
                  </a:moveTo>
                  <a:cubicBezTo>
                    <a:pt x="6" y="0"/>
                    <a:pt x="4" y="0"/>
                    <a:pt x="1" y="0"/>
                  </a:cubicBezTo>
                  <a:cubicBezTo>
                    <a:pt x="1" y="0"/>
                    <a:pt x="0" y="0"/>
                    <a:pt x="0" y="0"/>
                  </a:cubicBezTo>
                  <a:cubicBezTo>
                    <a:pt x="1" y="1"/>
                    <a:pt x="6" y="0"/>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1" name="Freeform 29"/>
            <p:cNvSpPr/>
            <p:nvPr/>
          </p:nvSpPr>
          <p:spPr bwMode="auto">
            <a:xfrm>
              <a:off x="2679701" y="1081088"/>
              <a:ext cx="11113" cy="1587"/>
            </a:xfrm>
            <a:custGeom>
              <a:avLst/>
              <a:gdLst>
                <a:gd name="T0" fmla="*/ 0 w 7"/>
                <a:gd name="T1" fmla="*/ 2 h 2"/>
                <a:gd name="T2" fmla="*/ 7 w 7"/>
                <a:gd name="T3" fmla="*/ 0 h 2"/>
                <a:gd name="T4" fmla="*/ 0 w 7"/>
                <a:gd name="T5" fmla="*/ 2 h 2"/>
              </a:gdLst>
              <a:ahLst/>
              <a:cxnLst>
                <a:cxn ang="0">
                  <a:pos x="T0" y="T1"/>
                </a:cxn>
                <a:cxn ang="0">
                  <a:pos x="T2" y="T3"/>
                </a:cxn>
                <a:cxn ang="0">
                  <a:pos x="T4" y="T5"/>
                </a:cxn>
              </a:cxnLst>
              <a:rect l="0" t="0" r="r" b="b"/>
              <a:pathLst>
                <a:path w="7" h="2">
                  <a:moveTo>
                    <a:pt x="0" y="2"/>
                  </a:moveTo>
                  <a:cubicBezTo>
                    <a:pt x="3" y="1"/>
                    <a:pt x="6" y="1"/>
                    <a:pt x="7" y="0"/>
                  </a:cubicBezTo>
                  <a:cubicBezTo>
                    <a:pt x="3" y="0"/>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2" name="Freeform 30"/>
            <p:cNvSpPr>
              <a:spLocks noEditPoints="1"/>
            </p:cNvSpPr>
            <p:nvPr/>
          </p:nvSpPr>
          <p:spPr bwMode="auto">
            <a:xfrm>
              <a:off x="1695339" y="962402"/>
              <a:ext cx="2011362" cy="1230312"/>
            </a:xfrm>
            <a:custGeom>
              <a:avLst/>
              <a:gdLst>
                <a:gd name="T0" fmla="*/ 1411 w 1427"/>
                <a:gd name="T1" fmla="*/ 193 h 871"/>
                <a:gd name="T2" fmla="*/ 1412 w 1427"/>
                <a:gd name="T3" fmla="*/ 150 h 871"/>
                <a:gd name="T4" fmla="*/ 1419 w 1427"/>
                <a:gd name="T5" fmla="*/ 186 h 871"/>
                <a:gd name="T6" fmla="*/ 1418 w 1427"/>
                <a:gd name="T7" fmla="*/ 128 h 871"/>
                <a:gd name="T8" fmla="*/ 1393 w 1427"/>
                <a:gd name="T9" fmla="*/ 77 h 871"/>
                <a:gd name="T10" fmla="*/ 1299 w 1427"/>
                <a:gd name="T11" fmla="*/ 27 h 871"/>
                <a:gd name="T12" fmla="*/ 1107 w 1427"/>
                <a:gd name="T13" fmla="*/ 43 h 871"/>
                <a:gd name="T14" fmla="*/ 1069 w 1427"/>
                <a:gd name="T15" fmla="*/ 20 h 871"/>
                <a:gd name="T16" fmla="*/ 986 w 1427"/>
                <a:gd name="T17" fmla="*/ 28 h 871"/>
                <a:gd name="T18" fmla="*/ 861 w 1427"/>
                <a:gd name="T19" fmla="*/ 31 h 871"/>
                <a:gd name="T20" fmla="*/ 821 w 1427"/>
                <a:gd name="T21" fmla="*/ 18 h 871"/>
                <a:gd name="T22" fmla="*/ 742 w 1427"/>
                <a:gd name="T23" fmla="*/ 24 h 871"/>
                <a:gd name="T24" fmla="*/ 660 w 1427"/>
                <a:gd name="T25" fmla="*/ 14 h 871"/>
                <a:gd name="T26" fmla="*/ 626 w 1427"/>
                <a:gd name="T27" fmla="*/ 12 h 871"/>
                <a:gd name="T28" fmla="*/ 322 w 1427"/>
                <a:gd name="T29" fmla="*/ 40 h 871"/>
                <a:gd name="T30" fmla="*/ 275 w 1427"/>
                <a:gd name="T31" fmla="*/ 21 h 871"/>
                <a:gd name="T32" fmla="*/ 339 w 1427"/>
                <a:gd name="T33" fmla="*/ 21 h 871"/>
                <a:gd name="T34" fmla="*/ 156 w 1427"/>
                <a:gd name="T35" fmla="*/ 20 h 871"/>
                <a:gd name="T36" fmla="*/ 123 w 1427"/>
                <a:gd name="T37" fmla="*/ 14 h 871"/>
                <a:gd name="T38" fmla="*/ 69 w 1427"/>
                <a:gd name="T39" fmla="*/ 35 h 871"/>
                <a:gd name="T40" fmla="*/ 6 w 1427"/>
                <a:gd name="T41" fmla="*/ 205 h 871"/>
                <a:gd name="T42" fmla="*/ 22 w 1427"/>
                <a:gd name="T43" fmla="*/ 148 h 871"/>
                <a:gd name="T44" fmla="*/ 52 w 1427"/>
                <a:gd name="T45" fmla="*/ 64 h 871"/>
                <a:gd name="T46" fmla="*/ 33 w 1427"/>
                <a:gd name="T47" fmla="*/ 147 h 871"/>
                <a:gd name="T48" fmla="*/ 26 w 1427"/>
                <a:gd name="T49" fmla="*/ 257 h 871"/>
                <a:gd name="T50" fmla="*/ 29 w 1427"/>
                <a:gd name="T51" fmla="*/ 409 h 871"/>
                <a:gd name="T52" fmla="*/ 11 w 1427"/>
                <a:gd name="T53" fmla="*/ 376 h 871"/>
                <a:gd name="T54" fmla="*/ 3 w 1427"/>
                <a:gd name="T55" fmla="*/ 579 h 871"/>
                <a:gd name="T56" fmla="*/ 28 w 1427"/>
                <a:gd name="T57" fmla="*/ 664 h 871"/>
                <a:gd name="T58" fmla="*/ 11 w 1427"/>
                <a:gd name="T59" fmla="*/ 513 h 871"/>
                <a:gd name="T60" fmla="*/ 32 w 1427"/>
                <a:gd name="T61" fmla="*/ 495 h 871"/>
                <a:gd name="T62" fmla="*/ 34 w 1427"/>
                <a:gd name="T63" fmla="*/ 721 h 871"/>
                <a:gd name="T64" fmla="*/ 48 w 1427"/>
                <a:gd name="T65" fmla="*/ 802 h 871"/>
                <a:gd name="T66" fmla="*/ 68 w 1427"/>
                <a:gd name="T67" fmla="*/ 829 h 871"/>
                <a:gd name="T68" fmla="*/ 152 w 1427"/>
                <a:gd name="T69" fmla="*/ 869 h 871"/>
                <a:gd name="T70" fmla="*/ 323 w 1427"/>
                <a:gd name="T71" fmla="*/ 861 h 871"/>
                <a:gd name="T72" fmla="*/ 513 w 1427"/>
                <a:gd name="T73" fmla="*/ 862 h 871"/>
                <a:gd name="T74" fmla="*/ 867 w 1427"/>
                <a:gd name="T75" fmla="*/ 861 h 871"/>
                <a:gd name="T76" fmla="*/ 903 w 1427"/>
                <a:gd name="T77" fmla="*/ 851 h 871"/>
                <a:gd name="T78" fmla="*/ 1188 w 1427"/>
                <a:gd name="T79" fmla="*/ 845 h 871"/>
                <a:gd name="T80" fmla="*/ 1311 w 1427"/>
                <a:gd name="T81" fmla="*/ 846 h 871"/>
                <a:gd name="T82" fmla="*/ 1368 w 1427"/>
                <a:gd name="T83" fmla="*/ 800 h 871"/>
                <a:gd name="T84" fmla="*/ 1383 w 1427"/>
                <a:gd name="T85" fmla="*/ 412 h 871"/>
                <a:gd name="T86" fmla="*/ 1400 w 1427"/>
                <a:gd name="T87" fmla="*/ 502 h 871"/>
                <a:gd name="T88" fmla="*/ 1411 w 1427"/>
                <a:gd name="T89" fmla="*/ 402 h 871"/>
                <a:gd name="T90" fmla="*/ 1407 w 1427"/>
                <a:gd name="T91" fmla="*/ 338 h 871"/>
                <a:gd name="T92" fmla="*/ 1227 w 1427"/>
                <a:gd name="T93" fmla="*/ 62 h 871"/>
                <a:gd name="T94" fmla="*/ 1127 w 1427"/>
                <a:gd name="T95" fmla="*/ 69 h 871"/>
                <a:gd name="T96" fmla="*/ 952 w 1427"/>
                <a:gd name="T97" fmla="*/ 60 h 871"/>
                <a:gd name="T98" fmla="*/ 908 w 1427"/>
                <a:gd name="T99" fmla="*/ 66 h 871"/>
                <a:gd name="T100" fmla="*/ 621 w 1427"/>
                <a:gd name="T101" fmla="*/ 52 h 871"/>
                <a:gd name="T102" fmla="*/ 696 w 1427"/>
                <a:gd name="T103" fmla="*/ 67 h 871"/>
                <a:gd name="T104" fmla="*/ 444 w 1427"/>
                <a:gd name="T105" fmla="*/ 57 h 871"/>
                <a:gd name="T106" fmla="*/ 322 w 1427"/>
                <a:gd name="T107" fmla="*/ 69 h 871"/>
                <a:gd name="T108" fmla="*/ 55 w 1427"/>
                <a:gd name="T109" fmla="*/ 157 h 871"/>
                <a:gd name="T110" fmla="*/ 115 w 1427"/>
                <a:gd name="T111" fmla="*/ 68 h 871"/>
                <a:gd name="T112" fmla="*/ 60 w 1427"/>
                <a:gd name="T113" fmla="*/ 137 h 871"/>
                <a:gd name="T114" fmla="*/ 68 w 1427"/>
                <a:gd name="T115" fmla="*/ 424 h 871"/>
                <a:gd name="T116" fmla="*/ 595 w 1427"/>
                <a:gd name="T117" fmla="*/ 833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27" h="871">
                  <a:moveTo>
                    <a:pt x="1409" y="244"/>
                  </a:moveTo>
                  <a:cubicBezTo>
                    <a:pt x="1415" y="283"/>
                    <a:pt x="1416" y="244"/>
                    <a:pt x="1421" y="285"/>
                  </a:cubicBezTo>
                  <a:cubicBezTo>
                    <a:pt x="1426" y="285"/>
                    <a:pt x="1427" y="269"/>
                    <a:pt x="1426" y="246"/>
                  </a:cubicBezTo>
                  <a:cubicBezTo>
                    <a:pt x="1424" y="261"/>
                    <a:pt x="1418" y="237"/>
                    <a:pt x="1414" y="257"/>
                  </a:cubicBezTo>
                  <a:cubicBezTo>
                    <a:pt x="1412" y="223"/>
                    <a:pt x="1401" y="226"/>
                    <a:pt x="1406" y="189"/>
                  </a:cubicBezTo>
                  <a:cubicBezTo>
                    <a:pt x="1407" y="190"/>
                    <a:pt x="1407" y="190"/>
                    <a:pt x="1407" y="190"/>
                  </a:cubicBezTo>
                  <a:cubicBezTo>
                    <a:pt x="1403" y="174"/>
                    <a:pt x="1403" y="174"/>
                    <a:pt x="1403" y="174"/>
                  </a:cubicBezTo>
                  <a:cubicBezTo>
                    <a:pt x="1405" y="153"/>
                    <a:pt x="1405" y="153"/>
                    <a:pt x="1405" y="153"/>
                  </a:cubicBezTo>
                  <a:cubicBezTo>
                    <a:pt x="1411" y="166"/>
                    <a:pt x="1408" y="183"/>
                    <a:pt x="1411" y="193"/>
                  </a:cubicBezTo>
                  <a:cubicBezTo>
                    <a:pt x="1414" y="180"/>
                    <a:pt x="1413" y="171"/>
                    <a:pt x="1411" y="162"/>
                  </a:cubicBezTo>
                  <a:cubicBezTo>
                    <a:pt x="1410" y="158"/>
                    <a:pt x="1409" y="154"/>
                    <a:pt x="1407" y="146"/>
                  </a:cubicBezTo>
                  <a:cubicBezTo>
                    <a:pt x="1407" y="142"/>
                    <a:pt x="1406" y="139"/>
                    <a:pt x="1405" y="135"/>
                  </a:cubicBezTo>
                  <a:cubicBezTo>
                    <a:pt x="1404" y="131"/>
                    <a:pt x="1403" y="126"/>
                    <a:pt x="1402" y="122"/>
                  </a:cubicBezTo>
                  <a:cubicBezTo>
                    <a:pt x="1401" y="113"/>
                    <a:pt x="1401" y="112"/>
                    <a:pt x="1402" y="113"/>
                  </a:cubicBezTo>
                  <a:cubicBezTo>
                    <a:pt x="1403" y="114"/>
                    <a:pt x="1404" y="116"/>
                    <a:pt x="1405" y="119"/>
                  </a:cubicBezTo>
                  <a:cubicBezTo>
                    <a:pt x="1406" y="121"/>
                    <a:pt x="1407" y="124"/>
                    <a:pt x="1408" y="128"/>
                  </a:cubicBezTo>
                  <a:cubicBezTo>
                    <a:pt x="1409" y="131"/>
                    <a:pt x="1410" y="135"/>
                    <a:pt x="1411" y="139"/>
                  </a:cubicBezTo>
                  <a:cubicBezTo>
                    <a:pt x="1412" y="143"/>
                    <a:pt x="1412" y="147"/>
                    <a:pt x="1412" y="150"/>
                  </a:cubicBezTo>
                  <a:cubicBezTo>
                    <a:pt x="1413" y="153"/>
                    <a:pt x="1413" y="155"/>
                    <a:pt x="1414" y="157"/>
                  </a:cubicBezTo>
                  <a:cubicBezTo>
                    <a:pt x="1414" y="158"/>
                    <a:pt x="1415" y="159"/>
                    <a:pt x="1415" y="159"/>
                  </a:cubicBezTo>
                  <a:cubicBezTo>
                    <a:pt x="1415" y="157"/>
                    <a:pt x="1415" y="155"/>
                    <a:pt x="1415" y="153"/>
                  </a:cubicBezTo>
                  <a:cubicBezTo>
                    <a:pt x="1415" y="149"/>
                    <a:pt x="1415" y="146"/>
                    <a:pt x="1415" y="143"/>
                  </a:cubicBezTo>
                  <a:cubicBezTo>
                    <a:pt x="1415" y="136"/>
                    <a:pt x="1416" y="131"/>
                    <a:pt x="1417" y="132"/>
                  </a:cubicBezTo>
                  <a:cubicBezTo>
                    <a:pt x="1417" y="137"/>
                    <a:pt x="1418" y="141"/>
                    <a:pt x="1418" y="145"/>
                  </a:cubicBezTo>
                  <a:cubicBezTo>
                    <a:pt x="1418" y="148"/>
                    <a:pt x="1418" y="151"/>
                    <a:pt x="1418" y="153"/>
                  </a:cubicBezTo>
                  <a:cubicBezTo>
                    <a:pt x="1418" y="157"/>
                    <a:pt x="1419" y="159"/>
                    <a:pt x="1419" y="161"/>
                  </a:cubicBezTo>
                  <a:cubicBezTo>
                    <a:pt x="1420" y="166"/>
                    <a:pt x="1420" y="171"/>
                    <a:pt x="1419" y="186"/>
                  </a:cubicBezTo>
                  <a:cubicBezTo>
                    <a:pt x="1417" y="171"/>
                    <a:pt x="1417" y="189"/>
                    <a:pt x="1415" y="186"/>
                  </a:cubicBezTo>
                  <a:cubicBezTo>
                    <a:pt x="1417" y="190"/>
                    <a:pt x="1417" y="219"/>
                    <a:pt x="1416" y="239"/>
                  </a:cubicBezTo>
                  <a:cubicBezTo>
                    <a:pt x="1421" y="244"/>
                    <a:pt x="1420" y="222"/>
                    <a:pt x="1422" y="209"/>
                  </a:cubicBezTo>
                  <a:cubicBezTo>
                    <a:pt x="1419" y="197"/>
                    <a:pt x="1420" y="184"/>
                    <a:pt x="1421" y="173"/>
                  </a:cubicBezTo>
                  <a:cubicBezTo>
                    <a:pt x="1422" y="167"/>
                    <a:pt x="1422" y="161"/>
                    <a:pt x="1422" y="156"/>
                  </a:cubicBezTo>
                  <a:cubicBezTo>
                    <a:pt x="1422" y="153"/>
                    <a:pt x="1422" y="149"/>
                    <a:pt x="1421" y="145"/>
                  </a:cubicBezTo>
                  <a:cubicBezTo>
                    <a:pt x="1421" y="143"/>
                    <a:pt x="1421" y="141"/>
                    <a:pt x="1420" y="140"/>
                  </a:cubicBezTo>
                  <a:cubicBezTo>
                    <a:pt x="1420" y="138"/>
                    <a:pt x="1419" y="136"/>
                    <a:pt x="1419" y="135"/>
                  </a:cubicBezTo>
                  <a:cubicBezTo>
                    <a:pt x="1418" y="132"/>
                    <a:pt x="1418" y="130"/>
                    <a:pt x="1418" y="128"/>
                  </a:cubicBezTo>
                  <a:cubicBezTo>
                    <a:pt x="1417" y="126"/>
                    <a:pt x="1417" y="125"/>
                    <a:pt x="1416" y="123"/>
                  </a:cubicBezTo>
                  <a:cubicBezTo>
                    <a:pt x="1416" y="121"/>
                    <a:pt x="1415" y="119"/>
                    <a:pt x="1415" y="118"/>
                  </a:cubicBezTo>
                  <a:cubicBezTo>
                    <a:pt x="1415" y="116"/>
                    <a:pt x="1416" y="116"/>
                    <a:pt x="1417" y="118"/>
                  </a:cubicBezTo>
                  <a:cubicBezTo>
                    <a:pt x="1419" y="121"/>
                    <a:pt x="1422" y="130"/>
                    <a:pt x="1422" y="128"/>
                  </a:cubicBezTo>
                  <a:cubicBezTo>
                    <a:pt x="1421" y="120"/>
                    <a:pt x="1419" y="114"/>
                    <a:pt x="1418" y="111"/>
                  </a:cubicBezTo>
                  <a:cubicBezTo>
                    <a:pt x="1416" y="108"/>
                    <a:pt x="1415" y="107"/>
                    <a:pt x="1415" y="107"/>
                  </a:cubicBezTo>
                  <a:cubicBezTo>
                    <a:pt x="1413" y="107"/>
                    <a:pt x="1413" y="109"/>
                    <a:pt x="1410" y="104"/>
                  </a:cubicBezTo>
                  <a:cubicBezTo>
                    <a:pt x="1407" y="98"/>
                    <a:pt x="1404" y="93"/>
                    <a:pt x="1401" y="89"/>
                  </a:cubicBezTo>
                  <a:cubicBezTo>
                    <a:pt x="1399" y="84"/>
                    <a:pt x="1396" y="80"/>
                    <a:pt x="1393" y="77"/>
                  </a:cubicBezTo>
                  <a:cubicBezTo>
                    <a:pt x="1388" y="70"/>
                    <a:pt x="1384" y="65"/>
                    <a:pt x="1380" y="60"/>
                  </a:cubicBezTo>
                  <a:cubicBezTo>
                    <a:pt x="1378" y="57"/>
                    <a:pt x="1376" y="55"/>
                    <a:pt x="1373" y="53"/>
                  </a:cubicBezTo>
                  <a:cubicBezTo>
                    <a:pt x="1371" y="50"/>
                    <a:pt x="1369" y="48"/>
                    <a:pt x="1366" y="46"/>
                  </a:cubicBezTo>
                  <a:cubicBezTo>
                    <a:pt x="1363" y="44"/>
                    <a:pt x="1360" y="42"/>
                    <a:pt x="1357" y="39"/>
                  </a:cubicBezTo>
                  <a:cubicBezTo>
                    <a:pt x="1353" y="38"/>
                    <a:pt x="1350" y="35"/>
                    <a:pt x="1345" y="33"/>
                  </a:cubicBezTo>
                  <a:cubicBezTo>
                    <a:pt x="1337" y="32"/>
                    <a:pt x="1326" y="29"/>
                    <a:pt x="1314" y="28"/>
                  </a:cubicBezTo>
                  <a:cubicBezTo>
                    <a:pt x="1312" y="28"/>
                    <a:pt x="1311" y="28"/>
                    <a:pt x="1309" y="27"/>
                  </a:cubicBezTo>
                  <a:cubicBezTo>
                    <a:pt x="1307" y="27"/>
                    <a:pt x="1306" y="27"/>
                    <a:pt x="1304" y="27"/>
                  </a:cubicBezTo>
                  <a:cubicBezTo>
                    <a:pt x="1302" y="27"/>
                    <a:pt x="1301" y="27"/>
                    <a:pt x="1299" y="27"/>
                  </a:cubicBezTo>
                  <a:cubicBezTo>
                    <a:pt x="1296" y="27"/>
                    <a:pt x="1296" y="27"/>
                    <a:pt x="1296" y="27"/>
                  </a:cubicBezTo>
                  <a:cubicBezTo>
                    <a:pt x="1294" y="27"/>
                    <a:pt x="1294" y="27"/>
                    <a:pt x="1294" y="27"/>
                  </a:cubicBezTo>
                  <a:cubicBezTo>
                    <a:pt x="1290" y="27"/>
                    <a:pt x="1285" y="27"/>
                    <a:pt x="1280" y="27"/>
                  </a:cubicBezTo>
                  <a:cubicBezTo>
                    <a:pt x="1260" y="28"/>
                    <a:pt x="1238" y="27"/>
                    <a:pt x="1220" y="27"/>
                  </a:cubicBezTo>
                  <a:cubicBezTo>
                    <a:pt x="1224" y="25"/>
                    <a:pt x="1219" y="23"/>
                    <a:pt x="1217" y="22"/>
                  </a:cubicBezTo>
                  <a:cubicBezTo>
                    <a:pt x="1196" y="29"/>
                    <a:pt x="1203" y="26"/>
                    <a:pt x="1176" y="31"/>
                  </a:cubicBezTo>
                  <a:cubicBezTo>
                    <a:pt x="1199" y="34"/>
                    <a:pt x="1199" y="34"/>
                    <a:pt x="1199" y="34"/>
                  </a:cubicBezTo>
                  <a:cubicBezTo>
                    <a:pt x="1181" y="34"/>
                    <a:pt x="1166" y="40"/>
                    <a:pt x="1150" y="36"/>
                  </a:cubicBezTo>
                  <a:cubicBezTo>
                    <a:pt x="1172" y="43"/>
                    <a:pt x="1120" y="41"/>
                    <a:pt x="1107" y="43"/>
                  </a:cubicBezTo>
                  <a:cubicBezTo>
                    <a:pt x="1088" y="41"/>
                    <a:pt x="1069" y="46"/>
                    <a:pt x="1059" y="41"/>
                  </a:cubicBezTo>
                  <a:cubicBezTo>
                    <a:pt x="1062" y="41"/>
                    <a:pt x="1062" y="41"/>
                    <a:pt x="1062" y="41"/>
                  </a:cubicBezTo>
                  <a:cubicBezTo>
                    <a:pt x="1035" y="40"/>
                    <a:pt x="1035" y="40"/>
                    <a:pt x="1035" y="40"/>
                  </a:cubicBezTo>
                  <a:cubicBezTo>
                    <a:pt x="1038" y="34"/>
                    <a:pt x="1038" y="34"/>
                    <a:pt x="1038" y="34"/>
                  </a:cubicBezTo>
                  <a:cubicBezTo>
                    <a:pt x="1019" y="31"/>
                    <a:pt x="997" y="36"/>
                    <a:pt x="1003" y="38"/>
                  </a:cubicBezTo>
                  <a:cubicBezTo>
                    <a:pt x="983" y="36"/>
                    <a:pt x="995" y="36"/>
                    <a:pt x="992" y="32"/>
                  </a:cubicBezTo>
                  <a:cubicBezTo>
                    <a:pt x="1003" y="30"/>
                    <a:pt x="1027" y="25"/>
                    <a:pt x="1034" y="30"/>
                  </a:cubicBezTo>
                  <a:cubicBezTo>
                    <a:pt x="1032" y="30"/>
                    <a:pt x="1028" y="29"/>
                    <a:pt x="1027" y="30"/>
                  </a:cubicBezTo>
                  <a:cubicBezTo>
                    <a:pt x="1078" y="33"/>
                    <a:pt x="1043" y="22"/>
                    <a:pt x="1069" y="20"/>
                  </a:cubicBezTo>
                  <a:cubicBezTo>
                    <a:pt x="1056" y="20"/>
                    <a:pt x="1046" y="17"/>
                    <a:pt x="1032" y="18"/>
                  </a:cubicBezTo>
                  <a:cubicBezTo>
                    <a:pt x="1025" y="19"/>
                    <a:pt x="998" y="21"/>
                    <a:pt x="985" y="24"/>
                  </a:cubicBezTo>
                  <a:cubicBezTo>
                    <a:pt x="1003" y="21"/>
                    <a:pt x="1013" y="24"/>
                    <a:pt x="1027" y="26"/>
                  </a:cubicBezTo>
                  <a:cubicBezTo>
                    <a:pt x="1015" y="25"/>
                    <a:pt x="1013" y="29"/>
                    <a:pt x="1003" y="27"/>
                  </a:cubicBezTo>
                  <a:cubicBezTo>
                    <a:pt x="1006" y="26"/>
                    <a:pt x="1006" y="26"/>
                    <a:pt x="1006" y="26"/>
                  </a:cubicBezTo>
                  <a:cubicBezTo>
                    <a:pt x="993" y="28"/>
                    <a:pt x="993" y="28"/>
                    <a:pt x="993" y="28"/>
                  </a:cubicBezTo>
                  <a:cubicBezTo>
                    <a:pt x="991" y="24"/>
                    <a:pt x="956" y="27"/>
                    <a:pt x="976" y="22"/>
                  </a:cubicBezTo>
                  <a:cubicBezTo>
                    <a:pt x="958" y="23"/>
                    <a:pt x="970" y="26"/>
                    <a:pt x="953" y="27"/>
                  </a:cubicBezTo>
                  <a:cubicBezTo>
                    <a:pt x="986" y="28"/>
                    <a:pt x="986" y="28"/>
                    <a:pt x="986" y="28"/>
                  </a:cubicBezTo>
                  <a:cubicBezTo>
                    <a:pt x="986" y="33"/>
                    <a:pt x="986" y="33"/>
                    <a:pt x="986" y="33"/>
                  </a:cubicBezTo>
                  <a:cubicBezTo>
                    <a:pt x="974" y="35"/>
                    <a:pt x="971" y="32"/>
                    <a:pt x="957" y="33"/>
                  </a:cubicBezTo>
                  <a:cubicBezTo>
                    <a:pt x="959" y="37"/>
                    <a:pt x="959" y="37"/>
                    <a:pt x="959" y="37"/>
                  </a:cubicBezTo>
                  <a:cubicBezTo>
                    <a:pt x="935" y="33"/>
                    <a:pt x="935" y="33"/>
                    <a:pt x="935" y="33"/>
                  </a:cubicBezTo>
                  <a:cubicBezTo>
                    <a:pt x="938" y="36"/>
                    <a:pt x="920" y="35"/>
                    <a:pt x="915" y="36"/>
                  </a:cubicBezTo>
                  <a:cubicBezTo>
                    <a:pt x="902" y="34"/>
                    <a:pt x="911" y="27"/>
                    <a:pt x="889" y="31"/>
                  </a:cubicBezTo>
                  <a:cubicBezTo>
                    <a:pt x="890" y="31"/>
                    <a:pt x="890" y="31"/>
                    <a:pt x="890" y="31"/>
                  </a:cubicBezTo>
                  <a:cubicBezTo>
                    <a:pt x="878" y="33"/>
                    <a:pt x="870" y="34"/>
                    <a:pt x="852" y="33"/>
                  </a:cubicBezTo>
                  <a:cubicBezTo>
                    <a:pt x="853" y="32"/>
                    <a:pt x="858" y="31"/>
                    <a:pt x="861" y="31"/>
                  </a:cubicBezTo>
                  <a:cubicBezTo>
                    <a:pt x="835" y="28"/>
                    <a:pt x="795" y="36"/>
                    <a:pt x="784" y="29"/>
                  </a:cubicBezTo>
                  <a:cubicBezTo>
                    <a:pt x="786" y="25"/>
                    <a:pt x="796" y="27"/>
                    <a:pt x="797" y="23"/>
                  </a:cubicBezTo>
                  <a:cubicBezTo>
                    <a:pt x="835" y="28"/>
                    <a:pt x="824" y="16"/>
                    <a:pt x="870" y="19"/>
                  </a:cubicBezTo>
                  <a:cubicBezTo>
                    <a:pt x="872" y="29"/>
                    <a:pt x="908" y="14"/>
                    <a:pt x="917" y="23"/>
                  </a:cubicBezTo>
                  <a:cubicBezTo>
                    <a:pt x="899" y="22"/>
                    <a:pt x="875" y="28"/>
                    <a:pt x="878" y="29"/>
                  </a:cubicBezTo>
                  <a:cubicBezTo>
                    <a:pt x="895" y="28"/>
                    <a:pt x="918" y="28"/>
                    <a:pt x="929" y="29"/>
                  </a:cubicBezTo>
                  <a:cubicBezTo>
                    <a:pt x="919" y="26"/>
                    <a:pt x="922" y="21"/>
                    <a:pt x="930" y="17"/>
                  </a:cubicBezTo>
                  <a:cubicBezTo>
                    <a:pt x="903" y="20"/>
                    <a:pt x="855" y="14"/>
                    <a:pt x="817" y="13"/>
                  </a:cubicBezTo>
                  <a:cubicBezTo>
                    <a:pt x="821" y="18"/>
                    <a:pt x="821" y="18"/>
                    <a:pt x="821" y="18"/>
                  </a:cubicBezTo>
                  <a:cubicBezTo>
                    <a:pt x="789" y="23"/>
                    <a:pt x="825" y="13"/>
                    <a:pt x="800" y="13"/>
                  </a:cubicBezTo>
                  <a:cubicBezTo>
                    <a:pt x="788" y="17"/>
                    <a:pt x="788" y="17"/>
                    <a:pt x="788" y="17"/>
                  </a:cubicBezTo>
                  <a:cubicBezTo>
                    <a:pt x="787" y="16"/>
                    <a:pt x="787" y="16"/>
                    <a:pt x="787" y="16"/>
                  </a:cubicBezTo>
                  <a:cubicBezTo>
                    <a:pt x="768" y="22"/>
                    <a:pt x="768" y="22"/>
                    <a:pt x="768" y="22"/>
                  </a:cubicBezTo>
                  <a:cubicBezTo>
                    <a:pt x="781" y="21"/>
                    <a:pt x="775" y="17"/>
                    <a:pt x="790" y="20"/>
                  </a:cubicBezTo>
                  <a:cubicBezTo>
                    <a:pt x="803" y="21"/>
                    <a:pt x="789" y="24"/>
                    <a:pt x="786" y="27"/>
                  </a:cubicBezTo>
                  <a:cubicBezTo>
                    <a:pt x="777" y="25"/>
                    <a:pt x="745" y="27"/>
                    <a:pt x="765" y="23"/>
                  </a:cubicBezTo>
                  <a:cubicBezTo>
                    <a:pt x="730" y="28"/>
                    <a:pt x="730" y="28"/>
                    <a:pt x="730" y="28"/>
                  </a:cubicBezTo>
                  <a:cubicBezTo>
                    <a:pt x="730" y="26"/>
                    <a:pt x="738" y="25"/>
                    <a:pt x="742" y="24"/>
                  </a:cubicBezTo>
                  <a:cubicBezTo>
                    <a:pt x="717" y="25"/>
                    <a:pt x="717" y="25"/>
                    <a:pt x="717" y="25"/>
                  </a:cubicBezTo>
                  <a:cubicBezTo>
                    <a:pt x="718" y="24"/>
                    <a:pt x="718" y="24"/>
                    <a:pt x="718" y="24"/>
                  </a:cubicBezTo>
                  <a:cubicBezTo>
                    <a:pt x="698" y="27"/>
                    <a:pt x="670" y="27"/>
                    <a:pt x="654" y="31"/>
                  </a:cubicBezTo>
                  <a:cubicBezTo>
                    <a:pt x="688" y="35"/>
                    <a:pt x="638" y="36"/>
                    <a:pt x="641" y="39"/>
                  </a:cubicBezTo>
                  <a:cubicBezTo>
                    <a:pt x="629" y="38"/>
                    <a:pt x="625" y="28"/>
                    <a:pt x="651" y="24"/>
                  </a:cubicBezTo>
                  <a:cubicBezTo>
                    <a:pt x="658" y="28"/>
                    <a:pt x="676" y="23"/>
                    <a:pt x="689" y="23"/>
                  </a:cubicBezTo>
                  <a:cubicBezTo>
                    <a:pt x="672" y="21"/>
                    <a:pt x="667" y="24"/>
                    <a:pt x="653" y="24"/>
                  </a:cubicBezTo>
                  <a:cubicBezTo>
                    <a:pt x="663" y="22"/>
                    <a:pt x="636" y="21"/>
                    <a:pt x="636" y="19"/>
                  </a:cubicBezTo>
                  <a:cubicBezTo>
                    <a:pt x="638" y="17"/>
                    <a:pt x="643" y="12"/>
                    <a:pt x="660" y="14"/>
                  </a:cubicBezTo>
                  <a:cubicBezTo>
                    <a:pt x="686" y="15"/>
                    <a:pt x="663" y="19"/>
                    <a:pt x="671" y="19"/>
                  </a:cubicBezTo>
                  <a:cubicBezTo>
                    <a:pt x="677" y="24"/>
                    <a:pt x="706" y="18"/>
                    <a:pt x="722" y="19"/>
                  </a:cubicBezTo>
                  <a:cubicBezTo>
                    <a:pt x="723" y="20"/>
                    <a:pt x="718" y="20"/>
                    <a:pt x="716" y="21"/>
                  </a:cubicBezTo>
                  <a:cubicBezTo>
                    <a:pt x="729" y="20"/>
                    <a:pt x="757" y="20"/>
                    <a:pt x="759" y="17"/>
                  </a:cubicBezTo>
                  <a:cubicBezTo>
                    <a:pt x="726" y="19"/>
                    <a:pt x="726" y="19"/>
                    <a:pt x="726" y="19"/>
                  </a:cubicBezTo>
                  <a:cubicBezTo>
                    <a:pt x="718" y="18"/>
                    <a:pt x="736" y="16"/>
                    <a:pt x="726" y="14"/>
                  </a:cubicBezTo>
                  <a:cubicBezTo>
                    <a:pt x="718" y="15"/>
                    <a:pt x="709" y="15"/>
                    <a:pt x="699" y="14"/>
                  </a:cubicBezTo>
                  <a:cubicBezTo>
                    <a:pt x="701" y="13"/>
                    <a:pt x="701" y="13"/>
                    <a:pt x="701" y="13"/>
                  </a:cubicBezTo>
                  <a:cubicBezTo>
                    <a:pt x="681" y="10"/>
                    <a:pt x="649" y="11"/>
                    <a:pt x="626" y="12"/>
                  </a:cubicBezTo>
                  <a:cubicBezTo>
                    <a:pt x="621" y="21"/>
                    <a:pt x="609" y="26"/>
                    <a:pt x="599" y="34"/>
                  </a:cubicBezTo>
                  <a:cubicBezTo>
                    <a:pt x="564" y="35"/>
                    <a:pt x="528" y="34"/>
                    <a:pt x="491" y="33"/>
                  </a:cubicBezTo>
                  <a:cubicBezTo>
                    <a:pt x="492" y="34"/>
                    <a:pt x="492" y="36"/>
                    <a:pt x="490" y="38"/>
                  </a:cubicBezTo>
                  <a:cubicBezTo>
                    <a:pt x="479" y="35"/>
                    <a:pt x="460" y="37"/>
                    <a:pt x="461" y="33"/>
                  </a:cubicBezTo>
                  <a:cubicBezTo>
                    <a:pt x="450" y="37"/>
                    <a:pt x="418" y="40"/>
                    <a:pt x="424" y="44"/>
                  </a:cubicBezTo>
                  <a:cubicBezTo>
                    <a:pt x="423" y="45"/>
                    <a:pt x="421" y="45"/>
                    <a:pt x="420" y="45"/>
                  </a:cubicBezTo>
                  <a:cubicBezTo>
                    <a:pt x="406" y="40"/>
                    <a:pt x="386" y="37"/>
                    <a:pt x="350" y="36"/>
                  </a:cubicBezTo>
                  <a:cubicBezTo>
                    <a:pt x="343" y="36"/>
                    <a:pt x="342" y="38"/>
                    <a:pt x="344" y="42"/>
                  </a:cubicBezTo>
                  <a:cubicBezTo>
                    <a:pt x="336" y="41"/>
                    <a:pt x="329" y="40"/>
                    <a:pt x="322" y="40"/>
                  </a:cubicBezTo>
                  <a:cubicBezTo>
                    <a:pt x="327" y="38"/>
                    <a:pt x="331" y="36"/>
                    <a:pt x="342" y="35"/>
                  </a:cubicBezTo>
                  <a:cubicBezTo>
                    <a:pt x="285" y="34"/>
                    <a:pt x="285" y="34"/>
                    <a:pt x="285" y="34"/>
                  </a:cubicBezTo>
                  <a:cubicBezTo>
                    <a:pt x="290" y="32"/>
                    <a:pt x="290" y="32"/>
                    <a:pt x="290" y="32"/>
                  </a:cubicBezTo>
                  <a:cubicBezTo>
                    <a:pt x="268" y="35"/>
                    <a:pt x="268" y="35"/>
                    <a:pt x="268" y="35"/>
                  </a:cubicBezTo>
                  <a:cubicBezTo>
                    <a:pt x="280" y="34"/>
                    <a:pt x="299" y="35"/>
                    <a:pt x="295" y="39"/>
                  </a:cubicBezTo>
                  <a:cubicBezTo>
                    <a:pt x="270" y="42"/>
                    <a:pt x="255" y="38"/>
                    <a:pt x="234" y="43"/>
                  </a:cubicBezTo>
                  <a:cubicBezTo>
                    <a:pt x="234" y="36"/>
                    <a:pt x="227" y="34"/>
                    <a:pt x="234" y="30"/>
                  </a:cubicBezTo>
                  <a:cubicBezTo>
                    <a:pt x="236" y="30"/>
                    <a:pt x="236" y="30"/>
                    <a:pt x="237" y="30"/>
                  </a:cubicBezTo>
                  <a:cubicBezTo>
                    <a:pt x="245" y="26"/>
                    <a:pt x="262" y="22"/>
                    <a:pt x="275" y="21"/>
                  </a:cubicBezTo>
                  <a:cubicBezTo>
                    <a:pt x="228" y="18"/>
                    <a:pt x="240" y="21"/>
                    <a:pt x="199" y="19"/>
                  </a:cubicBezTo>
                  <a:cubicBezTo>
                    <a:pt x="196" y="15"/>
                    <a:pt x="237" y="14"/>
                    <a:pt x="227" y="11"/>
                  </a:cubicBezTo>
                  <a:cubicBezTo>
                    <a:pt x="266" y="14"/>
                    <a:pt x="266" y="14"/>
                    <a:pt x="266" y="14"/>
                  </a:cubicBezTo>
                  <a:cubicBezTo>
                    <a:pt x="259" y="14"/>
                    <a:pt x="259" y="15"/>
                    <a:pt x="255" y="16"/>
                  </a:cubicBezTo>
                  <a:cubicBezTo>
                    <a:pt x="282" y="12"/>
                    <a:pt x="291" y="16"/>
                    <a:pt x="311" y="11"/>
                  </a:cubicBezTo>
                  <a:cubicBezTo>
                    <a:pt x="324" y="13"/>
                    <a:pt x="292" y="15"/>
                    <a:pt x="306" y="16"/>
                  </a:cubicBezTo>
                  <a:cubicBezTo>
                    <a:pt x="294" y="16"/>
                    <a:pt x="282" y="21"/>
                    <a:pt x="277" y="25"/>
                  </a:cubicBezTo>
                  <a:cubicBezTo>
                    <a:pt x="307" y="26"/>
                    <a:pt x="294" y="19"/>
                    <a:pt x="320" y="17"/>
                  </a:cubicBezTo>
                  <a:cubicBezTo>
                    <a:pt x="339" y="21"/>
                    <a:pt x="339" y="21"/>
                    <a:pt x="339" y="21"/>
                  </a:cubicBezTo>
                  <a:cubicBezTo>
                    <a:pt x="350" y="20"/>
                    <a:pt x="335" y="19"/>
                    <a:pt x="334" y="18"/>
                  </a:cubicBezTo>
                  <a:cubicBezTo>
                    <a:pt x="349" y="16"/>
                    <a:pt x="354" y="19"/>
                    <a:pt x="365" y="19"/>
                  </a:cubicBezTo>
                  <a:cubicBezTo>
                    <a:pt x="361" y="18"/>
                    <a:pt x="354" y="17"/>
                    <a:pt x="356" y="16"/>
                  </a:cubicBezTo>
                  <a:cubicBezTo>
                    <a:pt x="374" y="19"/>
                    <a:pt x="391" y="17"/>
                    <a:pt x="408" y="23"/>
                  </a:cubicBezTo>
                  <a:cubicBezTo>
                    <a:pt x="398" y="20"/>
                    <a:pt x="419" y="15"/>
                    <a:pt x="426" y="14"/>
                  </a:cubicBezTo>
                  <a:cubicBezTo>
                    <a:pt x="392" y="8"/>
                    <a:pt x="392" y="8"/>
                    <a:pt x="392" y="8"/>
                  </a:cubicBezTo>
                  <a:cubicBezTo>
                    <a:pt x="349" y="10"/>
                    <a:pt x="323" y="7"/>
                    <a:pt x="276" y="10"/>
                  </a:cubicBezTo>
                  <a:cubicBezTo>
                    <a:pt x="279" y="8"/>
                    <a:pt x="279" y="8"/>
                    <a:pt x="279" y="8"/>
                  </a:cubicBezTo>
                  <a:cubicBezTo>
                    <a:pt x="206" y="0"/>
                    <a:pt x="218" y="20"/>
                    <a:pt x="156" y="20"/>
                  </a:cubicBezTo>
                  <a:cubicBezTo>
                    <a:pt x="155" y="19"/>
                    <a:pt x="155" y="18"/>
                    <a:pt x="154" y="18"/>
                  </a:cubicBezTo>
                  <a:cubicBezTo>
                    <a:pt x="153" y="18"/>
                    <a:pt x="152" y="17"/>
                    <a:pt x="150" y="17"/>
                  </a:cubicBezTo>
                  <a:cubicBezTo>
                    <a:pt x="145" y="17"/>
                    <a:pt x="140" y="17"/>
                    <a:pt x="134" y="18"/>
                  </a:cubicBezTo>
                  <a:cubicBezTo>
                    <a:pt x="123" y="20"/>
                    <a:pt x="114" y="23"/>
                    <a:pt x="115" y="20"/>
                  </a:cubicBezTo>
                  <a:cubicBezTo>
                    <a:pt x="119" y="19"/>
                    <a:pt x="122" y="18"/>
                    <a:pt x="125" y="17"/>
                  </a:cubicBezTo>
                  <a:cubicBezTo>
                    <a:pt x="127" y="17"/>
                    <a:pt x="130" y="17"/>
                    <a:pt x="131" y="16"/>
                  </a:cubicBezTo>
                  <a:cubicBezTo>
                    <a:pt x="135" y="15"/>
                    <a:pt x="137" y="15"/>
                    <a:pt x="137" y="14"/>
                  </a:cubicBezTo>
                  <a:cubicBezTo>
                    <a:pt x="138" y="13"/>
                    <a:pt x="135" y="13"/>
                    <a:pt x="130" y="12"/>
                  </a:cubicBezTo>
                  <a:cubicBezTo>
                    <a:pt x="128" y="13"/>
                    <a:pt x="125" y="13"/>
                    <a:pt x="123" y="14"/>
                  </a:cubicBezTo>
                  <a:cubicBezTo>
                    <a:pt x="121" y="15"/>
                    <a:pt x="119" y="15"/>
                    <a:pt x="117" y="16"/>
                  </a:cubicBezTo>
                  <a:cubicBezTo>
                    <a:pt x="113" y="18"/>
                    <a:pt x="109" y="20"/>
                    <a:pt x="105" y="22"/>
                  </a:cubicBezTo>
                  <a:cubicBezTo>
                    <a:pt x="103" y="23"/>
                    <a:pt x="100" y="24"/>
                    <a:pt x="98" y="25"/>
                  </a:cubicBezTo>
                  <a:cubicBezTo>
                    <a:pt x="96" y="27"/>
                    <a:pt x="93" y="28"/>
                    <a:pt x="90" y="29"/>
                  </a:cubicBezTo>
                  <a:cubicBezTo>
                    <a:pt x="89" y="30"/>
                    <a:pt x="87" y="31"/>
                    <a:pt x="86" y="32"/>
                  </a:cubicBezTo>
                  <a:cubicBezTo>
                    <a:pt x="84" y="32"/>
                    <a:pt x="83" y="33"/>
                    <a:pt x="81" y="34"/>
                  </a:cubicBezTo>
                  <a:cubicBezTo>
                    <a:pt x="78" y="36"/>
                    <a:pt x="75" y="38"/>
                    <a:pt x="71" y="40"/>
                  </a:cubicBezTo>
                  <a:cubicBezTo>
                    <a:pt x="75" y="35"/>
                    <a:pt x="71" y="37"/>
                    <a:pt x="69" y="37"/>
                  </a:cubicBezTo>
                  <a:cubicBezTo>
                    <a:pt x="68" y="37"/>
                    <a:pt x="67" y="37"/>
                    <a:pt x="69" y="35"/>
                  </a:cubicBezTo>
                  <a:cubicBezTo>
                    <a:pt x="70" y="33"/>
                    <a:pt x="74" y="30"/>
                    <a:pt x="81" y="26"/>
                  </a:cubicBezTo>
                  <a:cubicBezTo>
                    <a:pt x="60" y="37"/>
                    <a:pt x="46" y="51"/>
                    <a:pt x="36" y="65"/>
                  </a:cubicBezTo>
                  <a:cubicBezTo>
                    <a:pt x="31" y="71"/>
                    <a:pt x="28" y="78"/>
                    <a:pt x="25" y="84"/>
                  </a:cubicBezTo>
                  <a:cubicBezTo>
                    <a:pt x="23" y="90"/>
                    <a:pt x="21" y="97"/>
                    <a:pt x="20" y="103"/>
                  </a:cubicBezTo>
                  <a:cubicBezTo>
                    <a:pt x="15" y="122"/>
                    <a:pt x="14" y="133"/>
                    <a:pt x="13" y="140"/>
                  </a:cubicBezTo>
                  <a:cubicBezTo>
                    <a:pt x="12" y="147"/>
                    <a:pt x="11" y="150"/>
                    <a:pt x="10" y="153"/>
                  </a:cubicBezTo>
                  <a:cubicBezTo>
                    <a:pt x="8" y="156"/>
                    <a:pt x="6" y="160"/>
                    <a:pt x="7" y="183"/>
                  </a:cubicBezTo>
                  <a:cubicBezTo>
                    <a:pt x="5" y="176"/>
                    <a:pt x="5" y="176"/>
                    <a:pt x="5" y="176"/>
                  </a:cubicBezTo>
                  <a:cubicBezTo>
                    <a:pt x="6" y="205"/>
                    <a:pt x="6" y="205"/>
                    <a:pt x="6" y="205"/>
                  </a:cubicBezTo>
                  <a:cubicBezTo>
                    <a:pt x="9" y="195"/>
                    <a:pt x="9" y="195"/>
                    <a:pt x="9" y="195"/>
                  </a:cubicBezTo>
                  <a:cubicBezTo>
                    <a:pt x="13" y="230"/>
                    <a:pt x="13" y="230"/>
                    <a:pt x="13" y="230"/>
                  </a:cubicBezTo>
                  <a:cubicBezTo>
                    <a:pt x="16" y="251"/>
                    <a:pt x="16" y="221"/>
                    <a:pt x="19" y="224"/>
                  </a:cubicBezTo>
                  <a:cubicBezTo>
                    <a:pt x="14" y="217"/>
                    <a:pt x="14" y="217"/>
                    <a:pt x="14" y="217"/>
                  </a:cubicBezTo>
                  <a:cubicBezTo>
                    <a:pt x="15" y="203"/>
                    <a:pt x="12" y="183"/>
                    <a:pt x="15" y="180"/>
                  </a:cubicBezTo>
                  <a:cubicBezTo>
                    <a:pt x="15" y="203"/>
                    <a:pt x="19" y="198"/>
                    <a:pt x="21" y="207"/>
                  </a:cubicBezTo>
                  <a:cubicBezTo>
                    <a:pt x="19" y="185"/>
                    <a:pt x="19" y="185"/>
                    <a:pt x="19" y="185"/>
                  </a:cubicBezTo>
                  <a:cubicBezTo>
                    <a:pt x="22" y="178"/>
                    <a:pt x="22" y="178"/>
                    <a:pt x="22" y="178"/>
                  </a:cubicBezTo>
                  <a:cubicBezTo>
                    <a:pt x="22" y="167"/>
                    <a:pt x="22" y="157"/>
                    <a:pt x="22" y="148"/>
                  </a:cubicBezTo>
                  <a:cubicBezTo>
                    <a:pt x="22" y="135"/>
                    <a:pt x="24" y="124"/>
                    <a:pt x="25" y="113"/>
                  </a:cubicBezTo>
                  <a:cubicBezTo>
                    <a:pt x="23" y="120"/>
                    <a:pt x="22" y="126"/>
                    <a:pt x="22" y="131"/>
                  </a:cubicBezTo>
                  <a:cubicBezTo>
                    <a:pt x="22" y="134"/>
                    <a:pt x="22" y="137"/>
                    <a:pt x="21" y="139"/>
                  </a:cubicBezTo>
                  <a:cubicBezTo>
                    <a:pt x="21" y="142"/>
                    <a:pt x="21" y="145"/>
                    <a:pt x="20" y="148"/>
                  </a:cubicBezTo>
                  <a:cubicBezTo>
                    <a:pt x="18" y="140"/>
                    <a:pt x="18" y="125"/>
                    <a:pt x="23" y="107"/>
                  </a:cubicBezTo>
                  <a:cubicBezTo>
                    <a:pt x="28" y="89"/>
                    <a:pt x="38" y="70"/>
                    <a:pt x="53" y="54"/>
                  </a:cubicBezTo>
                  <a:cubicBezTo>
                    <a:pt x="55" y="54"/>
                    <a:pt x="65" y="46"/>
                    <a:pt x="61" y="50"/>
                  </a:cubicBezTo>
                  <a:cubicBezTo>
                    <a:pt x="61" y="51"/>
                    <a:pt x="55" y="56"/>
                    <a:pt x="53" y="59"/>
                  </a:cubicBezTo>
                  <a:cubicBezTo>
                    <a:pt x="55" y="59"/>
                    <a:pt x="52" y="63"/>
                    <a:pt x="52" y="64"/>
                  </a:cubicBezTo>
                  <a:cubicBezTo>
                    <a:pt x="52" y="65"/>
                    <a:pt x="53" y="64"/>
                    <a:pt x="56" y="62"/>
                  </a:cubicBezTo>
                  <a:cubicBezTo>
                    <a:pt x="58" y="60"/>
                    <a:pt x="63" y="56"/>
                    <a:pt x="70" y="50"/>
                  </a:cubicBezTo>
                  <a:cubicBezTo>
                    <a:pt x="68" y="53"/>
                    <a:pt x="66" y="57"/>
                    <a:pt x="63" y="61"/>
                  </a:cubicBezTo>
                  <a:cubicBezTo>
                    <a:pt x="61" y="65"/>
                    <a:pt x="59" y="69"/>
                    <a:pt x="57" y="73"/>
                  </a:cubicBezTo>
                  <a:cubicBezTo>
                    <a:pt x="53" y="81"/>
                    <a:pt x="51" y="87"/>
                    <a:pt x="52" y="87"/>
                  </a:cubicBezTo>
                  <a:cubicBezTo>
                    <a:pt x="47" y="95"/>
                    <a:pt x="42" y="106"/>
                    <a:pt x="39" y="117"/>
                  </a:cubicBezTo>
                  <a:cubicBezTo>
                    <a:pt x="37" y="123"/>
                    <a:pt x="35" y="128"/>
                    <a:pt x="35" y="133"/>
                  </a:cubicBezTo>
                  <a:cubicBezTo>
                    <a:pt x="34" y="136"/>
                    <a:pt x="34" y="138"/>
                    <a:pt x="33" y="141"/>
                  </a:cubicBezTo>
                  <a:cubicBezTo>
                    <a:pt x="33" y="143"/>
                    <a:pt x="33" y="145"/>
                    <a:pt x="33" y="147"/>
                  </a:cubicBezTo>
                  <a:cubicBezTo>
                    <a:pt x="32" y="146"/>
                    <a:pt x="32" y="146"/>
                    <a:pt x="32" y="146"/>
                  </a:cubicBezTo>
                  <a:cubicBezTo>
                    <a:pt x="32" y="148"/>
                    <a:pt x="31" y="151"/>
                    <a:pt x="31" y="153"/>
                  </a:cubicBezTo>
                  <a:cubicBezTo>
                    <a:pt x="32" y="155"/>
                    <a:pt x="32" y="157"/>
                    <a:pt x="32" y="159"/>
                  </a:cubicBezTo>
                  <a:cubicBezTo>
                    <a:pt x="32" y="163"/>
                    <a:pt x="32" y="168"/>
                    <a:pt x="32" y="172"/>
                  </a:cubicBezTo>
                  <a:cubicBezTo>
                    <a:pt x="33" y="180"/>
                    <a:pt x="33" y="187"/>
                    <a:pt x="31" y="188"/>
                  </a:cubicBezTo>
                  <a:cubicBezTo>
                    <a:pt x="32" y="196"/>
                    <a:pt x="33" y="216"/>
                    <a:pt x="35" y="195"/>
                  </a:cubicBezTo>
                  <a:cubicBezTo>
                    <a:pt x="38" y="230"/>
                    <a:pt x="38" y="230"/>
                    <a:pt x="38" y="230"/>
                  </a:cubicBezTo>
                  <a:cubicBezTo>
                    <a:pt x="31" y="224"/>
                    <a:pt x="29" y="257"/>
                    <a:pt x="23" y="223"/>
                  </a:cubicBezTo>
                  <a:cubicBezTo>
                    <a:pt x="24" y="224"/>
                    <a:pt x="24" y="237"/>
                    <a:pt x="26" y="257"/>
                  </a:cubicBezTo>
                  <a:cubicBezTo>
                    <a:pt x="25" y="256"/>
                    <a:pt x="25" y="256"/>
                    <a:pt x="25" y="256"/>
                  </a:cubicBezTo>
                  <a:cubicBezTo>
                    <a:pt x="25" y="255"/>
                    <a:pt x="24" y="254"/>
                    <a:pt x="24" y="253"/>
                  </a:cubicBezTo>
                  <a:cubicBezTo>
                    <a:pt x="24" y="249"/>
                    <a:pt x="24" y="247"/>
                    <a:pt x="25" y="246"/>
                  </a:cubicBezTo>
                  <a:cubicBezTo>
                    <a:pt x="20" y="234"/>
                    <a:pt x="19" y="252"/>
                    <a:pt x="18" y="271"/>
                  </a:cubicBezTo>
                  <a:cubicBezTo>
                    <a:pt x="22" y="275"/>
                    <a:pt x="22" y="275"/>
                    <a:pt x="22" y="275"/>
                  </a:cubicBezTo>
                  <a:cubicBezTo>
                    <a:pt x="20" y="291"/>
                    <a:pt x="17" y="301"/>
                    <a:pt x="18" y="323"/>
                  </a:cubicBezTo>
                  <a:cubicBezTo>
                    <a:pt x="33" y="374"/>
                    <a:pt x="33" y="374"/>
                    <a:pt x="33" y="374"/>
                  </a:cubicBezTo>
                  <a:cubicBezTo>
                    <a:pt x="33" y="379"/>
                    <a:pt x="34" y="384"/>
                    <a:pt x="34" y="389"/>
                  </a:cubicBezTo>
                  <a:cubicBezTo>
                    <a:pt x="32" y="396"/>
                    <a:pt x="33" y="418"/>
                    <a:pt x="29" y="409"/>
                  </a:cubicBezTo>
                  <a:cubicBezTo>
                    <a:pt x="27" y="411"/>
                    <a:pt x="26" y="404"/>
                    <a:pt x="27" y="394"/>
                  </a:cubicBezTo>
                  <a:cubicBezTo>
                    <a:pt x="27" y="393"/>
                    <a:pt x="28" y="395"/>
                    <a:pt x="28" y="394"/>
                  </a:cubicBezTo>
                  <a:cubicBezTo>
                    <a:pt x="26" y="391"/>
                    <a:pt x="23" y="390"/>
                    <a:pt x="20" y="401"/>
                  </a:cubicBezTo>
                  <a:cubicBezTo>
                    <a:pt x="21" y="389"/>
                    <a:pt x="21" y="388"/>
                    <a:pt x="19" y="379"/>
                  </a:cubicBezTo>
                  <a:cubicBezTo>
                    <a:pt x="19" y="392"/>
                    <a:pt x="19" y="392"/>
                    <a:pt x="19" y="392"/>
                  </a:cubicBezTo>
                  <a:cubicBezTo>
                    <a:pt x="18" y="373"/>
                    <a:pt x="12" y="345"/>
                    <a:pt x="9" y="346"/>
                  </a:cubicBezTo>
                  <a:cubicBezTo>
                    <a:pt x="14" y="351"/>
                    <a:pt x="9" y="363"/>
                    <a:pt x="8" y="373"/>
                  </a:cubicBezTo>
                  <a:cubicBezTo>
                    <a:pt x="7" y="365"/>
                    <a:pt x="5" y="349"/>
                    <a:pt x="4" y="362"/>
                  </a:cubicBezTo>
                  <a:cubicBezTo>
                    <a:pt x="6" y="366"/>
                    <a:pt x="9" y="399"/>
                    <a:pt x="11" y="376"/>
                  </a:cubicBezTo>
                  <a:cubicBezTo>
                    <a:pt x="12" y="386"/>
                    <a:pt x="14" y="399"/>
                    <a:pt x="13" y="410"/>
                  </a:cubicBezTo>
                  <a:cubicBezTo>
                    <a:pt x="11" y="397"/>
                    <a:pt x="9" y="406"/>
                    <a:pt x="6" y="402"/>
                  </a:cubicBezTo>
                  <a:cubicBezTo>
                    <a:pt x="9" y="414"/>
                    <a:pt x="12" y="414"/>
                    <a:pt x="14" y="416"/>
                  </a:cubicBezTo>
                  <a:cubicBezTo>
                    <a:pt x="10" y="450"/>
                    <a:pt x="1" y="463"/>
                    <a:pt x="4" y="502"/>
                  </a:cubicBezTo>
                  <a:cubicBezTo>
                    <a:pt x="5" y="507"/>
                    <a:pt x="3" y="478"/>
                    <a:pt x="6" y="482"/>
                  </a:cubicBezTo>
                  <a:cubicBezTo>
                    <a:pt x="12" y="510"/>
                    <a:pt x="0" y="518"/>
                    <a:pt x="2" y="542"/>
                  </a:cubicBezTo>
                  <a:cubicBezTo>
                    <a:pt x="8" y="536"/>
                    <a:pt x="8" y="536"/>
                    <a:pt x="8" y="536"/>
                  </a:cubicBezTo>
                  <a:cubicBezTo>
                    <a:pt x="9" y="543"/>
                    <a:pt x="10" y="561"/>
                    <a:pt x="10" y="570"/>
                  </a:cubicBezTo>
                  <a:cubicBezTo>
                    <a:pt x="8" y="573"/>
                    <a:pt x="5" y="599"/>
                    <a:pt x="3" y="579"/>
                  </a:cubicBezTo>
                  <a:cubicBezTo>
                    <a:pt x="0" y="621"/>
                    <a:pt x="14" y="616"/>
                    <a:pt x="13" y="664"/>
                  </a:cubicBezTo>
                  <a:cubicBezTo>
                    <a:pt x="14" y="642"/>
                    <a:pt x="14" y="639"/>
                    <a:pt x="14" y="622"/>
                  </a:cubicBezTo>
                  <a:cubicBezTo>
                    <a:pt x="17" y="640"/>
                    <a:pt x="16" y="625"/>
                    <a:pt x="20" y="627"/>
                  </a:cubicBezTo>
                  <a:cubicBezTo>
                    <a:pt x="16" y="638"/>
                    <a:pt x="19" y="674"/>
                    <a:pt x="15" y="649"/>
                  </a:cubicBezTo>
                  <a:cubicBezTo>
                    <a:pt x="15" y="664"/>
                    <a:pt x="14" y="694"/>
                    <a:pt x="17" y="700"/>
                  </a:cubicBezTo>
                  <a:cubicBezTo>
                    <a:pt x="18" y="688"/>
                    <a:pt x="18" y="688"/>
                    <a:pt x="18" y="688"/>
                  </a:cubicBezTo>
                  <a:cubicBezTo>
                    <a:pt x="18" y="709"/>
                    <a:pt x="22" y="730"/>
                    <a:pt x="25" y="739"/>
                  </a:cubicBezTo>
                  <a:cubicBezTo>
                    <a:pt x="25" y="712"/>
                    <a:pt x="18" y="713"/>
                    <a:pt x="19" y="679"/>
                  </a:cubicBezTo>
                  <a:cubicBezTo>
                    <a:pt x="23" y="643"/>
                    <a:pt x="23" y="688"/>
                    <a:pt x="28" y="664"/>
                  </a:cubicBezTo>
                  <a:cubicBezTo>
                    <a:pt x="24" y="638"/>
                    <a:pt x="24" y="638"/>
                    <a:pt x="24" y="638"/>
                  </a:cubicBezTo>
                  <a:cubicBezTo>
                    <a:pt x="23" y="650"/>
                    <a:pt x="23" y="650"/>
                    <a:pt x="23" y="650"/>
                  </a:cubicBezTo>
                  <a:cubicBezTo>
                    <a:pt x="18" y="646"/>
                    <a:pt x="24" y="610"/>
                    <a:pt x="17" y="613"/>
                  </a:cubicBezTo>
                  <a:cubicBezTo>
                    <a:pt x="23" y="587"/>
                    <a:pt x="19" y="579"/>
                    <a:pt x="24" y="550"/>
                  </a:cubicBezTo>
                  <a:cubicBezTo>
                    <a:pt x="22" y="543"/>
                    <a:pt x="22" y="554"/>
                    <a:pt x="21" y="562"/>
                  </a:cubicBezTo>
                  <a:cubicBezTo>
                    <a:pt x="22" y="547"/>
                    <a:pt x="15" y="547"/>
                    <a:pt x="19" y="527"/>
                  </a:cubicBezTo>
                  <a:cubicBezTo>
                    <a:pt x="20" y="517"/>
                    <a:pt x="15" y="524"/>
                    <a:pt x="15" y="542"/>
                  </a:cubicBezTo>
                  <a:cubicBezTo>
                    <a:pt x="15" y="527"/>
                    <a:pt x="14" y="513"/>
                    <a:pt x="15" y="496"/>
                  </a:cubicBezTo>
                  <a:cubicBezTo>
                    <a:pt x="11" y="513"/>
                    <a:pt x="11" y="513"/>
                    <a:pt x="11" y="513"/>
                  </a:cubicBezTo>
                  <a:cubicBezTo>
                    <a:pt x="10" y="496"/>
                    <a:pt x="10" y="496"/>
                    <a:pt x="10" y="496"/>
                  </a:cubicBezTo>
                  <a:cubicBezTo>
                    <a:pt x="8" y="510"/>
                    <a:pt x="8" y="510"/>
                    <a:pt x="8" y="510"/>
                  </a:cubicBezTo>
                  <a:cubicBezTo>
                    <a:pt x="7" y="477"/>
                    <a:pt x="8" y="440"/>
                    <a:pt x="14" y="422"/>
                  </a:cubicBezTo>
                  <a:cubicBezTo>
                    <a:pt x="18" y="451"/>
                    <a:pt x="16" y="498"/>
                    <a:pt x="23" y="515"/>
                  </a:cubicBezTo>
                  <a:cubicBezTo>
                    <a:pt x="25" y="508"/>
                    <a:pt x="18" y="492"/>
                    <a:pt x="24" y="483"/>
                  </a:cubicBezTo>
                  <a:cubicBezTo>
                    <a:pt x="20" y="475"/>
                    <a:pt x="20" y="475"/>
                    <a:pt x="20" y="475"/>
                  </a:cubicBezTo>
                  <a:cubicBezTo>
                    <a:pt x="19" y="465"/>
                    <a:pt x="18" y="442"/>
                    <a:pt x="21" y="440"/>
                  </a:cubicBezTo>
                  <a:cubicBezTo>
                    <a:pt x="24" y="467"/>
                    <a:pt x="28" y="474"/>
                    <a:pt x="31" y="488"/>
                  </a:cubicBezTo>
                  <a:cubicBezTo>
                    <a:pt x="32" y="488"/>
                    <a:pt x="32" y="491"/>
                    <a:pt x="32" y="495"/>
                  </a:cubicBezTo>
                  <a:cubicBezTo>
                    <a:pt x="32" y="495"/>
                    <a:pt x="32" y="495"/>
                    <a:pt x="33" y="495"/>
                  </a:cubicBezTo>
                  <a:cubicBezTo>
                    <a:pt x="32" y="495"/>
                    <a:pt x="32" y="495"/>
                    <a:pt x="32" y="495"/>
                  </a:cubicBezTo>
                  <a:cubicBezTo>
                    <a:pt x="33" y="503"/>
                    <a:pt x="32" y="516"/>
                    <a:pt x="33" y="524"/>
                  </a:cubicBezTo>
                  <a:cubicBezTo>
                    <a:pt x="32" y="534"/>
                    <a:pt x="30" y="527"/>
                    <a:pt x="29" y="526"/>
                  </a:cubicBezTo>
                  <a:cubicBezTo>
                    <a:pt x="25" y="559"/>
                    <a:pt x="37" y="582"/>
                    <a:pt x="34" y="617"/>
                  </a:cubicBezTo>
                  <a:cubicBezTo>
                    <a:pt x="30" y="617"/>
                    <a:pt x="30" y="645"/>
                    <a:pt x="28" y="636"/>
                  </a:cubicBezTo>
                  <a:cubicBezTo>
                    <a:pt x="27" y="657"/>
                    <a:pt x="31" y="668"/>
                    <a:pt x="34" y="681"/>
                  </a:cubicBezTo>
                  <a:cubicBezTo>
                    <a:pt x="30" y="684"/>
                    <a:pt x="33" y="712"/>
                    <a:pt x="29" y="702"/>
                  </a:cubicBezTo>
                  <a:cubicBezTo>
                    <a:pt x="34" y="721"/>
                    <a:pt x="34" y="721"/>
                    <a:pt x="34" y="721"/>
                  </a:cubicBezTo>
                  <a:cubicBezTo>
                    <a:pt x="33" y="727"/>
                    <a:pt x="34" y="737"/>
                    <a:pt x="34" y="746"/>
                  </a:cubicBezTo>
                  <a:cubicBezTo>
                    <a:pt x="34" y="747"/>
                    <a:pt x="34" y="748"/>
                    <a:pt x="34" y="749"/>
                  </a:cubicBezTo>
                  <a:cubicBezTo>
                    <a:pt x="34" y="751"/>
                    <a:pt x="34" y="752"/>
                    <a:pt x="34" y="754"/>
                  </a:cubicBezTo>
                  <a:cubicBezTo>
                    <a:pt x="34" y="756"/>
                    <a:pt x="34" y="759"/>
                    <a:pt x="34" y="761"/>
                  </a:cubicBezTo>
                  <a:cubicBezTo>
                    <a:pt x="34" y="766"/>
                    <a:pt x="34" y="770"/>
                    <a:pt x="34" y="771"/>
                  </a:cubicBezTo>
                  <a:cubicBezTo>
                    <a:pt x="36" y="781"/>
                    <a:pt x="38" y="782"/>
                    <a:pt x="40" y="784"/>
                  </a:cubicBezTo>
                  <a:cubicBezTo>
                    <a:pt x="41" y="785"/>
                    <a:pt x="41" y="786"/>
                    <a:pt x="43" y="789"/>
                  </a:cubicBezTo>
                  <a:cubicBezTo>
                    <a:pt x="43" y="790"/>
                    <a:pt x="44" y="792"/>
                    <a:pt x="45" y="794"/>
                  </a:cubicBezTo>
                  <a:cubicBezTo>
                    <a:pt x="45" y="796"/>
                    <a:pt x="46" y="799"/>
                    <a:pt x="48" y="802"/>
                  </a:cubicBezTo>
                  <a:cubicBezTo>
                    <a:pt x="47" y="801"/>
                    <a:pt x="47" y="803"/>
                    <a:pt x="45" y="798"/>
                  </a:cubicBezTo>
                  <a:cubicBezTo>
                    <a:pt x="46" y="801"/>
                    <a:pt x="47" y="805"/>
                    <a:pt x="49" y="809"/>
                  </a:cubicBezTo>
                  <a:cubicBezTo>
                    <a:pt x="51" y="811"/>
                    <a:pt x="52" y="813"/>
                    <a:pt x="53" y="816"/>
                  </a:cubicBezTo>
                  <a:cubicBezTo>
                    <a:pt x="55" y="818"/>
                    <a:pt x="56" y="820"/>
                    <a:pt x="58" y="822"/>
                  </a:cubicBezTo>
                  <a:cubicBezTo>
                    <a:pt x="60" y="824"/>
                    <a:pt x="61" y="826"/>
                    <a:pt x="63" y="828"/>
                  </a:cubicBezTo>
                  <a:cubicBezTo>
                    <a:pt x="65" y="830"/>
                    <a:pt x="67" y="832"/>
                    <a:pt x="69" y="833"/>
                  </a:cubicBezTo>
                  <a:cubicBezTo>
                    <a:pt x="73" y="836"/>
                    <a:pt x="76" y="839"/>
                    <a:pt x="79" y="841"/>
                  </a:cubicBezTo>
                  <a:cubicBezTo>
                    <a:pt x="72" y="834"/>
                    <a:pt x="72" y="833"/>
                    <a:pt x="70" y="832"/>
                  </a:cubicBezTo>
                  <a:cubicBezTo>
                    <a:pt x="70" y="831"/>
                    <a:pt x="69" y="830"/>
                    <a:pt x="68" y="829"/>
                  </a:cubicBezTo>
                  <a:cubicBezTo>
                    <a:pt x="67" y="827"/>
                    <a:pt x="64" y="825"/>
                    <a:pt x="61" y="820"/>
                  </a:cubicBezTo>
                  <a:cubicBezTo>
                    <a:pt x="62" y="820"/>
                    <a:pt x="67" y="824"/>
                    <a:pt x="74" y="830"/>
                  </a:cubicBezTo>
                  <a:cubicBezTo>
                    <a:pt x="81" y="836"/>
                    <a:pt x="91" y="843"/>
                    <a:pt x="102" y="850"/>
                  </a:cubicBezTo>
                  <a:cubicBezTo>
                    <a:pt x="98" y="849"/>
                    <a:pt x="95" y="848"/>
                    <a:pt x="93" y="847"/>
                  </a:cubicBezTo>
                  <a:cubicBezTo>
                    <a:pt x="92" y="847"/>
                    <a:pt x="91" y="847"/>
                    <a:pt x="91" y="847"/>
                  </a:cubicBezTo>
                  <a:cubicBezTo>
                    <a:pt x="91" y="848"/>
                    <a:pt x="94" y="851"/>
                    <a:pt x="98" y="854"/>
                  </a:cubicBezTo>
                  <a:cubicBezTo>
                    <a:pt x="106" y="859"/>
                    <a:pt x="117" y="863"/>
                    <a:pt x="109" y="862"/>
                  </a:cubicBezTo>
                  <a:cubicBezTo>
                    <a:pt x="122" y="867"/>
                    <a:pt x="135" y="869"/>
                    <a:pt x="147" y="869"/>
                  </a:cubicBezTo>
                  <a:cubicBezTo>
                    <a:pt x="149" y="869"/>
                    <a:pt x="150" y="869"/>
                    <a:pt x="152" y="869"/>
                  </a:cubicBezTo>
                  <a:cubicBezTo>
                    <a:pt x="153" y="869"/>
                    <a:pt x="154" y="868"/>
                    <a:pt x="155" y="868"/>
                  </a:cubicBezTo>
                  <a:cubicBezTo>
                    <a:pt x="157" y="868"/>
                    <a:pt x="159" y="868"/>
                    <a:pt x="161" y="868"/>
                  </a:cubicBezTo>
                  <a:cubicBezTo>
                    <a:pt x="165" y="867"/>
                    <a:pt x="168" y="867"/>
                    <a:pt x="172" y="866"/>
                  </a:cubicBezTo>
                  <a:cubicBezTo>
                    <a:pt x="187" y="864"/>
                    <a:pt x="201" y="861"/>
                    <a:pt x="218" y="858"/>
                  </a:cubicBezTo>
                  <a:cubicBezTo>
                    <a:pt x="258" y="858"/>
                    <a:pt x="307" y="860"/>
                    <a:pt x="338" y="855"/>
                  </a:cubicBezTo>
                  <a:cubicBezTo>
                    <a:pt x="334" y="855"/>
                    <a:pt x="334" y="855"/>
                    <a:pt x="334" y="855"/>
                  </a:cubicBezTo>
                  <a:cubicBezTo>
                    <a:pt x="352" y="852"/>
                    <a:pt x="352" y="852"/>
                    <a:pt x="352" y="852"/>
                  </a:cubicBezTo>
                  <a:cubicBezTo>
                    <a:pt x="363" y="852"/>
                    <a:pt x="352" y="858"/>
                    <a:pt x="369" y="856"/>
                  </a:cubicBezTo>
                  <a:cubicBezTo>
                    <a:pt x="363" y="861"/>
                    <a:pt x="340" y="857"/>
                    <a:pt x="323" y="861"/>
                  </a:cubicBezTo>
                  <a:cubicBezTo>
                    <a:pt x="352" y="865"/>
                    <a:pt x="296" y="865"/>
                    <a:pt x="315" y="869"/>
                  </a:cubicBezTo>
                  <a:cubicBezTo>
                    <a:pt x="327" y="859"/>
                    <a:pt x="377" y="868"/>
                    <a:pt x="403" y="862"/>
                  </a:cubicBezTo>
                  <a:cubicBezTo>
                    <a:pt x="427" y="863"/>
                    <a:pt x="391" y="867"/>
                    <a:pt x="404" y="867"/>
                  </a:cubicBezTo>
                  <a:cubicBezTo>
                    <a:pt x="411" y="864"/>
                    <a:pt x="411" y="864"/>
                    <a:pt x="411" y="864"/>
                  </a:cubicBezTo>
                  <a:cubicBezTo>
                    <a:pt x="421" y="865"/>
                    <a:pt x="424" y="866"/>
                    <a:pt x="424" y="868"/>
                  </a:cubicBezTo>
                  <a:cubicBezTo>
                    <a:pt x="450" y="870"/>
                    <a:pt x="480" y="868"/>
                    <a:pt x="502" y="864"/>
                  </a:cubicBezTo>
                  <a:cubicBezTo>
                    <a:pt x="474" y="866"/>
                    <a:pt x="512" y="859"/>
                    <a:pt x="484" y="859"/>
                  </a:cubicBezTo>
                  <a:cubicBezTo>
                    <a:pt x="492" y="857"/>
                    <a:pt x="510" y="857"/>
                    <a:pt x="528" y="856"/>
                  </a:cubicBezTo>
                  <a:cubicBezTo>
                    <a:pt x="511" y="858"/>
                    <a:pt x="550" y="863"/>
                    <a:pt x="513" y="862"/>
                  </a:cubicBezTo>
                  <a:cubicBezTo>
                    <a:pt x="518" y="867"/>
                    <a:pt x="531" y="861"/>
                    <a:pt x="547" y="862"/>
                  </a:cubicBezTo>
                  <a:cubicBezTo>
                    <a:pt x="539" y="863"/>
                    <a:pt x="520" y="866"/>
                    <a:pt x="522" y="867"/>
                  </a:cubicBezTo>
                  <a:cubicBezTo>
                    <a:pt x="547" y="860"/>
                    <a:pt x="601" y="871"/>
                    <a:pt x="611" y="866"/>
                  </a:cubicBezTo>
                  <a:cubicBezTo>
                    <a:pt x="629" y="862"/>
                    <a:pt x="656" y="858"/>
                    <a:pt x="678" y="854"/>
                  </a:cubicBezTo>
                  <a:cubicBezTo>
                    <a:pt x="700" y="858"/>
                    <a:pt x="724" y="855"/>
                    <a:pt x="749" y="857"/>
                  </a:cubicBezTo>
                  <a:cubicBezTo>
                    <a:pt x="744" y="859"/>
                    <a:pt x="744" y="859"/>
                    <a:pt x="744" y="859"/>
                  </a:cubicBezTo>
                  <a:cubicBezTo>
                    <a:pt x="758" y="860"/>
                    <a:pt x="780" y="858"/>
                    <a:pt x="800" y="858"/>
                  </a:cubicBezTo>
                  <a:cubicBezTo>
                    <a:pt x="805" y="862"/>
                    <a:pt x="805" y="862"/>
                    <a:pt x="805" y="862"/>
                  </a:cubicBezTo>
                  <a:cubicBezTo>
                    <a:pt x="819" y="861"/>
                    <a:pt x="845" y="860"/>
                    <a:pt x="867" y="861"/>
                  </a:cubicBezTo>
                  <a:cubicBezTo>
                    <a:pt x="867" y="858"/>
                    <a:pt x="847" y="859"/>
                    <a:pt x="857" y="856"/>
                  </a:cubicBezTo>
                  <a:cubicBezTo>
                    <a:pt x="846" y="856"/>
                    <a:pt x="837" y="857"/>
                    <a:pt x="841" y="859"/>
                  </a:cubicBezTo>
                  <a:cubicBezTo>
                    <a:pt x="830" y="859"/>
                    <a:pt x="829" y="856"/>
                    <a:pt x="821" y="854"/>
                  </a:cubicBezTo>
                  <a:cubicBezTo>
                    <a:pt x="862" y="851"/>
                    <a:pt x="862" y="851"/>
                    <a:pt x="862" y="851"/>
                  </a:cubicBezTo>
                  <a:cubicBezTo>
                    <a:pt x="865" y="852"/>
                    <a:pt x="867" y="852"/>
                    <a:pt x="867" y="852"/>
                  </a:cubicBezTo>
                  <a:cubicBezTo>
                    <a:pt x="870" y="848"/>
                    <a:pt x="870" y="848"/>
                    <a:pt x="870" y="848"/>
                  </a:cubicBezTo>
                  <a:cubicBezTo>
                    <a:pt x="881" y="848"/>
                    <a:pt x="884" y="849"/>
                    <a:pt x="882" y="851"/>
                  </a:cubicBezTo>
                  <a:cubicBezTo>
                    <a:pt x="905" y="850"/>
                    <a:pt x="913" y="844"/>
                    <a:pt x="938" y="845"/>
                  </a:cubicBezTo>
                  <a:cubicBezTo>
                    <a:pt x="927" y="849"/>
                    <a:pt x="920" y="851"/>
                    <a:pt x="903" y="851"/>
                  </a:cubicBezTo>
                  <a:cubicBezTo>
                    <a:pt x="931" y="851"/>
                    <a:pt x="931" y="851"/>
                    <a:pt x="931" y="851"/>
                  </a:cubicBezTo>
                  <a:cubicBezTo>
                    <a:pt x="918" y="855"/>
                    <a:pt x="870" y="854"/>
                    <a:pt x="878" y="860"/>
                  </a:cubicBezTo>
                  <a:cubicBezTo>
                    <a:pt x="909" y="857"/>
                    <a:pt x="954" y="854"/>
                    <a:pt x="981" y="849"/>
                  </a:cubicBezTo>
                  <a:cubicBezTo>
                    <a:pt x="995" y="854"/>
                    <a:pt x="1016" y="848"/>
                    <a:pt x="1040" y="850"/>
                  </a:cubicBezTo>
                  <a:cubicBezTo>
                    <a:pt x="1043" y="851"/>
                    <a:pt x="1050" y="852"/>
                    <a:pt x="1046" y="854"/>
                  </a:cubicBezTo>
                  <a:cubicBezTo>
                    <a:pt x="1039" y="854"/>
                    <a:pt x="1039" y="854"/>
                    <a:pt x="1039" y="854"/>
                  </a:cubicBezTo>
                  <a:cubicBezTo>
                    <a:pt x="1071" y="855"/>
                    <a:pt x="1106" y="852"/>
                    <a:pt x="1134" y="849"/>
                  </a:cubicBezTo>
                  <a:cubicBezTo>
                    <a:pt x="1148" y="853"/>
                    <a:pt x="1148" y="853"/>
                    <a:pt x="1148" y="853"/>
                  </a:cubicBezTo>
                  <a:cubicBezTo>
                    <a:pt x="1195" y="855"/>
                    <a:pt x="1139" y="846"/>
                    <a:pt x="1188" y="845"/>
                  </a:cubicBezTo>
                  <a:cubicBezTo>
                    <a:pt x="1199" y="850"/>
                    <a:pt x="1247" y="847"/>
                    <a:pt x="1249" y="851"/>
                  </a:cubicBezTo>
                  <a:cubicBezTo>
                    <a:pt x="1259" y="850"/>
                    <a:pt x="1263" y="851"/>
                    <a:pt x="1264" y="848"/>
                  </a:cubicBezTo>
                  <a:cubicBezTo>
                    <a:pt x="1256" y="847"/>
                    <a:pt x="1237" y="848"/>
                    <a:pt x="1248" y="845"/>
                  </a:cubicBezTo>
                  <a:cubicBezTo>
                    <a:pt x="1264" y="844"/>
                    <a:pt x="1272" y="846"/>
                    <a:pt x="1285" y="846"/>
                  </a:cubicBezTo>
                  <a:cubicBezTo>
                    <a:pt x="1285" y="847"/>
                    <a:pt x="1275" y="849"/>
                    <a:pt x="1280" y="848"/>
                  </a:cubicBezTo>
                  <a:cubicBezTo>
                    <a:pt x="1284" y="848"/>
                    <a:pt x="1289" y="848"/>
                    <a:pt x="1294" y="848"/>
                  </a:cubicBezTo>
                  <a:cubicBezTo>
                    <a:pt x="1296" y="848"/>
                    <a:pt x="1299" y="847"/>
                    <a:pt x="1302" y="847"/>
                  </a:cubicBezTo>
                  <a:cubicBezTo>
                    <a:pt x="1303" y="847"/>
                    <a:pt x="1305" y="847"/>
                    <a:pt x="1306" y="847"/>
                  </a:cubicBezTo>
                  <a:cubicBezTo>
                    <a:pt x="1308" y="847"/>
                    <a:pt x="1309" y="846"/>
                    <a:pt x="1311" y="846"/>
                  </a:cubicBezTo>
                  <a:cubicBezTo>
                    <a:pt x="1323" y="844"/>
                    <a:pt x="1336" y="839"/>
                    <a:pt x="1347" y="831"/>
                  </a:cubicBezTo>
                  <a:cubicBezTo>
                    <a:pt x="1358" y="824"/>
                    <a:pt x="1367" y="814"/>
                    <a:pt x="1372" y="804"/>
                  </a:cubicBezTo>
                  <a:cubicBezTo>
                    <a:pt x="1378" y="794"/>
                    <a:pt x="1381" y="783"/>
                    <a:pt x="1382" y="775"/>
                  </a:cubicBezTo>
                  <a:cubicBezTo>
                    <a:pt x="1380" y="781"/>
                    <a:pt x="1380" y="785"/>
                    <a:pt x="1378" y="788"/>
                  </a:cubicBezTo>
                  <a:cubicBezTo>
                    <a:pt x="1377" y="792"/>
                    <a:pt x="1376" y="797"/>
                    <a:pt x="1370" y="803"/>
                  </a:cubicBezTo>
                  <a:cubicBezTo>
                    <a:pt x="1369" y="802"/>
                    <a:pt x="1370" y="800"/>
                    <a:pt x="1371" y="798"/>
                  </a:cubicBezTo>
                  <a:cubicBezTo>
                    <a:pt x="1373" y="795"/>
                    <a:pt x="1374" y="793"/>
                    <a:pt x="1374" y="791"/>
                  </a:cubicBezTo>
                  <a:cubicBezTo>
                    <a:pt x="1373" y="791"/>
                    <a:pt x="1372" y="792"/>
                    <a:pt x="1371" y="793"/>
                  </a:cubicBezTo>
                  <a:cubicBezTo>
                    <a:pt x="1370" y="795"/>
                    <a:pt x="1370" y="798"/>
                    <a:pt x="1368" y="800"/>
                  </a:cubicBezTo>
                  <a:cubicBezTo>
                    <a:pt x="1365" y="805"/>
                    <a:pt x="1361" y="812"/>
                    <a:pt x="1353" y="817"/>
                  </a:cubicBezTo>
                  <a:cubicBezTo>
                    <a:pt x="1353" y="817"/>
                    <a:pt x="1354" y="815"/>
                    <a:pt x="1356" y="813"/>
                  </a:cubicBezTo>
                  <a:cubicBezTo>
                    <a:pt x="1358" y="811"/>
                    <a:pt x="1359" y="808"/>
                    <a:pt x="1361" y="805"/>
                  </a:cubicBezTo>
                  <a:cubicBezTo>
                    <a:pt x="1363" y="802"/>
                    <a:pt x="1365" y="799"/>
                    <a:pt x="1366" y="797"/>
                  </a:cubicBezTo>
                  <a:cubicBezTo>
                    <a:pt x="1367" y="794"/>
                    <a:pt x="1367" y="793"/>
                    <a:pt x="1367" y="793"/>
                  </a:cubicBezTo>
                  <a:cubicBezTo>
                    <a:pt x="1367" y="793"/>
                    <a:pt x="1367" y="793"/>
                    <a:pt x="1367" y="793"/>
                  </a:cubicBezTo>
                  <a:cubicBezTo>
                    <a:pt x="1375" y="780"/>
                    <a:pt x="1380" y="765"/>
                    <a:pt x="1380" y="749"/>
                  </a:cubicBezTo>
                  <a:cubicBezTo>
                    <a:pt x="1380" y="349"/>
                    <a:pt x="1380" y="349"/>
                    <a:pt x="1380" y="349"/>
                  </a:cubicBezTo>
                  <a:cubicBezTo>
                    <a:pt x="1384" y="370"/>
                    <a:pt x="1379" y="391"/>
                    <a:pt x="1383" y="412"/>
                  </a:cubicBezTo>
                  <a:cubicBezTo>
                    <a:pt x="1383" y="411"/>
                    <a:pt x="1382" y="409"/>
                    <a:pt x="1382" y="413"/>
                  </a:cubicBezTo>
                  <a:cubicBezTo>
                    <a:pt x="1381" y="440"/>
                    <a:pt x="1389" y="451"/>
                    <a:pt x="1385" y="472"/>
                  </a:cubicBezTo>
                  <a:cubicBezTo>
                    <a:pt x="1383" y="470"/>
                    <a:pt x="1383" y="470"/>
                    <a:pt x="1383" y="470"/>
                  </a:cubicBezTo>
                  <a:cubicBezTo>
                    <a:pt x="1383" y="472"/>
                    <a:pt x="1385" y="484"/>
                    <a:pt x="1388" y="482"/>
                  </a:cubicBezTo>
                  <a:cubicBezTo>
                    <a:pt x="1387" y="464"/>
                    <a:pt x="1386" y="460"/>
                    <a:pt x="1387" y="444"/>
                  </a:cubicBezTo>
                  <a:cubicBezTo>
                    <a:pt x="1389" y="451"/>
                    <a:pt x="1391" y="465"/>
                    <a:pt x="1391" y="476"/>
                  </a:cubicBezTo>
                  <a:cubicBezTo>
                    <a:pt x="1395" y="477"/>
                    <a:pt x="1395" y="477"/>
                    <a:pt x="1395" y="477"/>
                  </a:cubicBezTo>
                  <a:cubicBezTo>
                    <a:pt x="1399" y="491"/>
                    <a:pt x="1393" y="505"/>
                    <a:pt x="1397" y="518"/>
                  </a:cubicBezTo>
                  <a:cubicBezTo>
                    <a:pt x="1400" y="502"/>
                    <a:pt x="1400" y="502"/>
                    <a:pt x="1400" y="502"/>
                  </a:cubicBezTo>
                  <a:cubicBezTo>
                    <a:pt x="1400" y="503"/>
                    <a:pt x="1400" y="504"/>
                    <a:pt x="1401" y="505"/>
                  </a:cubicBezTo>
                  <a:cubicBezTo>
                    <a:pt x="1400" y="498"/>
                    <a:pt x="1400" y="491"/>
                    <a:pt x="1399" y="490"/>
                  </a:cubicBezTo>
                  <a:cubicBezTo>
                    <a:pt x="1396" y="466"/>
                    <a:pt x="1402" y="453"/>
                    <a:pt x="1405" y="449"/>
                  </a:cubicBezTo>
                  <a:cubicBezTo>
                    <a:pt x="1406" y="438"/>
                    <a:pt x="1410" y="453"/>
                    <a:pt x="1413" y="452"/>
                  </a:cubicBezTo>
                  <a:cubicBezTo>
                    <a:pt x="1412" y="434"/>
                    <a:pt x="1407" y="435"/>
                    <a:pt x="1406" y="417"/>
                  </a:cubicBezTo>
                  <a:cubicBezTo>
                    <a:pt x="1407" y="412"/>
                    <a:pt x="1407" y="414"/>
                    <a:pt x="1408" y="416"/>
                  </a:cubicBezTo>
                  <a:cubicBezTo>
                    <a:pt x="1406" y="404"/>
                    <a:pt x="1406" y="404"/>
                    <a:pt x="1406" y="404"/>
                  </a:cubicBezTo>
                  <a:cubicBezTo>
                    <a:pt x="1407" y="403"/>
                    <a:pt x="1408" y="372"/>
                    <a:pt x="1411" y="390"/>
                  </a:cubicBezTo>
                  <a:cubicBezTo>
                    <a:pt x="1411" y="393"/>
                    <a:pt x="1411" y="398"/>
                    <a:pt x="1411" y="402"/>
                  </a:cubicBezTo>
                  <a:cubicBezTo>
                    <a:pt x="1414" y="377"/>
                    <a:pt x="1417" y="333"/>
                    <a:pt x="1422" y="334"/>
                  </a:cubicBezTo>
                  <a:cubicBezTo>
                    <a:pt x="1423" y="320"/>
                    <a:pt x="1421" y="324"/>
                    <a:pt x="1422" y="302"/>
                  </a:cubicBezTo>
                  <a:cubicBezTo>
                    <a:pt x="1419" y="292"/>
                    <a:pt x="1415" y="303"/>
                    <a:pt x="1413" y="279"/>
                  </a:cubicBezTo>
                  <a:cubicBezTo>
                    <a:pt x="1411" y="298"/>
                    <a:pt x="1411" y="298"/>
                    <a:pt x="1411" y="298"/>
                  </a:cubicBezTo>
                  <a:cubicBezTo>
                    <a:pt x="1412" y="302"/>
                    <a:pt x="1413" y="305"/>
                    <a:pt x="1413" y="309"/>
                  </a:cubicBezTo>
                  <a:cubicBezTo>
                    <a:pt x="1413" y="289"/>
                    <a:pt x="1413" y="289"/>
                    <a:pt x="1413" y="289"/>
                  </a:cubicBezTo>
                  <a:cubicBezTo>
                    <a:pt x="1415" y="302"/>
                    <a:pt x="1416" y="300"/>
                    <a:pt x="1420" y="303"/>
                  </a:cubicBezTo>
                  <a:cubicBezTo>
                    <a:pt x="1420" y="334"/>
                    <a:pt x="1414" y="342"/>
                    <a:pt x="1413" y="357"/>
                  </a:cubicBezTo>
                  <a:cubicBezTo>
                    <a:pt x="1410" y="348"/>
                    <a:pt x="1411" y="332"/>
                    <a:pt x="1407" y="338"/>
                  </a:cubicBezTo>
                  <a:cubicBezTo>
                    <a:pt x="1410" y="323"/>
                    <a:pt x="1403" y="321"/>
                    <a:pt x="1406" y="303"/>
                  </a:cubicBezTo>
                  <a:cubicBezTo>
                    <a:pt x="1408" y="307"/>
                    <a:pt x="1408" y="307"/>
                    <a:pt x="1408" y="307"/>
                  </a:cubicBezTo>
                  <a:cubicBezTo>
                    <a:pt x="1404" y="292"/>
                    <a:pt x="1408" y="290"/>
                    <a:pt x="1405" y="278"/>
                  </a:cubicBezTo>
                  <a:cubicBezTo>
                    <a:pt x="1406" y="279"/>
                    <a:pt x="1407" y="278"/>
                    <a:pt x="1407" y="276"/>
                  </a:cubicBezTo>
                  <a:cubicBezTo>
                    <a:pt x="1405" y="250"/>
                    <a:pt x="1405" y="284"/>
                    <a:pt x="1401" y="258"/>
                  </a:cubicBezTo>
                  <a:cubicBezTo>
                    <a:pt x="1401" y="235"/>
                    <a:pt x="1408" y="251"/>
                    <a:pt x="1409" y="244"/>
                  </a:cubicBezTo>
                  <a:close/>
                  <a:moveTo>
                    <a:pt x="1178" y="62"/>
                  </a:moveTo>
                  <a:cubicBezTo>
                    <a:pt x="1178" y="62"/>
                    <a:pt x="1177" y="63"/>
                    <a:pt x="1174" y="63"/>
                  </a:cubicBezTo>
                  <a:cubicBezTo>
                    <a:pt x="1202" y="63"/>
                    <a:pt x="1205" y="63"/>
                    <a:pt x="1227" y="62"/>
                  </a:cubicBezTo>
                  <a:cubicBezTo>
                    <a:pt x="1220" y="64"/>
                    <a:pt x="1220" y="64"/>
                    <a:pt x="1220" y="64"/>
                  </a:cubicBezTo>
                  <a:cubicBezTo>
                    <a:pt x="1224" y="67"/>
                    <a:pt x="1242" y="64"/>
                    <a:pt x="1260" y="64"/>
                  </a:cubicBezTo>
                  <a:cubicBezTo>
                    <a:pt x="1266" y="62"/>
                    <a:pt x="1277" y="60"/>
                    <a:pt x="1284" y="62"/>
                  </a:cubicBezTo>
                  <a:cubicBezTo>
                    <a:pt x="1282" y="65"/>
                    <a:pt x="1282" y="65"/>
                    <a:pt x="1282" y="65"/>
                  </a:cubicBezTo>
                  <a:cubicBezTo>
                    <a:pt x="1283" y="66"/>
                    <a:pt x="1288" y="67"/>
                    <a:pt x="1296" y="67"/>
                  </a:cubicBezTo>
                  <a:cubicBezTo>
                    <a:pt x="1303" y="67"/>
                    <a:pt x="1313" y="68"/>
                    <a:pt x="1323" y="72"/>
                  </a:cubicBezTo>
                  <a:cubicBezTo>
                    <a:pt x="1321" y="71"/>
                    <a:pt x="1319" y="72"/>
                    <a:pt x="1317" y="72"/>
                  </a:cubicBezTo>
                  <a:cubicBezTo>
                    <a:pt x="1310" y="70"/>
                    <a:pt x="1303" y="69"/>
                    <a:pt x="1296" y="69"/>
                  </a:cubicBezTo>
                  <a:cubicBezTo>
                    <a:pt x="1127" y="69"/>
                    <a:pt x="1127" y="69"/>
                    <a:pt x="1127" y="69"/>
                  </a:cubicBezTo>
                  <a:cubicBezTo>
                    <a:pt x="1143" y="67"/>
                    <a:pt x="1160" y="65"/>
                    <a:pt x="1178" y="62"/>
                  </a:cubicBezTo>
                  <a:close/>
                  <a:moveTo>
                    <a:pt x="780" y="66"/>
                  </a:moveTo>
                  <a:cubicBezTo>
                    <a:pt x="790" y="64"/>
                    <a:pt x="804" y="60"/>
                    <a:pt x="820" y="57"/>
                  </a:cubicBezTo>
                  <a:cubicBezTo>
                    <a:pt x="820" y="57"/>
                    <a:pt x="820" y="57"/>
                    <a:pt x="820" y="57"/>
                  </a:cubicBezTo>
                  <a:cubicBezTo>
                    <a:pt x="855" y="56"/>
                    <a:pt x="855" y="56"/>
                    <a:pt x="855" y="56"/>
                  </a:cubicBezTo>
                  <a:cubicBezTo>
                    <a:pt x="851" y="58"/>
                    <a:pt x="851" y="58"/>
                    <a:pt x="851" y="58"/>
                  </a:cubicBezTo>
                  <a:cubicBezTo>
                    <a:pt x="872" y="55"/>
                    <a:pt x="872" y="55"/>
                    <a:pt x="872" y="55"/>
                  </a:cubicBezTo>
                  <a:cubicBezTo>
                    <a:pt x="871" y="59"/>
                    <a:pt x="878" y="57"/>
                    <a:pt x="877" y="60"/>
                  </a:cubicBezTo>
                  <a:cubicBezTo>
                    <a:pt x="890" y="67"/>
                    <a:pt x="923" y="57"/>
                    <a:pt x="952" y="60"/>
                  </a:cubicBezTo>
                  <a:cubicBezTo>
                    <a:pt x="947" y="62"/>
                    <a:pt x="947" y="62"/>
                    <a:pt x="947" y="62"/>
                  </a:cubicBezTo>
                  <a:cubicBezTo>
                    <a:pt x="963" y="58"/>
                    <a:pt x="1001" y="63"/>
                    <a:pt x="1025" y="64"/>
                  </a:cubicBezTo>
                  <a:cubicBezTo>
                    <a:pt x="1024" y="64"/>
                    <a:pt x="1024" y="64"/>
                    <a:pt x="1024" y="64"/>
                  </a:cubicBezTo>
                  <a:cubicBezTo>
                    <a:pt x="1013" y="66"/>
                    <a:pt x="1009" y="67"/>
                    <a:pt x="1010" y="69"/>
                  </a:cubicBezTo>
                  <a:cubicBezTo>
                    <a:pt x="975" y="69"/>
                    <a:pt x="975" y="69"/>
                    <a:pt x="975" y="69"/>
                  </a:cubicBezTo>
                  <a:cubicBezTo>
                    <a:pt x="974" y="69"/>
                    <a:pt x="972" y="68"/>
                    <a:pt x="970" y="67"/>
                  </a:cubicBezTo>
                  <a:cubicBezTo>
                    <a:pt x="965" y="68"/>
                    <a:pt x="959" y="69"/>
                    <a:pt x="952" y="69"/>
                  </a:cubicBezTo>
                  <a:cubicBezTo>
                    <a:pt x="899" y="69"/>
                    <a:pt x="899" y="69"/>
                    <a:pt x="899" y="69"/>
                  </a:cubicBezTo>
                  <a:cubicBezTo>
                    <a:pt x="901" y="68"/>
                    <a:pt x="905" y="67"/>
                    <a:pt x="908" y="66"/>
                  </a:cubicBezTo>
                  <a:cubicBezTo>
                    <a:pt x="839" y="69"/>
                    <a:pt x="839" y="69"/>
                    <a:pt x="839" y="69"/>
                  </a:cubicBezTo>
                  <a:cubicBezTo>
                    <a:pt x="839" y="69"/>
                    <a:pt x="839" y="69"/>
                    <a:pt x="839" y="69"/>
                  </a:cubicBezTo>
                  <a:cubicBezTo>
                    <a:pt x="778" y="69"/>
                    <a:pt x="778" y="69"/>
                    <a:pt x="778" y="69"/>
                  </a:cubicBezTo>
                  <a:cubicBezTo>
                    <a:pt x="780" y="68"/>
                    <a:pt x="780" y="68"/>
                    <a:pt x="780" y="66"/>
                  </a:cubicBezTo>
                  <a:close/>
                  <a:moveTo>
                    <a:pt x="471" y="56"/>
                  </a:moveTo>
                  <a:cubicBezTo>
                    <a:pt x="473" y="60"/>
                    <a:pt x="473" y="60"/>
                    <a:pt x="473" y="60"/>
                  </a:cubicBezTo>
                  <a:cubicBezTo>
                    <a:pt x="516" y="61"/>
                    <a:pt x="547" y="51"/>
                    <a:pt x="592" y="53"/>
                  </a:cubicBezTo>
                  <a:cubicBezTo>
                    <a:pt x="586" y="57"/>
                    <a:pt x="569" y="55"/>
                    <a:pt x="571" y="57"/>
                  </a:cubicBezTo>
                  <a:cubicBezTo>
                    <a:pt x="598" y="57"/>
                    <a:pt x="595" y="47"/>
                    <a:pt x="621" y="52"/>
                  </a:cubicBezTo>
                  <a:cubicBezTo>
                    <a:pt x="583" y="54"/>
                    <a:pt x="645" y="54"/>
                    <a:pt x="611" y="58"/>
                  </a:cubicBezTo>
                  <a:cubicBezTo>
                    <a:pt x="658" y="52"/>
                    <a:pt x="709" y="60"/>
                    <a:pt x="740" y="59"/>
                  </a:cubicBezTo>
                  <a:cubicBezTo>
                    <a:pt x="732" y="56"/>
                    <a:pt x="753" y="55"/>
                    <a:pt x="754" y="54"/>
                  </a:cubicBezTo>
                  <a:cubicBezTo>
                    <a:pt x="762" y="55"/>
                    <a:pt x="760" y="57"/>
                    <a:pt x="753" y="57"/>
                  </a:cubicBezTo>
                  <a:cubicBezTo>
                    <a:pt x="769" y="60"/>
                    <a:pt x="772" y="63"/>
                    <a:pt x="769" y="66"/>
                  </a:cubicBezTo>
                  <a:cubicBezTo>
                    <a:pt x="736" y="66"/>
                    <a:pt x="736" y="66"/>
                    <a:pt x="736" y="66"/>
                  </a:cubicBezTo>
                  <a:cubicBezTo>
                    <a:pt x="742" y="67"/>
                    <a:pt x="747" y="68"/>
                    <a:pt x="751" y="69"/>
                  </a:cubicBezTo>
                  <a:cubicBezTo>
                    <a:pt x="700" y="69"/>
                    <a:pt x="700" y="69"/>
                    <a:pt x="700" y="69"/>
                  </a:cubicBezTo>
                  <a:cubicBezTo>
                    <a:pt x="697" y="68"/>
                    <a:pt x="695" y="67"/>
                    <a:pt x="696" y="67"/>
                  </a:cubicBezTo>
                  <a:cubicBezTo>
                    <a:pt x="685" y="68"/>
                    <a:pt x="668" y="64"/>
                    <a:pt x="662" y="65"/>
                  </a:cubicBezTo>
                  <a:cubicBezTo>
                    <a:pt x="674" y="67"/>
                    <a:pt x="672" y="68"/>
                    <a:pt x="665" y="69"/>
                  </a:cubicBezTo>
                  <a:cubicBezTo>
                    <a:pt x="647" y="69"/>
                    <a:pt x="647" y="69"/>
                    <a:pt x="647" y="69"/>
                  </a:cubicBezTo>
                  <a:cubicBezTo>
                    <a:pt x="647" y="68"/>
                    <a:pt x="650" y="67"/>
                    <a:pt x="644" y="66"/>
                  </a:cubicBezTo>
                  <a:cubicBezTo>
                    <a:pt x="618" y="67"/>
                    <a:pt x="618" y="67"/>
                    <a:pt x="618" y="67"/>
                  </a:cubicBezTo>
                  <a:cubicBezTo>
                    <a:pt x="641" y="67"/>
                    <a:pt x="641" y="67"/>
                    <a:pt x="641" y="67"/>
                  </a:cubicBezTo>
                  <a:cubicBezTo>
                    <a:pt x="638" y="69"/>
                    <a:pt x="638" y="69"/>
                    <a:pt x="638" y="69"/>
                  </a:cubicBezTo>
                  <a:cubicBezTo>
                    <a:pt x="471" y="69"/>
                    <a:pt x="471" y="69"/>
                    <a:pt x="471" y="69"/>
                  </a:cubicBezTo>
                  <a:cubicBezTo>
                    <a:pt x="458" y="66"/>
                    <a:pt x="451" y="62"/>
                    <a:pt x="444" y="57"/>
                  </a:cubicBezTo>
                  <a:cubicBezTo>
                    <a:pt x="454" y="57"/>
                    <a:pt x="463" y="56"/>
                    <a:pt x="471" y="56"/>
                  </a:cubicBezTo>
                  <a:close/>
                  <a:moveTo>
                    <a:pt x="335" y="64"/>
                  </a:moveTo>
                  <a:cubicBezTo>
                    <a:pt x="334" y="64"/>
                    <a:pt x="334" y="64"/>
                    <a:pt x="333" y="64"/>
                  </a:cubicBezTo>
                  <a:cubicBezTo>
                    <a:pt x="341" y="63"/>
                    <a:pt x="350" y="63"/>
                    <a:pt x="358" y="62"/>
                  </a:cubicBezTo>
                  <a:cubicBezTo>
                    <a:pt x="361" y="66"/>
                    <a:pt x="362" y="68"/>
                    <a:pt x="359" y="69"/>
                  </a:cubicBezTo>
                  <a:cubicBezTo>
                    <a:pt x="356" y="69"/>
                    <a:pt x="356" y="69"/>
                    <a:pt x="356" y="69"/>
                  </a:cubicBezTo>
                  <a:cubicBezTo>
                    <a:pt x="355" y="69"/>
                    <a:pt x="355" y="69"/>
                    <a:pt x="355" y="69"/>
                  </a:cubicBezTo>
                  <a:cubicBezTo>
                    <a:pt x="355" y="69"/>
                    <a:pt x="355" y="69"/>
                    <a:pt x="355" y="69"/>
                  </a:cubicBezTo>
                  <a:cubicBezTo>
                    <a:pt x="322" y="69"/>
                    <a:pt x="322" y="69"/>
                    <a:pt x="322" y="69"/>
                  </a:cubicBezTo>
                  <a:cubicBezTo>
                    <a:pt x="319" y="68"/>
                    <a:pt x="315" y="67"/>
                    <a:pt x="310" y="67"/>
                  </a:cubicBezTo>
                  <a:lnTo>
                    <a:pt x="335" y="64"/>
                  </a:lnTo>
                  <a:close/>
                  <a:moveTo>
                    <a:pt x="308" y="69"/>
                  </a:moveTo>
                  <a:cubicBezTo>
                    <a:pt x="278" y="69"/>
                    <a:pt x="278" y="69"/>
                    <a:pt x="278" y="69"/>
                  </a:cubicBezTo>
                  <a:cubicBezTo>
                    <a:pt x="281" y="67"/>
                    <a:pt x="296" y="68"/>
                    <a:pt x="308" y="69"/>
                  </a:cubicBezTo>
                  <a:close/>
                  <a:moveTo>
                    <a:pt x="60" y="137"/>
                  </a:moveTo>
                  <a:cubicBezTo>
                    <a:pt x="59" y="140"/>
                    <a:pt x="58" y="144"/>
                    <a:pt x="57" y="147"/>
                  </a:cubicBezTo>
                  <a:cubicBezTo>
                    <a:pt x="57" y="149"/>
                    <a:pt x="57" y="151"/>
                    <a:pt x="56" y="153"/>
                  </a:cubicBezTo>
                  <a:cubicBezTo>
                    <a:pt x="56" y="154"/>
                    <a:pt x="56" y="156"/>
                    <a:pt x="55" y="157"/>
                  </a:cubicBezTo>
                  <a:cubicBezTo>
                    <a:pt x="55" y="156"/>
                    <a:pt x="55" y="154"/>
                    <a:pt x="55" y="152"/>
                  </a:cubicBezTo>
                  <a:cubicBezTo>
                    <a:pt x="56" y="145"/>
                    <a:pt x="56" y="145"/>
                    <a:pt x="56" y="145"/>
                  </a:cubicBezTo>
                  <a:cubicBezTo>
                    <a:pt x="56" y="143"/>
                    <a:pt x="56" y="141"/>
                    <a:pt x="57" y="139"/>
                  </a:cubicBezTo>
                  <a:cubicBezTo>
                    <a:pt x="57" y="137"/>
                    <a:pt x="57" y="135"/>
                    <a:pt x="58" y="133"/>
                  </a:cubicBezTo>
                  <a:cubicBezTo>
                    <a:pt x="60" y="124"/>
                    <a:pt x="63" y="116"/>
                    <a:pt x="67" y="109"/>
                  </a:cubicBezTo>
                  <a:cubicBezTo>
                    <a:pt x="76" y="94"/>
                    <a:pt x="89" y="81"/>
                    <a:pt x="103" y="73"/>
                  </a:cubicBezTo>
                  <a:cubicBezTo>
                    <a:pt x="99" y="73"/>
                    <a:pt x="99" y="73"/>
                    <a:pt x="99" y="73"/>
                  </a:cubicBezTo>
                  <a:cubicBezTo>
                    <a:pt x="108" y="68"/>
                    <a:pt x="116" y="62"/>
                    <a:pt x="122" y="62"/>
                  </a:cubicBezTo>
                  <a:cubicBezTo>
                    <a:pt x="123" y="62"/>
                    <a:pt x="120" y="64"/>
                    <a:pt x="115" y="68"/>
                  </a:cubicBezTo>
                  <a:cubicBezTo>
                    <a:pt x="113" y="69"/>
                    <a:pt x="111" y="71"/>
                    <a:pt x="108" y="74"/>
                  </a:cubicBezTo>
                  <a:cubicBezTo>
                    <a:pt x="106" y="76"/>
                    <a:pt x="103" y="79"/>
                    <a:pt x="101" y="82"/>
                  </a:cubicBezTo>
                  <a:cubicBezTo>
                    <a:pt x="98" y="85"/>
                    <a:pt x="95" y="89"/>
                    <a:pt x="93" y="93"/>
                  </a:cubicBezTo>
                  <a:cubicBezTo>
                    <a:pt x="89" y="97"/>
                    <a:pt x="85" y="102"/>
                    <a:pt x="82" y="106"/>
                  </a:cubicBezTo>
                  <a:cubicBezTo>
                    <a:pt x="82" y="106"/>
                    <a:pt x="82" y="106"/>
                    <a:pt x="82" y="106"/>
                  </a:cubicBezTo>
                  <a:cubicBezTo>
                    <a:pt x="81" y="107"/>
                    <a:pt x="79" y="108"/>
                    <a:pt x="76" y="111"/>
                  </a:cubicBezTo>
                  <a:cubicBezTo>
                    <a:pt x="75" y="112"/>
                    <a:pt x="74" y="114"/>
                    <a:pt x="72" y="115"/>
                  </a:cubicBezTo>
                  <a:cubicBezTo>
                    <a:pt x="71" y="117"/>
                    <a:pt x="69" y="119"/>
                    <a:pt x="68" y="121"/>
                  </a:cubicBezTo>
                  <a:cubicBezTo>
                    <a:pt x="65" y="125"/>
                    <a:pt x="63" y="131"/>
                    <a:pt x="60" y="137"/>
                  </a:cubicBezTo>
                  <a:close/>
                  <a:moveTo>
                    <a:pt x="67" y="367"/>
                  </a:moveTo>
                  <a:cubicBezTo>
                    <a:pt x="67" y="373"/>
                    <a:pt x="67" y="376"/>
                    <a:pt x="67" y="378"/>
                  </a:cubicBezTo>
                  <a:cubicBezTo>
                    <a:pt x="67" y="373"/>
                    <a:pt x="67" y="369"/>
                    <a:pt x="67" y="365"/>
                  </a:cubicBezTo>
                  <a:cubicBezTo>
                    <a:pt x="67" y="366"/>
                    <a:pt x="67" y="366"/>
                    <a:pt x="67" y="367"/>
                  </a:cubicBezTo>
                  <a:close/>
                  <a:moveTo>
                    <a:pt x="64" y="483"/>
                  </a:moveTo>
                  <a:cubicBezTo>
                    <a:pt x="63" y="477"/>
                    <a:pt x="63" y="477"/>
                    <a:pt x="63" y="477"/>
                  </a:cubicBezTo>
                  <a:cubicBezTo>
                    <a:pt x="64" y="451"/>
                    <a:pt x="65" y="427"/>
                    <a:pt x="65" y="404"/>
                  </a:cubicBezTo>
                  <a:cubicBezTo>
                    <a:pt x="66" y="413"/>
                    <a:pt x="67" y="421"/>
                    <a:pt x="67" y="431"/>
                  </a:cubicBezTo>
                  <a:cubicBezTo>
                    <a:pt x="67" y="429"/>
                    <a:pt x="68" y="427"/>
                    <a:pt x="68" y="424"/>
                  </a:cubicBezTo>
                  <a:cubicBezTo>
                    <a:pt x="68" y="482"/>
                    <a:pt x="68" y="482"/>
                    <a:pt x="68" y="482"/>
                  </a:cubicBezTo>
                  <a:cubicBezTo>
                    <a:pt x="66" y="474"/>
                    <a:pt x="66" y="463"/>
                    <a:pt x="66" y="452"/>
                  </a:cubicBezTo>
                  <a:cubicBezTo>
                    <a:pt x="66" y="453"/>
                    <a:pt x="65" y="465"/>
                    <a:pt x="64" y="483"/>
                  </a:cubicBezTo>
                  <a:close/>
                  <a:moveTo>
                    <a:pt x="554" y="835"/>
                  </a:moveTo>
                  <a:cubicBezTo>
                    <a:pt x="556" y="834"/>
                    <a:pt x="558" y="834"/>
                    <a:pt x="560" y="833"/>
                  </a:cubicBezTo>
                  <a:cubicBezTo>
                    <a:pt x="574" y="833"/>
                    <a:pt x="574" y="833"/>
                    <a:pt x="574" y="833"/>
                  </a:cubicBezTo>
                  <a:cubicBezTo>
                    <a:pt x="573" y="835"/>
                    <a:pt x="572" y="837"/>
                    <a:pt x="554" y="835"/>
                  </a:cubicBezTo>
                  <a:close/>
                  <a:moveTo>
                    <a:pt x="582" y="833"/>
                  </a:moveTo>
                  <a:cubicBezTo>
                    <a:pt x="595" y="833"/>
                    <a:pt x="595" y="833"/>
                    <a:pt x="595" y="833"/>
                  </a:cubicBezTo>
                  <a:cubicBezTo>
                    <a:pt x="592" y="834"/>
                    <a:pt x="589" y="834"/>
                    <a:pt x="585" y="834"/>
                  </a:cubicBezTo>
                  <a:cubicBezTo>
                    <a:pt x="584" y="834"/>
                    <a:pt x="583" y="833"/>
                    <a:pt x="582" y="833"/>
                  </a:cubicBezTo>
                  <a:close/>
                  <a:moveTo>
                    <a:pt x="1380" y="349"/>
                  </a:moveTo>
                  <a:cubicBezTo>
                    <a:pt x="1380" y="341"/>
                    <a:pt x="1380" y="341"/>
                    <a:pt x="1380" y="341"/>
                  </a:cubicBezTo>
                  <a:cubicBezTo>
                    <a:pt x="1381" y="346"/>
                    <a:pt x="1381" y="351"/>
                    <a:pt x="1382" y="354"/>
                  </a:cubicBezTo>
                  <a:lnTo>
                    <a:pt x="1380" y="34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3" name="Freeform 31"/>
            <p:cNvSpPr/>
            <p:nvPr/>
          </p:nvSpPr>
          <p:spPr bwMode="auto">
            <a:xfrm>
              <a:off x="2235201" y="1004888"/>
              <a:ext cx="317500" cy="36512"/>
            </a:xfrm>
            <a:custGeom>
              <a:avLst/>
              <a:gdLst>
                <a:gd name="T0" fmla="*/ 168 w 225"/>
                <a:gd name="T1" fmla="*/ 15 h 25"/>
                <a:gd name="T2" fmla="*/ 157 w 225"/>
                <a:gd name="T3" fmla="*/ 18 h 25"/>
                <a:gd name="T4" fmla="*/ 193 w 225"/>
                <a:gd name="T5" fmla="*/ 14 h 25"/>
                <a:gd name="T6" fmla="*/ 197 w 225"/>
                <a:gd name="T7" fmla="*/ 16 h 25"/>
                <a:gd name="T8" fmla="*/ 216 w 225"/>
                <a:gd name="T9" fmla="*/ 7 h 25"/>
                <a:gd name="T10" fmla="*/ 210 w 225"/>
                <a:gd name="T11" fmla="*/ 9 h 25"/>
                <a:gd name="T12" fmla="*/ 197 w 225"/>
                <a:gd name="T13" fmla="*/ 5 h 25"/>
                <a:gd name="T14" fmla="*/ 135 w 225"/>
                <a:gd name="T15" fmla="*/ 12 h 25"/>
                <a:gd name="T16" fmla="*/ 179 w 225"/>
                <a:gd name="T17" fmla="*/ 6 h 25"/>
                <a:gd name="T18" fmla="*/ 177 w 225"/>
                <a:gd name="T19" fmla="*/ 2 h 25"/>
                <a:gd name="T20" fmla="*/ 214 w 225"/>
                <a:gd name="T21" fmla="*/ 1 h 25"/>
                <a:gd name="T22" fmla="*/ 196 w 225"/>
                <a:gd name="T23" fmla="*/ 2 h 25"/>
                <a:gd name="T24" fmla="*/ 196 w 225"/>
                <a:gd name="T25" fmla="*/ 0 h 25"/>
                <a:gd name="T26" fmla="*/ 155 w 225"/>
                <a:gd name="T27" fmla="*/ 1 h 25"/>
                <a:gd name="T28" fmla="*/ 106 w 225"/>
                <a:gd name="T29" fmla="*/ 7 h 25"/>
                <a:gd name="T30" fmla="*/ 107 w 225"/>
                <a:gd name="T31" fmla="*/ 6 h 25"/>
                <a:gd name="T32" fmla="*/ 40 w 225"/>
                <a:gd name="T33" fmla="*/ 5 h 25"/>
                <a:gd name="T34" fmla="*/ 80 w 225"/>
                <a:gd name="T35" fmla="*/ 11 h 25"/>
                <a:gd name="T36" fmla="*/ 66 w 225"/>
                <a:gd name="T37" fmla="*/ 14 h 25"/>
                <a:gd name="T38" fmla="*/ 26 w 225"/>
                <a:gd name="T39" fmla="*/ 13 h 25"/>
                <a:gd name="T40" fmla="*/ 39 w 225"/>
                <a:gd name="T41" fmla="*/ 15 h 25"/>
                <a:gd name="T42" fmla="*/ 2 w 225"/>
                <a:gd name="T43" fmla="*/ 20 h 25"/>
                <a:gd name="T44" fmla="*/ 39 w 225"/>
                <a:gd name="T45" fmla="*/ 21 h 25"/>
                <a:gd name="T46" fmla="*/ 30 w 225"/>
                <a:gd name="T47" fmla="*/ 25 h 25"/>
                <a:gd name="T48" fmla="*/ 69 w 225"/>
                <a:gd name="T49" fmla="*/ 21 h 25"/>
                <a:gd name="T50" fmla="*/ 94 w 225"/>
                <a:gd name="T51" fmla="*/ 10 h 25"/>
                <a:gd name="T52" fmla="*/ 110 w 225"/>
                <a:gd name="T53" fmla="*/ 21 h 25"/>
                <a:gd name="T54" fmla="*/ 168 w 225"/>
                <a:gd name="T55" fmla="*/ 1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5" h="25">
                  <a:moveTo>
                    <a:pt x="168" y="15"/>
                  </a:moveTo>
                  <a:cubicBezTo>
                    <a:pt x="157" y="18"/>
                    <a:pt x="157" y="18"/>
                    <a:pt x="157" y="18"/>
                  </a:cubicBezTo>
                  <a:cubicBezTo>
                    <a:pt x="177" y="18"/>
                    <a:pt x="185" y="15"/>
                    <a:pt x="193" y="14"/>
                  </a:cubicBezTo>
                  <a:cubicBezTo>
                    <a:pt x="192" y="14"/>
                    <a:pt x="194" y="15"/>
                    <a:pt x="197" y="16"/>
                  </a:cubicBezTo>
                  <a:cubicBezTo>
                    <a:pt x="215" y="15"/>
                    <a:pt x="225" y="10"/>
                    <a:pt x="216" y="7"/>
                  </a:cubicBezTo>
                  <a:cubicBezTo>
                    <a:pt x="210" y="9"/>
                    <a:pt x="210" y="9"/>
                    <a:pt x="210" y="9"/>
                  </a:cubicBezTo>
                  <a:cubicBezTo>
                    <a:pt x="197" y="5"/>
                    <a:pt x="197" y="5"/>
                    <a:pt x="197" y="5"/>
                  </a:cubicBezTo>
                  <a:cubicBezTo>
                    <a:pt x="192" y="13"/>
                    <a:pt x="155" y="8"/>
                    <a:pt x="135" y="12"/>
                  </a:cubicBezTo>
                  <a:cubicBezTo>
                    <a:pt x="149" y="8"/>
                    <a:pt x="161" y="1"/>
                    <a:pt x="179" y="6"/>
                  </a:cubicBezTo>
                  <a:cubicBezTo>
                    <a:pt x="177" y="2"/>
                    <a:pt x="177" y="2"/>
                    <a:pt x="177" y="2"/>
                  </a:cubicBezTo>
                  <a:cubicBezTo>
                    <a:pt x="192" y="1"/>
                    <a:pt x="205" y="5"/>
                    <a:pt x="214" y="1"/>
                  </a:cubicBezTo>
                  <a:cubicBezTo>
                    <a:pt x="196" y="2"/>
                    <a:pt x="196" y="2"/>
                    <a:pt x="196" y="2"/>
                  </a:cubicBezTo>
                  <a:cubicBezTo>
                    <a:pt x="196" y="0"/>
                    <a:pt x="196" y="0"/>
                    <a:pt x="196" y="0"/>
                  </a:cubicBezTo>
                  <a:cubicBezTo>
                    <a:pt x="183" y="0"/>
                    <a:pt x="166" y="4"/>
                    <a:pt x="155" y="1"/>
                  </a:cubicBezTo>
                  <a:cubicBezTo>
                    <a:pt x="144" y="4"/>
                    <a:pt x="134" y="8"/>
                    <a:pt x="106" y="7"/>
                  </a:cubicBezTo>
                  <a:cubicBezTo>
                    <a:pt x="107" y="6"/>
                    <a:pt x="107" y="6"/>
                    <a:pt x="107" y="6"/>
                  </a:cubicBezTo>
                  <a:cubicBezTo>
                    <a:pt x="88" y="14"/>
                    <a:pt x="54" y="2"/>
                    <a:pt x="40" y="5"/>
                  </a:cubicBezTo>
                  <a:cubicBezTo>
                    <a:pt x="31" y="12"/>
                    <a:pt x="71" y="8"/>
                    <a:pt x="80" y="11"/>
                  </a:cubicBezTo>
                  <a:cubicBezTo>
                    <a:pt x="68" y="14"/>
                    <a:pt x="56" y="10"/>
                    <a:pt x="66" y="14"/>
                  </a:cubicBezTo>
                  <a:cubicBezTo>
                    <a:pt x="38" y="18"/>
                    <a:pt x="49" y="8"/>
                    <a:pt x="26" y="13"/>
                  </a:cubicBezTo>
                  <a:cubicBezTo>
                    <a:pt x="39" y="15"/>
                    <a:pt x="39" y="15"/>
                    <a:pt x="39" y="15"/>
                  </a:cubicBezTo>
                  <a:cubicBezTo>
                    <a:pt x="29" y="18"/>
                    <a:pt x="12" y="16"/>
                    <a:pt x="2" y="20"/>
                  </a:cubicBezTo>
                  <a:cubicBezTo>
                    <a:pt x="0" y="25"/>
                    <a:pt x="19" y="19"/>
                    <a:pt x="39" y="21"/>
                  </a:cubicBezTo>
                  <a:cubicBezTo>
                    <a:pt x="30" y="25"/>
                    <a:pt x="30" y="25"/>
                    <a:pt x="30" y="25"/>
                  </a:cubicBezTo>
                  <a:cubicBezTo>
                    <a:pt x="69" y="21"/>
                    <a:pt x="69" y="21"/>
                    <a:pt x="69" y="21"/>
                  </a:cubicBezTo>
                  <a:cubicBezTo>
                    <a:pt x="81" y="15"/>
                    <a:pt x="70" y="15"/>
                    <a:pt x="94" y="10"/>
                  </a:cubicBezTo>
                  <a:cubicBezTo>
                    <a:pt x="103" y="13"/>
                    <a:pt x="109" y="17"/>
                    <a:pt x="110" y="21"/>
                  </a:cubicBezTo>
                  <a:cubicBezTo>
                    <a:pt x="119" y="17"/>
                    <a:pt x="142" y="15"/>
                    <a:pt x="168"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4" name="Freeform 32"/>
            <p:cNvSpPr/>
            <p:nvPr/>
          </p:nvSpPr>
          <p:spPr bwMode="auto">
            <a:xfrm>
              <a:off x="2390776" y="103505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5" name="Freeform 33"/>
            <p:cNvSpPr/>
            <p:nvPr/>
          </p:nvSpPr>
          <p:spPr bwMode="auto">
            <a:xfrm>
              <a:off x="3687763" y="1576388"/>
              <a:ext cx="0" cy="1587"/>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6" name="Freeform 34"/>
            <p:cNvSpPr/>
            <p:nvPr/>
          </p:nvSpPr>
          <p:spPr bwMode="auto">
            <a:xfrm>
              <a:off x="3662363" y="1666875"/>
              <a:ext cx="6350" cy="41275"/>
            </a:xfrm>
            <a:custGeom>
              <a:avLst/>
              <a:gdLst>
                <a:gd name="T0" fmla="*/ 0 w 4"/>
                <a:gd name="T1" fmla="*/ 9 h 29"/>
                <a:gd name="T2" fmla="*/ 4 w 4"/>
                <a:gd name="T3" fmla="*/ 26 h 29"/>
                <a:gd name="T4" fmla="*/ 0 w 4"/>
                <a:gd name="T5" fmla="*/ 9 h 29"/>
              </a:gdLst>
              <a:ahLst/>
              <a:cxnLst>
                <a:cxn ang="0">
                  <a:pos x="T0" y="T1"/>
                </a:cxn>
                <a:cxn ang="0">
                  <a:pos x="T2" y="T3"/>
                </a:cxn>
                <a:cxn ang="0">
                  <a:pos x="T4" y="T5"/>
                </a:cxn>
              </a:cxnLst>
              <a:rect l="0" t="0" r="r" b="b"/>
              <a:pathLst>
                <a:path w="4" h="29">
                  <a:moveTo>
                    <a:pt x="0" y="9"/>
                  </a:moveTo>
                  <a:cubicBezTo>
                    <a:pt x="2" y="15"/>
                    <a:pt x="1" y="29"/>
                    <a:pt x="4" y="26"/>
                  </a:cubicBezTo>
                  <a:cubicBezTo>
                    <a:pt x="1" y="27"/>
                    <a:pt x="4" y="0"/>
                    <a:pt x="0"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7" name="Freeform 35"/>
            <p:cNvSpPr/>
            <p:nvPr/>
          </p:nvSpPr>
          <p:spPr bwMode="auto">
            <a:xfrm>
              <a:off x="3660776" y="1711325"/>
              <a:ext cx="0" cy="3175"/>
            </a:xfrm>
            <a:custGeom>
              <a:avLst/>
              <a:gdLst>
                <a:gd name="T0" fmla="*/ 0 h 2"/>
                <a:gd name="T1" fmla="*/ 2 h 2"/>
                <a:gd name="T2" fmla="*/ 0 h 2"/>
              </a:gdLst>
              <a:ahLst/>
              <a:cxnLst>
                <a:cxn ang="0">
                  <a:pos x="0" y="T0"/>
                </a:cxn>
                <a:cxn ang="0">
                  <a:pos x="0" y="T1"/>
                </a:cxn>
                <a:cxn ang="0">
                  <a:pos x="0" y="T2"/>
                </a:cxn>
              </a:cxnLst>
              <a:rect l="0" t="0" r="r" b="b"/>
              <a:pathLst>
                <a:path h="2">
                  <a:moveTo>
                    <a:pt x="0" y="0"/>
                  </a:moveTo>
                  <a:cubicBezTo>
                    <a:pt x="0" y="2"/>
                    <a:pt x="0" y="2"/>
                    <a:pt x="0" y="2"/>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8" name="Freeform 36"/>
            <p:cNvSpPr/>
            <p:nvPr/>
          </p:nvSpPr>
          <p:spPr bwMode="auto">
            <a:xfrm>
              <a:off x="3657601" y="1689100"/>
              <a:ext cx="3175" cy="22225"/>
            </a:xfrm>
            <a:custGeom>
              <a:avLst/>
              <a:gdLst>
                <a:gd name="T0" fmla="*/ 0 w 2"/>
                <a:gd name="T1" fmla="*/ 11 h 16"/>
                <a:gd name="T2" fmla="*/ 2 w 2"/>
                <a:gd name="T3" fmla="*/ 16 h 16"/>
                <a:gd name="T4" fmla="*/ 1 w 2"/>
                <a:gd name="T5" fmla="*/ 0 h 16"/>
                <a:gd name="T6" fmla="*/ 0 w 2"/>
                <a:gd name="T7" fmla="*/ 11 h 16"/>
              </a:gdLst>
              <a:ahLst/>
              <a:cxnLst>
                <a:cxn ang="0">
                  <a:pos x="T0" y="T1"/>
                </a:cxn>
                <a:cxn ang="0">
                  <a:pos x="T2" y="T3"/>
                </a:cxn>
                <a:cxn ang="0">
                  <a:pos x="T4" y="T5"/>
                </a:cxn>
                <a:cxn ang="0">
                  <a:pos x="T6" y="T7"/>
                </a:cxn>
              </a:cxnLst>
              <a:rect l="0" t="0" r="r" b="b"/>
              <a:pathLst>
                <a:path w="2" h="16">
                  <a:moveTo>
                    <a:pt x="0" y="11"/>
                  </a:moveTo>
                  <a:cubicBezTo>
                    <a:pt x="0" y="12"/>
                    <a:pt x="2" y="12"/>
                    <a:pt x="2" y="16"/>
                  </a:cubicBezTo>
                  <a:cubicBezTo>
                    <a:pt x="1" y="0"/>
                    <a:pt x="1" y="0"/>
                    <a:pt x="1" y="0"/>
                  </a:cubicBezTo>
                  <a:lnTo>
                    <a:pt x="0"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9" name="Freeform 37"/>
            <p:cNvSpPr/>
            <p:nvPr/>
          </p:nvSpPr>
          <p:spPr bwMode="auto">
            <a:xfrm>
              <a:off x="3709988" y="1230313"/>
              <a:ext cx="6350" cy="22225"/>
            </a:xfrm>
            <a:custGeom>
              <a:avLst/>
              <a:gdLst>
                <a:gd name="T0" fmla="*/ 1 w 4"/>
                <a:gd name="T1" fmla="*/ 0 h 16"/>
                <a:gd name="T2" fmla="*/ 1 w 4"/>
                <a:gd name="T3" fmla="*/ 16 h 16"/>
                <a:gd name="T4" fmla="*/ 1 w 4"/>
                <a:gd name="T5" fmla="*/ 0 h 16"/>
              </a:gdLst>
              <a:ahLst/>
              <a:cxnLst>
                <a:cxn ang="0">
                  <a:pos x="T0" y="T1"/>
                </a:cxn>
                <a:cxn ang="0">
                  <a:pos x="T2" y="T3"/>
                </a:cxn>
                <a:cxn ang="0">
                  <a:pos x="T4" y="T5"/>
                </a:cxn>
              </a:cxnLst>
              <a:rect l="0" t="0" r="r" b="b"/>
              <a:pathLst>
                <a:path w="4" h="16">
                  <a:moveTo>
                    <a:pt x="1" y="0"/>
                  </a:moveTo>
                  <a:cubicBezTo>
                    <a:pt x="0" y="5"/>
                    <a:pt x="0" y="10"/>
                    <a:pt x="1" y="16"/>
                  </a:cubicBezTo>
                  <a:cubicBezTo>
                    <a:pt x="4" y="15"/>
                    <a:pt x="1" y="5"/>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0" name="Freeform 38"/>
            <p:cNvSpPr/>
            <p:nvPr/>
          </p:nvSpPr>
          <p:spPr bwMode="auto">
            <a:xfrm>
              <a:off x="3019426" y="2232025"/>
              <a:ext cx="161925" cy="1587"/>
            </a:xfrm>
            <a:custGeom>
              <a:avLst/>
              <a:gdLst>
                <a:gd name="T0" fmla="*/ 114 w 114"/>
                <a:gd name="T1" fmla="*/ 0 h 2"/>
                <a:gd name="T2" fmla="*/ 0 w 114"/>
                <a:gd name="T3" fmla="*/ 2 h 2"/>
                <a:gd name="T4" fmla="*/ 114 w 114"/>
                <a:gd name="T5" fmla="*/ 0 h 2"/>
              </a:gdLst>
              <a:ahLst/>
              <a:cxnLst>
                <a:cxn ang="0">
                  <a:pos x="T0" y="T1"/>
                </a:cxn>
                <a:cxn ang="0">
                  <a:pos x="T2" y="T3"/>
                </a:cxn>
                <a:cxn ang="0">
                  <a:pos x="T4" y="T5"/>
                </a:cxn>
              </a:cxnLst>
              <a:rect l="0" t="0" r="r" b="b"/>
              <a:pathLst>
                <a:path w="114" h="2">
                  <a:moveTo>
                    <a:pt x="114" y="0"/>
                  </a:moveTo>
                  <a:cubicBezTo>
                    <a:pt x="81" y="0"/>
                    <a:pt x="51" y="1"/>
                    <a:pt x="0" y="2"/>
                  </a:cubicBezTo>
                  <a:lnTo>
                    <a:pt x="11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1" name="Freeform 39"/>
            <p:cNvSpPr/>
            <p:nvPr/>
          </p:nvSpPr>
          <p:spPr bwMode="auto">
            <a:xfrm>
              <a:off x="3206751" y="1027113"/>
              <a:ext cx="125413" cy="19050"/>
            </a:xfrm>
            <a:custGeom>
              <a:avLst/>
              <a:gdLst>
                <a:gd name="T0" fmla="*/ 0 w 89"/>
                <a:gd name="T1" fmla="*/ 8 h 14"/>
                <a:gd name="T2" fmla="*/ 13 w 89"/>
                <a:gd name="T3" fmla="*/ 14 h 14"/>
                <a:gd name="T4" fmla="*/ 89 w 89"/>
                <a:gd name="T5" fmla="*/ 6 h 14"/>
                <a:gd name="T6" fmla="*/ 0 w 89"/>
                <a:gd name="T7" fmla="*/ 8 h 14"/>
              </a:gdLst>
              <a:ahLst/>
              <a:cxnLst>
                <a:cxn ang="0">
                  <a:pos x="T0" y="T1"/>
                </a:cxn>
                <a:cxn ang="0">
                  <a:pos x="T2" y="T3"/>
                </a:cxn>
                <a:cxn ang="0">
                  <a:pos x="T4" y="T5"/>
                </a:cxn>
                <a:cxn ang="0">
                  <a:pos x="T6" y="T7"/>
                </a:cxn>
              </a:cxnLst>
              <a:rect l="0" t="0" r="r" b="b"/>
              <a:pathLst>
                <a:path w="89" h="14">
                  <a:moveTo>
                    <a:pt x="0" y="8"/>
                  </a:moveTo>
                  <a:cubicBezTo>
                    <a:pt x="13" y="14"/>
                    <a:pt x="13" y="14"/>
                    <a:pt x="13" y="14"/>
                  </a:cubicBezTo>
                  <a:cubicBezTo>
                    <a:pt x="44" y="11"/>
                    <a:pt x="58" y="7"/>
                    <a:pt x="89" y="6"/>
                  </a:cubicBezTo>
                  <a:cubicBezTo>
                    <a:pt x="48" y="0"/>
                    <a:pt x="35" y="14"/>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2" name="Freeform 40"/>
            <p:cNvSpPr/>
            <p:nvPr/>
          </p:nvSpPr>
          <p:spPr bwMode="auto">
            <a:xfrm>
              <a:off x="3208338" y="1016000"/>
              <a:ext cx="46038" cy="12700"/>
            </a:xfrm>
            <a:custGeom>
              <a:avLst/>
              <a:gdLst>
                <a:gd name="T0" fmla="*/ 4 w 33"/>
                <a:gd name="T1" fmla="*/ 9 h 9"/>
                <a:gd name="T2" fmla="*/ 33 w 33"/>
                <a:gd name="T3" fmla="*/ 5 h 9"/>
                <a:gd name="T4" fmla="*/ 23 w 33"/>
                <a:gd name="T5" fmla="*/ 0 h 9"/>
                <a:gd name="T6" fmla="*/ 4 w 33"/>
                <a:gd name="T7" fmla="*/ 9 h 9"/>
              </a:gdLst>
              <a:ahLst/>
              <a:cxnLst>
                <a:cxn ang="0">
                  <a:pos x="T0" y="T1"/>
                </a:cxn>
                <a:cxn ang="0">
                  <a:pos x="T2" y="T3"/>
                </a:cxn>
                <a:cxn ang="0">
                  <a:pos x="T4" y="T5"/>
                </a:cxn>
                <a:cxn ang="0">
                  <a:pos x="T6" y="T7"/>
                </a:cxn>
              </a:cxnLst>
              <a:rect l="0" t="0" r="r" b="b"/>
              <a:pathLst>
                <a:path w="33" h="9">
                  <a:moveTo>
                    <a:pt x="4" y="9"/>
                  </a:moveTo>
                  <a:cubicBezTo>
                    <a:pt x="25" y="8"/>
                    <a:pt x="14" y="5"/>
                    <a:pt x="33" y="5"/>
                  </a:cubicBezTo>
                  <a:cubicBezTo>
                    <a:pt x="23" y="0"/>
                    <a:pt x="23" y="0"/>
                    <a:pt x="23" y="0"/>
                  </a:cubicBezTo>
                  <a:cubicBezTo>
                    <a:pt x="28" y="5"/>
                    <a:pt x="0" y="6"/>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3" name="Freeform 41"/>
            <p:cNvSpPr/>
            <p:nvPr/>
          </p:nvSpPr>
          <p:spPr bwMode="auto">
            <a:xfrm>
              <a:off x="3025776" y="1019175"/>
              <a:ext cx="20638" cy="3175"/>
            </a:xfrm>
            <a:custGeom>
              <a:avLst/>
              <a:gdLst>
                <a:gd name="T0" fmla="*/ 13 w 13"/>
                <a:gd name="T1" fmla="*/ 1 h 2"/>
                <a:gd name="T2" fmla="*/ 0 w 13"/>
                <a:gd name="T3" fmla="*/ 0 h 2"/>
                <a:gd name="T4" fmla="*/ 11 w 13"/>
                <a:gd name="T5" fmla="*/ 2 h 2"/>
                <a:gd name="T6" fmla="*/ 13 w 13"/>
                <a:gd name="T7" fmla="*/ 1 h 2"/>
              </a:gdLst>
              <a:ahLst/>
              <a:cxnLst>
                <a:cxn ang="0">
                  <a:pos x="T0" y="T1"/>
                </a:cxn>
                <a:cxn ang="0">
                  <a:pos x="T2" y="T3"/>
                </a:cxn>
                <a:cxn ang="0">
                  <a:pos x="T4" y="T5"/>
                </a:cxn>
                <a:cxn ang="0">
                  <a:pos x="T6" y="T7"/>
                </a:cxn>
              </a:cxnLst>
              <a:rect l="0" t="0" r="r" b="b"/>
              <a:pathLst>
                <a:path w="13" h="2">
                  <a:moveTo>
                    <a:pt x="13" y="1"/>
                  </a:moveTo>
                  <a:lnTo>
                    <a:pt x="0" y="0"/>
                  </a:lnTo>
                  <a:lnTo>
                    <a:pt x="11" y="2"/>
                  </a:lnTo>
                  <a:lnTo>
                    <a:pt x="13"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4" name="Freeform 42"/>
            <p:cNvSpPr/>
            <p:nvPr/>
          </p:nvSpPr>
          <p:spPr bwMode="auto">
            <a:xfrm>
              <a:off x="2887663" y="1019175"/>
              <a:ext cx="23813" cy="4762"/>
            </a:xfrm>
            <a:custGeom>
              <a:avLst/>
              <a:gdLst>
                <a:gd name="T0" fmla="*/ 1 w 15"/>
                <a:gd name="T1" fmla="*/ 3 h 3"/>
                <a:gd name="T2" fmla="*/ 15 w 15"/>
                <a:gd name="T3" fmla="*/ 1 h 3"/>
                <a:gd name="T4" fmla="*/ 14 w 15"/>
                <a:gd name="T5" fmla="*/ 0 h 3"/>
                <a:gd name="T6" fmla="*/ 0 w 15"/>
                <a:gd name="T7" fmla="*/ 2 h 3"/>
                <a:gd name="T8" fmla="*/ 1 w 15"/>
                <a:gd name="T9" fmla="*/ 3 h 3"/>
              </a:gdLst>
              <a:ahLst/>
              <a:cxnLst>
                <a:cxn ang="0">
                  <a:pos x="T0" y="T1"/>
                </a:cxn>
                <a:cxn ang="0">
                  <a:pos x="T2" y="T3"/>
                </a:cxn>
                <a:cxn ang="0">
                  <a:pos x="T4" y="T5"/>
                </a:cxn>
                <a:cxn ang="0">
                  <a:pos x="T6" y="T7"/>
                </a:cxn>
                <a:cxn ang="0">
                  <a:pos x="T8" y="T9"/>
                </a:cxn>
              </a:cxnLst>
              <a:rect l="0" t="0" r="r" b="b"/>
              <a:pathLst>
                <a:path w="15" h="3">
                  <a:moveTo>
                    <a:pt x="1" y="3"/>
                  </a:moveTo>
                  <a:lnTo>
                    <a:pt x="15" y="1"/>
                  </a:lnTo>
                  <a:lnTo>
                    <a:pt x="14" y="0"/>
                  </a:lnTo>
                  <a:lnTo>
                    <a:pt x="0" y="2"/>
                  </a:lnTo>
                  <a:lnTo>
                    <a:pt x="1"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5" name="Freeform 43"/>
            <p:cNvSpPr/>
            <p:nvPr/>
          </p:nvSpPr>
          <p:spPr bwMode="auto">
            <a:xfrm>
              <a:off x="2351088" y="1001713"/>
              <a:ext cx="80963" cy="9525"/>
            </a:xfrm>
            <a:custGeom>
              <a:avLst/>
              <a:gdLst>
                <a:gd name="T0" fmla="*/ 26 w 57"/>
                <a:gd name="T1" fmla="*/ 7 h 7"/>
                <a:gd name="T2" fmla="*/ 57 w 57"/>
                <a:gd name="T3" fmla="*/ 1 h 7"/>
                <a:gd name="T4" fmla="*/ 0 w 57"/>
                <a:gd name="T5" fmla="*/ 2 h 7"/>
                <a:gd name="T6" fmla="*/ 26 w 57"/>
                <a:gd name="T7" fmla="*/ 7 h 7"/>
              </a:gdLst>
              <a:ahLst/>
              <a:cxnLst>
                <a:cxn ang="0">
                  <a:pos x="T0" y="T1"/>
                </a:cxn>
                <a:cxn ang="0">
                  <a:pos x="T2" y="T3"/>
                </a:cxn>
                <a:cxn ang="0">
                  <a:pos x="T4" y="T5"/>
                </a:cxn>
                <a:cxn ang="0">
                  <a:pos x="T6" y="T7"/>
                </a:cxn>
              </a:cxnLst>
              <a:rect l="0" t="0" r="r" b="b"/>
              <a:pathLst>
                <a:path w="57" h="7">
                  <a:moveTo>
                    <a:pt x="26" y="7"/>
                  </a:moveTo>
                  <a:cubicBezTo>
                    <a:pt x="47" y="7"/>
                    <a:pt x="44" y="2"/>
                    <a:pt x="57" y="1"/>
                  </a:cubicBezTo>
                  <a:cubicBezTo>
                    <a:pt x="33" y="2"/>
                    <a:pt x="28" y="0"/>
                    <a:pt x="0" y="2"/>
                  </a:cubicBezTo>
                  <a:cubicBezTo>
                    <a:pt x="22" y="3"/>
                    <a:pt x="27" y="4"/>
                    <a:pt x="26"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6" name="Freeform 44"/>
            <p:cNvSpPr/>
            <p:nvPr/>
          </p:nvSpPr>
          <p:spPr bwMode="auto">
            <a:xfrm>
              <a:off x="2432051" y="1003300"/>
              <a:ext cx="11113" cy="0"/>
            </a:xfrm>
            <a:custGeom>
              <a:avLst/>
              <a:gdLst>
                <a:gd name="T0" fmla="*/ 0 w 8"/>
                <a:gd name="T1" fmla="*/ 8 w 8"/>
                <a:gd name="T2" fmla="*/ 0 w 8"/>
              </a:gdLst>
              <a:ahLst/>
              <a:cxnLst>
                <a:cxn ang="0">
                  <a:pos x="T0" y="0"/>
                </a:cxn>
                <a:cxn ang="0">
                  <a:pos x="T1" y="0"/>
                </a:cxn>
                <a:cxn ang="0">
                  <a:pos x="T2" y="0"/>
                </a:cxn>
              </a:cxnLst>
              <a:rect l="0" t="0" r="r" b="b"/>
              <a:pathLst>
                <a:path w="8">
                  <a:moveTo>
                    <a:pt x="0" y="0"/>
                  </a:moveTo>
                  <a:cubicBezTo>
                    <a:pt x="2" y="0"/>
                    <a:pt x="5" y="0"/>
                    <a:pt x="8" y="0"/>
                  </a:cubicBezTo>
                  <a:cubicBezTo>
                    <a:pt x="4" y="0"/>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7" name="Freeform 45"/>
            <p:cNvSpPr/>
            <p:nvPr/>
          </p:nvSpPr>
          <p:spPr bwMode="auto">
            <a:xfrm>
              <a:off x="2298701" y="998538"/>
              <a:ext cx="26988" cy="4762"/>
            </a:xfrm>
            <a:custGeom>
              <a:avLst/>
              <a:gdLst>
                <a:gd name="T0" fmla="*/ 4 w 19"/>
                <a:gd name="T1" fmla="*/ 2 h 3"/>
                <a:gd name="T2" fmla="*/ 18 w 19"/>
                <a:gd name="T3" fmla="*/ 3 h 3"/>
                <a:gd name="T4" fmla="*/ 4 w 19"/>
                <a:gd name="T5" fmla="*/ 2 h 3"/>
              </a:gdLst>
              <a:ahLst/>
              <a:cxnLst>
                <a:cxn ang="0">
                  <a:pos x="T0" y="T1"/>
                </a:cxn>
                <a:cxn ang="0">
                  <a:pos x="T2" y="T3"/>
                </a:cxn>
                <a:cxn ang="0">
                  <a:pos x="T4" y="T5"/>
                </a:cxn>
              </a:cxnLst>
              <a:rect l="0" t="0" r="r" b="b"/>
              <a:pathLst>
                <a:path w="19" h="3">
                  <a:moveTo>
                    <a:pt x="4" y="2"/>
                  </a:moveTo>
                  <a:cubicBezTo>
                    <a:pt x="8" y="2"/>
                    <a:pt x="15" y="2"/>
                    <a:pt x="18" y="3"/>
                  </a:cubicBezTo>
                  <a:cubicBezTo>
                    <a:pt x="19" y="0"/>
                    <a:pt x="0" y="2"/>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8" name="Freeform 46"/>
            <p:cNvSpPr/>
            <p:nvPr/>
          </p:nvSpPr>
          <p:spPr bwMode="auto">
            <a:xfrm>
              <a:off x="2452688" y="1084263"/>
              <a:ext cx="3175"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1" y="0"/>
                    <a:pt x="2" y="0"/>
                    <a:pt x="2" y="0"/>
                  </a:cubicBezTo>
                  <a:cubicBezTo>
                    <a:pt x="2"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9" name="Freeform 47"/>
            <p:cNvSpPr/>
            <p:nvPr/>
          </p:nvSpPr>
          <p:spPr bwMode="auto">
            <a:xfrm>
              <a:off x="2424113" y="1076325"/>
              <a:ext cx="28575" cy="7937"/>
            </a:xfrm>
            <a:custGeom>
              <a:avLst/>
              <a:gdLst>
                <a:gd name="T0" fmla="*/ 0 w 20"/>
                <a:gd name="T1" fmla="*/ 4 h 6"/>
                <a:gd name="T2" fmla="*/ 20 w 20"/>
                <a:gd name="T3" fmla="*/ 6 h 6"/>
                <a:gd name="T4" fmla="*/ 0 w 20"/>
                <a:gd name="T5" fmla="*/ 4 h 6"/>
              </a:gdLst>
              <a:ahLst/>
              <a:cxnLst>
                <a:cxn ang="0">
                  <a:pos x="T0" y="T1"/>
                </a:cxn>
                <a:cxn ang="0">
                  <a:pos x="T2" y="T3"/>
                </a:cxn>
                <a:cxn ang="0">
                  <a:pos x="T4" y="T5"/>
                </a:cxn>
              </a:cxnLst>
              <a:rect l="0" t="0" r="r" b="b"/>
              <a:pathLst>
                <a:path w="20" h="6">
                  <a:moveTo>
                    <a:pt x="0" y="4"/>
                  </a:moveTo>
                  <a:cubicBezTo>
                    <a:pt x="2" y="6"/>
                    <a:pt x="14" y="5"/>
                    <a:pt x="20" y="6"/>
                  </a:cubicBezTo>
                  <a:cubicBezTo>
                    <a:pt x="13" y="5"/>
                    <a:pt x="7" y="0"/>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0" name="Freeform 48"/>
            <p:cNvSpPr/>
            <p:nvPr/>
          </p:nvSpPr>
          <p:spPr bwMode="auto">
            <a:xfrm>
              <a:off x="2214563" y="1016000"/>
              <a:ext cx="30163" cy="9525"/>
            </a:xfrm>
            <a:custGeom>
              <a:avLst/>
              <a:gdLst>
                <a:gd name="T0" fmla="*/ 0 w 21"/>
                <a:gd name="T1" fmla="*/ 2 h 7"/>
                <a:gd name="T2" fmla="*/ 7 w 21"/>
                <a:gd name="T3" fmla="*/ 7 h 7"/>
                <a:gd name="T4" fmla="*/ 0 w 21"/>
                <a:gd name="T5" fmla="*/ 2 h 7"/>
              </a:gdLst>
              <a:ahLst/>
              <a:cxnLst>
                <a:cxn ang="0">
                  <a:pos x="T0" y="T1"/>
                </a:cxn>
                <a:cxn ang="0">
                  <a:pos x="T2" y="T3"/>
                </a:cxn>
                <a:cxn ang="0">
                  <a:pos x="T4" y="T5"/>
                </a:cxn>
              </a:cxnLst>
              <a:rect l="0" t="0" r="r" b="b"/>
              <a:pathLst>
                <a:path w="21" h="7">
                  <a:moveTo>
                    <a:pt x="0" y="2"/>
                  </a:moveTo>
                  <a:cubicBezTo>
                    <a:pt x="4" y="2"/>
                    <a:pt x="10" y="4"/>
                    <a:pt x="7" y="7"/>
                  </a:cubicBezTo>
                  <a:cubicBezTo>
                    <a:pt x="13" y="5"/>
                    <a:pt x="2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1" name="Freeform 49"/>
            <p:cNvSpPr/>
            <p:nvPr/>
          </p:nvSpPr>
          <p:spPr bwMode="auto">
            <a:xfrm>
              <a:off x="2366963" y="1081088"/>
              <a:ext cx="26988" cy="1587"/>
            </a:xfrm>
            <a:custGeom>
              <a:avLst/>
              <a:gdLst>
                <a:gd name="T0" fmla="*/ 17 w 17"/>
                <a:gd name="T1" fmla="*/ 0 h 1"/>
                <a:gd name="T2" fmla="*/ 0 w 17"/>
                <a:gd name="T3" fmla="*/ 0 h 1"/>
                <a:gd name="T4" fmla="*/ 3 w 17"/>
                <a:gd name="T5" fmla="*/ 1 h 1"/>
                <a:gd name="T6" fmla="*/ 17 w 17"/>
                <a:gd name="T7" fmla="*/ 0 h 1"/>
              </a:gdLst>
              <a:ahLst/>
              <a:cxnLst>
                <a:cxn ang="0">
                  <a:pos x="T0" y="T1"/>
                </a:cxn>
                <a:cxn ang="0">
                  <a:pos x="T2" y="T3"/>
                </a:cxn>
                <a:cxn ang="0">
                  <a:pos x="T4" y="T5"/>
                </a:cxn>
                <a:cxn ang="0">
                  <a:pos x="T6" y="T7"/>
                </a:cxn>
              </a:cxnLst>
              <a:rect l="0" t="0" r="r" b="b"/>
              <a:pathLst>
                <a:path w="17" h="1">
                  <a:moveTo>
                    <a:pt x="17" y="0"/>
                  </a:moveTo>
                  <a:lnTo>
                    <a:pt x="0" y="0"/>
                  </a:lnTo>
                  <a:lnTo>
                    <a:pt x="3" y="1"/>
                  </a:lnTo>
                  <a:lnTo>
                    <a:pt x="1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2" name="Freeform 50"/>
            <p:cNvSpPr/>
            <p:nvPr/>
          </p:nvSpPr>
          <p:spPr bwMode="auto">
            <a:xfrm>
              <a:off x="1835151" y="1003300"/>
              <a:ext cx="38100" cy="17462"/>
            </a:xfrm>
            <a:custGeom>
              <a:avLst/>
              <a:gdLst>
                <a:gd name="T0" fmla="*/ 9 w 27"/>
                <a:gd name="T1" fmla="*/ 6 h 12"/>
                <a:gd name="T2" fmla="*/ 12 w 27"/>
                <a:gd name="T3" fmla="*/ 5 h 12"/>
                <a:gd name="T4" fmla="*/ 18 w 27"/>
                <a:gd name="T5" fmla="*/ 3 h 12"/>
                <a:gd name="T6" fmla="*/ 24 w 27"/>
                <a:gd name="T7" fmla="*/ 1 h 12"/>
                <a:gd name="T8" fmla="*/ 27 w 27"/>
                <a:gd name="T9" fmla="*/ 0 h 12"/>
                <a:gd name="T10" fmla="*/ 23 w 27"/>
                <a:gd name="T11" fmla="*/ 0 h 12"/>
                <a:gd name="T12" fmla="*/ 15 w 27"/>
                <a:gd name="T13" fmla="*/ 2 h 12"/>
                <a:gd name="T14" fmla="*/ 7 w 27"/>
                <a:gd name="T15" fmla="*/ 4 h 12"/>
                <a:gd name="T16" fmla="*/ 4 w 27"/>
                <a:gd name="T17" fmla="*/ 5 h 12"/>
                <a:gd name="T18" fmla="*/ 9 w 27"/>
                <a:gd name="T19"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12">
                  <a:moveTo>
                    <a:pt x="9" y="6"/>
                  </a:moveTo>
                  <a:cubicBezTo>
                    <a:pt x="9" y="6"/>
                    <a:pt x="10" y="6"/>
                    <a:pt x="12" y="5"/>
                  </a:cubicBezTo>
                  <a:cubicBezTo>
                    <a:pt x="13" y="4"/>
                    <a:pt x="15" y="4"/>
                    <a:pt x="18" y="3"/>
                  </a:cubicBezTo>
                  <a:cubicBezTo>
                    <a:pt x="20" y="2"/>
                    <a:pt x="22" y="1"/>
                    <a:pt x="24" y="1"/>
                  </a:cubicBezTo>
                  <a:cubicBezTo>
                    <a:pt x="25" y="0"/>
                    <a:pt x="27" y="0"/>
                    <a:pt x="27" y="0"/>
                  </a:cubicBezTo>
                  <a:cubicBezTo>
                    <a:pt x="27" y="0"/>
                    <a:pt x="25" y="0"/>
                    <a:pt x="23" y="0"/>
                  </a:cubicBezTo>
                  <a:cubicBezTo>
                    <a:pt x="21" y="1"/>
                    <a:pt x="18" y="1"/>
                    <a:pt x="15" y="2"/>
                  </a:cubicBezTo>
                  <a:cubicBezTo>
                    <a:pt x="12" y="3"/>
                    <a:pt x="9" y="3"/>
                    <a:pt x="7" y="4"/>
                  </a:cubicBezTo>
                  <a:cubicBezTo>
                    <a:pt x="5" y="5"/>
                    <a:pt x="4" y="5"/>
                    <a:pt x="4" y="5"/>
                  </a:cubicBezTo>
                  <a:cubicBezTo>
                    <a:pt x="10" y="4"/>
                    <a:pt x="0" y="12"/>
                    <a:pt x="9"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3" name="Freeform 51"/>
            <p:cNvSpPr/>
            <p:nvPr/>
          </p:nvSpPr>
          <p:spPr bwMode="auto">
            <a:xfrm>
              <a:off x="1833563" y="1011238"/>
              <a:ext cx="7938" cy="3175"/>
            </a:xfrm>
            <a:custGeom>
              <a:avLst/>
              <a:gdLst>
                <a:gd name="T0" fmla="*/ 0 w 5"/>
                <a:gd name="T1" fmla="*/ 2 h 2"/>
                <a:gd name="T2" fmla="*/ 5 w 5"/>
                <a:gd name="T3" fmla="*/ 0 h 2"/>
                <a:gd name="T4" fmla="*/ 0 w 5"/>
                <a:gd name="T5" fmla="*/ 2 h 2"/>
              </a:gdLst>
              <a:ahLst/>
              <a:cxnLst>
                <a:cxn ang="0">
                  <a:pos x="T0" y="T1"/>
                </a:cxn>
                <a:cxn ang="0">
                  <a:pos x="T2" y="T3"/>
                </a:cxn>
                <a:cxn ang="0">
                  <a:pos x="T4" y="T5"/>
                </a:cxn>
              </a:cxnLst>
              <a:rect l="0" t="0" r="r" b="b"/>
              <a:pathLst>
                <a:path w="5" h="2">
                  <a:moveTo>
                    <a:pt x="0" y="2"/>
                  </a:moveTo>
                  <a:cubicBezTo>
                    <a:pt x="5" y="0"/>
                    <a:pt x="5" y="0"/>
                    <a:pt x="5" y="0"/>
                  </a:cubicBezTo>
                  <a:cubicBezTo>
                    <a:pt x="4" y="1"/>
                    <a:pt x="2"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4" name="Freeform 52"/>
            <p:cNvSpPr/>
            <p:nvPr/>
          </p:nvSpPr>
          <p:spPr bwMode="auto">
            <a:xfrm>
              <a:off x="1728788" y="1104900"/>
              <a:ext cx="17463" cy="39687"/>
            </a:xfrm>
            <a:custGeom>
              <a:avLst/>
              <a:gdLst>
                <a:gd name="T0" fmla="*/ 11 w 13"/>
                <a:gd name="T1" fmla="*/ 4 h 29"/>
                <a:gd name="T2" fmla="*/ 13 w 13"/>
                <a:gd name="T3" fmla="*/ 0 h 29"/>
                <a:gd name="T4" fmla="*/ 6 w 13"/>
                <a:gd name="T5" fmla="*/ 14 h 29"/>
                <a:gd name="T6" fmla="*/ 2 w 13"/>
                <a:gd name="T7" fmla="*/ 24 h 29"/>
                <a:gd name="T8" fmla="*/ 0 w 13"/>
                <a:gd name="T9" fmla="*/ 29 h 29"/>
                <a:gd name="T10" fmla="*/ 1 w 13"/>
                <a:gd name="T11" fmla="*/ 26 h 29"/>
                <a:gd name="T12" fmla="*/ 3 w 13"/>
                <a:gd name="T13" fmla="*/ 22 h 29"/>
                <a:gd name="T14" fmla="*/ 7 w 13"/>
                <a:gd name="T15" fmla="*/ 13 h 29"/>
                <a:gd name="T16" fmla="*/ 11 w 13"/>
                <a:gd name="T17" fmla="*/ 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29">
                  <a:moveTo>
                    <a:pt x="11" y="4"/>
                  </a:moveTo>
                  <a:cubicBezTo>
                    <a:pt x="12" y="1"/>
                    <a:pt x="13" y="0"/>
                    <a:pt x="13" y="0"/>
                  </a:cubicBezTo>
                  <a:cubicBezTo>
                    <a:pt x="13" y="0"/>
                    <a:pt x="9" y="6"/>
                    <a:pt x="6" y="14"/>
                  </a:cubicBezTo>
                  <a:cubicBezTo>
                    <a:pt x="4" y="17"/>
                    <a:pt x="3" y="21"/>
                    <a:pt x="2" y="24"/>
                  </a:cubicBezTo>
                  <a:cubicBezTo>
                    <a:pt x="1" y="27"/>
                    <a:pt x="0" y="29"/>
                    <a:pt x="0" y="29"/>
                  </a:cubicBezTo>
                  <a:cubicBezTo>
                    <a:pt x="1" y="26"/>
                    <a:pt x="1" y="26"/>
                    <a:pt x="1" y="26"/>
                  </a:cubicBezTo>
                  <a:cubicBezTo>
                    <a:pt x="1" y="26"/>
                    <a:pt x="2" y="25"/>
                    <a:pt x="3" y="22"/>
                  </a:cubicBezTo>
                  <a:cubicBezTo>
                    <a:pt x="4" y="19"/>
                    <a:pt x="5" y="16"/>
                    <a:pt x="7" y="13"/>
                  </a:cubicBezTo>
                  <a:cubicBezTo>
                    <a:pt x="8" y="9"/>
                    <a:pt x="10" y="6"/>
                    <a:pt x="1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5" name="Freeform 53"/>
            <p:cNvSpPr/>
            <p:nvPr/>
          </p:nvSpPr>
          <p:spPr bwMode="auto">
            <a:xfrm>
              <a:off x="1704976" y="1284288"/>
              <a:ext cx="4763" cy="25400"/>
            </a:xfrm>
            <a:custGeom>
              <a:avLst/>
              <a:gdLst>
                <a:gd name="T0" fmla="*/ 1 w 3"/>
                <a:gd name="T1" fmla="*/ 0 h 16"/>
                <a:gd name="T2" fmla="*/ 0 w 3"/>
                <a:gd name="T3" fmla="*/ 2 h 16"/>
                <a:gd name="T4" fmla="*/ 2 w 3"/>
                <a:gd name="T5" fmla="*/ 16 h 16"/>
                <a:gd name="T6" fmla="*/ 3 w 3"/>
                <a:gd name="T7" fmla="*/ 13 h 16"/>
                <a:gd name="T8" fmla="*/ 1 w 3"/>
                <a:gd name="T9" fmla="*/ 0 h 16"/>
              </a:gdLst>
              <a:ahLst/>
              <a:cxnLst>
                <a:cxn ang="0">
                  <a:pos x="T0" y="T1"/>
                </a:cxn>
                <a:cxn ang="0">
                  <a:pos x="T2" y="T3"/>
                </a:cxn>
                <a:cxn ang="0">
                  <a:pos x="T4" y="T5"/>
                </a:cxn>
                <a:cxn ang="0">
                  <a:pos x="T6" y="T7"/>
                </a:cxn>
                <a:cxn ang="0">
                  <a:pos x="T8" y="T9"/>
                </a:cxn>
              </a:cxnLst>
              <a:rect l="0" t="0" r="r" b="b"/>
              <a:pathLst>
                <a:path w="3" h="16">
                  <a:moveTo>
                    <a:pt x="1" y="0"/>
                  </a:moveTo>
                  <a:lnTo>
                    <a:pt x="0" y="2"/>
                  </a:lnTo>
                  <a:lnTo>
                    <a:pt x="2" y="16"/>
                  </a:lnTo>
                  <a:lnTo>
                    <a:pt x="3" y="13"/>
                  </a:ln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6" name="Freeform 54"/>
            <p:cNvSpPr/>
            <p:nvPr/>
          </p:nvSpPr>
          <p:spPr bwMode="auto">
            <a:xfrm>
              <a:off x="1919288" y="2222500"/>
              <a:ext cx="6350" cy="1587"/>
            </a:xfrm>
            <a:custGeom>
              <a:avLst/>
              <a:gdLst>
                <a:gd name="T0" fmla="*/ 0 w 5"/>
                <a:gd name="T1" fmla="*/ 1 h 1"/>
                <a:gd name="T2" fmla="*/ 5 w 5"/>
                <a:gd name="T3" fmla="*/ 0 h 1"/>
                <a:gd name="T4" fmla="*/ 0 w 5"/>
                <a:gd name="T5" fmla="*/ 1 h 1"/>
              </a:gdLst>
              <a:ahLst/>
              <a:cxnLst>
                <a:cxn ang="0">
                  <a:pos x="T0" y="T1"/>
                </a:cxn>
                <a:cxn ang="0">
                  <a:pos x="T2" y="T3"/>
                </a:cxn>
                <a:cxn ang="0">
                  <a:pos x="T4" y="T5"/>
                </a:cxn>
              </a:cxnLst>
              <a:rect l="0" t="0" r="r" b="b"/>
              <a:pathLst>
                <a:path w="5" h="1">
                  <a:moveTo>
                    <a:pt x="0" y="1"/>
                  </a:moveTo>
                  <a:cubicBezTo>
                    <a:pt x="3" y="0"/>
                    <a:pt x="5" y="0"/>
                    <a:pt x="5" y="0"/>
                  </a:cubicBezTo>
                  <a:cubicBezTo>
                    <a:pt x="3" y="0"/>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7" name="Freeform 55"/>
            <p:cNvSpPr/>
            <p:nvPr/>
          </p:nvSpPr>
          <p:spPr bwMode="auto">
            <a:xfrm>
              <a:off x="1703388" y="2011363"/>
              <a:ext cx="612775" cy="241300"/>
            </a:xfrm>
            <a:custGeom>
              <a:avLst/>
              <a:gdLst>
                <a:gd name="T0" fmla="*/ 411 w 433"/>
                <a:gd name="T1" fmla="*/ 160 h 171"/>
                <a:gd name="T2" fmla="*/ 338 w 433"/>
                <a:gd name="T3" fmla="*/ 159 h 171"/>
                <a:gd name="T4" fmla="*/ 334 w 433"/>
                <a:gd name="T5" fmla="*/ 154 h 171"/>
                <a:gd name="T6" fmla="*/ 290 w 433"/>
                <a:gd name="T7" fmla="*/ 151 h 171"/>
                <a:gd name="T8" fmla="*/ 233 w 433"/>
                <a:gd name="T9" fmla="*/ 154 h 171"/>
                <a:gd name="T10" fmla="*/ 181 w 433"/>
                <a:gd name="T11" fmla="*/ 152 h 171"/>
                <a:gd name="T12" fmla="*/ 153 w 433"/>
                <a:gd name="T13" fmla="*/ 151 h 171"/>
                <a:gd name="T14" fmla="*/ 142 w 433"/>
                <a:gd name="T15" fmla="*/ 151 h 171"/>
                <a:gd name="T16" fmla="*/ 127 w 433"/>
                <a:gd name="T17" fmla="*/ 151 h 171"/>
                <a:gd name="T18" fmla="*/ 110 w 433"/>
                <a:gd name="T19" fmla="*/ 149 h 171"/>
                <a:gd name="T20" fmla="*/ 87 w 433"/>
                <a:gd name="T21" fmla="*/ 142 h 171"/>
                <a:gd name="T22" fmla="*/ 74 w 433"/>
                <a:gd name="T23" fmla="*/ 135 h 171"/>
                <a:gd name="T24" fmla="*/ 79 w 433"/>
                <a:gd name="T25" fmla="*/ 144 h 171"/>
                <a:gd name="T26" fmla="*/ 40 w 433"/>
                <a:gd name="T27" fmla="*/ 108 h 171"/>
                <a:gd name="T28" fmla="*/ 54 w 433"/>
                <a:gd name="T29" fmla="*/ 120 h 171"/>
                <a:gd name="T30" fmla="*/ 48 w 433"/>
                <a:gd name="T31" fmla="*/ 113 h 171"/>
                <a:gd name="T32" fmla="*/ 34 w 433"/>
                <a:gd name="T33" fmla="*/ 102 h 171"/>
                <a:gd name="T34" fmla="*/ 27 w 433"/>
                <a:gd name="T35" fmla="*/ 94 h 171"/>
                <a:gd name="T36" fmla="*/ 28 w 433"/>
                <a:gd name="T37" fmla="*/ 85 h 171"/>
                <a:gd name="T38" fmla="*/ 34 w 433"/>
                <a:gd name="T39" fmla="*/ 93 h 171"/>
                <a:gd name="T40" fmla="*/ 47 w 433"/>
                <a:gd name="T41" fmla="*/ 109 h 171"/>
                <a:gd name="T42" fmla="*/ 62 w 433"/>
                <a:gd name="T43" fmla="*/ 121 h 171"/>
                <a:gd name="T44" fmla="*/ 51 w 433"/>
                <a:gd name="T45" fmla="*/ 109 h 171"/>
                <a:gd name="T46" fmla="*/ 34 w 433"/>
                <a:gd name="T47" fmla="*/ 87 h 171"/>
                <a:gd name="T48" fmla="*/ 26 w 433"/>
                <a:gd name="T49" fmla="*/ 72 h 171"/>
                <a:gd name="T50" fmla="*/ 20 w 433"/>
                <a:gd name="T51" fmla="*/ 52 h 171"/>
                <a:gd name="T52" fmla="*/ 19 w 433"/>
                <a:gd name="T53" fmla="*/ 53 h 171"/>
                <a:gd name="T54" fmla="*/ 22 w 433"/>
                <a:gd name="T55" fmla="*/ 74 h 171"/>
                <a:gd name="T56" fmla="*/ 15 w 433"/>
                <a:gd name="T57" fmla="*/ 61 h 171"/>
                <a:gd name="T58" fmla="*/ 11 w 433"/>
                <a:gd name="T59" fmla="*/ 39 h 171"/>
                <a:gd name="T60" fmla="*/ 10 w 433"/>
                <a:gd name="T61" fmla="*/ 10 h 171"/>
                <a:gd name="T62" fmla="*/ 4 w 433"/>
                <a:gd name="T63" fmla="*/ 3 h 171"/>
                <a:gd name="T64" fmla="*/ 3 w 433"/>
                <a:gd name="T65" fmla="*/ 2 h 171"/>
                <a:gd name="T66" fmla="*/ 0 w 433"/>
                <a:gd name="T67" fmla="*/ 27 h 171"/>
                <a:gd name="T68" fmla="*/ 2 w 433"/>
                <a:gd name="T69" fmla="*/ 58 h 171"/>
                <a:gd name="T70" fmla="*/ 9 w 433"/>
                <a:gd name="T71" fmla="*/ 69 h 171"/>
                <a:gd name="T72" fmla="*/ 30 w 433"/>
                <a:gd name="T73" fmla="*/ 111 h 171"/>
                <a:gd name="T74" fmla="*/ 39 w 433"/>
                <a:gd name="T75" fmla="*/ 123 h 171"/>
                <a:gd name="T76" fmla="*/ 50 w 433"/>
                <a:gd name="T77" fmla="*/ 133 h 171"/>
                <a:gd name="T78" fmla="*/ 65 w 433"/>
                <a:gd name="T79" fmla="*/ 144 h 171"/>
                <a:gd name="T80" fmla="*/ 69 w 433"/>
                <a:gd name="T81" fmla="*/ 146 h 171"/>
                <a:gd name="T82" fmla="*/ 77 w 433"/>
                <a:gd name="T83" fmla="*/ 151 h 171"/>
                <a:gd name="T84" fmla="*/ 62 w 433"/>
                <a:gd name="T85" fmla="*/ 146 h 171"/>
                <a:gd name="T86" fmla="*/ 105 w 433"/>
                <a:gd name="T87" fmla="*/ 165 h 171"/>
                <a:gd name="T88" fmla="*/ 113 w 433"/>
                <a:gd name="T89" fmla="*/ 165 h 171"/>
                <a:gd name="T90" fmla="*/ 124 w 433"/>
                <a:gd name="T91" fmla="*/ 168 h 171"/>
                <a:gd name="T92" fmla="*/ 139 w 433"/>
                <a:gd name="T93" fmla="*/ 169 h 171"/>
                <a:gd name="T94" fmla="*/ 146 w 433"/>
                <a:gd name="T95" fmla="*/ 169 h 171"/>
                <a:gd name="T96" fmla="*/ 153 w 433"/>
                <a:gd name="T97" fmla="*/ 169 h 171"/>
                <a:gd name="T98" fmla="*/ 186 w 433"/>
                <a:gd name="T99" fmla="*/ 171 h 171"/>
                <a:gd name="T100" fmla="*/ 433 w 433"/>
                <a:gd name="T101" fmla="*/ 169 h 171"/>
                <a:gd name="T102" fmla="*/ 383 w 433"/>
                <a:gd name="T103" fmla="*/ 16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33" h="171">
                  <a:moveTo>
                    <a:pt x="383" y="160"/>
                  </a:moveTo>
                  <a:cubicBezTo>
                    <a:pt x="391" y="158"/>
                    <a:pt x="403" y="159"/>
                    <a:pt x="411" y="160"/>
                  </a:cubicBezTo>
                  <a:cubicBezTo>
                    <a:pt x="413" y="157"/>
                    <a:pt x="403" y="155"/>
                    <a:pt x="404" y="152"/>
                  </a:cubicBezTo>
                  <a:cubicBezTo>
                    <a:pt x="373" y="149"/>
                    <a:pt x="369" y="161"/>
                    <a:pt x="338" y="159"/>
                  </a:cubicBezTo>
                  <a:cubicBezTo>
                    <a:pt x="340" y="156"/>
                    <a:pt x="349" y="154"/>
                    <a:pt x="329" y="154"/>
                  </a:cubicBezTo>
                  <a:cubicBezTo>
                    <a:pt x="334" y="154"/>
                    <a:pt x="334" y="154"/>
                    <a:pt x="334" y="154"/>
                  </a:cubicBezTo>
                  <a:cubicBezTo>
                    <a:pt x="303" y="157"/>
                    <a:pt x="310" y="147"/>
                    <a:pt x="290" y="155"/>
                  </a:cubicBezTo>
                  <a:cubicBezTo>
                    <a:pt x="290" y="151"/>
                    <a:pt x="290" y="151"/>
                    <a:pt x="290" y="151"/>
                  </a:cubicBezTo>
                  <a:cubicBezTo>
                    <a:pt x="276" y="154"/>
                    <a:pt x="248" y="154"/>
                    <a:pt x="232" y="154"/>
                  </a:cubicBezTo>
                  <a:cubicBezTo>
                    <a:pt x="233" y="154"/>
                    <a:pt x="233" y="154"/>
                    <a:pt x="233" y="154"/>
                  </a:cubicBezTo>
                  <a:cubicBezTo>
                    <a:pt x="189" y="158"/>
                    <a:pt x="208" y="155"/>
                    <a:pt x="159" y="157"/>
                  </a:cubicBezTo>
                  <a:cubicBezTo>
                    <a:pt x="181" y="152"/>
                    <a:pt x="181" y="152"/>
                    <a:pt x="181" y="152"/>
                  </a:cubicBezTo>
                  <a:cubicBezTo>
                    <a:pt x="164" y="150"/>
                    <a:pt x="160" y="155"/>
                    <a:pt x="148" y="155"/>
                  </a:cubicBezTo>
                  <a:cubicBezTo>
                    <a:pt x="149" y="154"/>
                    <a:pt x="147" y="152"/>
                    <a:pt x="153" y="151"/>
                  </a:cubicBezTo>
                  <a:cubicBezTo>
                    <a:pt x="152" y="151"/>
                    <a:pt x="150" y="151"/>
                    <a:pt x="148" y="151"/>
                  </a:cubicBezTo>
                  <a:cubicBezTo>
                    <a:pt x="147" y="151"/>
                    <a:pt x="145" y="151"/>
                    <a:pt x="142" y="151"/>
                  </a:cubicBezTo>
                  <a:cubicBezTo>
                    <a:pt x="140" y="152"/>
                    <a:pt x="137" y="152"/>
                    <a:pt x="135" y="152"/>
                  </a:cubicBezTo>
                  <a:cubicBezTo>
                    <a:pt x="132" y="152"/>
                    <a:pt x="129" y="151"/>
                    <a:pt x="127" y="151"/>
                  </a:cubicBezTo>
                  <a:cubicBezTo>
                    <a:pt x="124" y="151"/>
                    <a:pt x="121" y="151"/>
                    <a:pt x="118" y="150"/>
                  </a:cubicBezTo>
                  <a:cubicBezTo>
                    <a:pt x="115" y="150"/>
                    <a:pt x="112" y="149"/>
                    <a:pt x="110" y="149"/>
                  </a:cubicBezTo>
                  <a:cubicBezTo>
                    <a:pt x="107" y="148"/>
                    <a:pt x="104" y="147"/>
                    <a:pt x="102" y="147"/>
                  </a:cubicBezTo>
                  <a:cubicBezTo>
                    <a:pt x="96" y="145"/>
                    <a:pt x="92" y="143"/>
                    <a:pt x="87" y="142"/>
                  </a:cubicBezTo>
                  <a:cubicBezTo>
                    <a:pt x="83" y="140"/>
                    <a:pt x="80" y="138"/>
                    <a:pt x="78" y="137"/>
                  </a:cubicBezTo>
                  <a:cubicBezTo>
                    <a:pt x="75" y="136"/>
                    <a:pt x="74" y="135"/>
                    <a:pt x="74" y="135"/>
                  </a:cubicBezTo>
                  <a:cubicBezTo>
                    <a:pt x="64" y="130"/>
                    <a:pt x="65" y="131"/>
                    <a:pt x="68" y="134"/>
                  </a:cubicBezTo>
                  <a:cubicBezTo>
                    <a:pt x="71" y="138"/>
                    <a:pt x="77" y="142"/>
                    <a:pt x="79" y="144"/>
                  </a:cubicBezTo>
                  <a:cubicBezTo>
                    <a:pt x="74" y="143"/>
                    <a:pt x="63" y="136"/>
                    <a:pt x="54" y="128"/>
                  </a:cubicBezTo>
                  <a:cubicBezTo>
                    <a:pt x="46" y="119"/>
                    <a:pt x="40" y="110"/>
                    <a:pt x="40" y="108"/>
                  </a:cubicBezTo>
                  <a:cubicBezTo>
                    <a:pt x="42" y="110"/>
                    <a:pt x="47" y="115"/>
                    <a:pt x="51" y="118"/>
                  </a:cubicBezTo>
                  <a:cubicBezTo>
                    <a:pt x="53" y="119"/>
                    <a:pt x="54" y="120"/>
                    <a:pt x="54" y="120"/>
                  </a:cubicBezTo>
                  <a:cubicBezTo>
                    <a:pt x="55" y="120"/>
                    <a:pt x="54" y="119"/>
                    <a:pt x="52" y="116"/>
                  </a:cubicBezTo>
                  <a:cubicBezTo>
                    <a:pt x="52" y="116"/>
                    <a:pt x="50" y="115"/>
                    <a:pt x="48" y="113"/>
                  </a:cubicBezTo>
                  <a:cubicBezTo>
                    <a:pt x="45" y="111"/>
                    <a:pt x="42" y="109"/>
                    <a:pt x="39" y="106"/>
                  </a:cubicBezTo>
                  <a:cubicBezTo>
                    <a:pt x="37" y="105"/>
                    <a:pt x="36" y="103"/>
                    <a:pt x="34" y="102"/>
                  </a:cubicBezTo>
                  <a:cubicBezTo>
                    <a:pt x="33" y="100"/>
                    <a:pt x="32" y="99"/>
                    <a:pt x="31" y="98"/>
                  </a:cubicBezTo>
                  <a:cubicBezTo>
                    <a:pt x="29" y="95"/>
                    <a:pt x="27" y="94"/>
                    <a:pt x="27" y="94"/>
                  </a:cubicBezTo>
                  <a:cubicBezTo>
                    <a:pt x="23" y="83"/>
                    <a:pt x="23" y="80"/>
                    <a:pt x="24" y="81"/>
                  </a:cubicBezTo>
                  <a:cubicBezTo>
                    <a:pt x="25" y="81"/>
                    <a:pt x="26" y="83"/>
                    <a:pt x="28" y="85"/>
                  </a:cubicBezTo>
                  <a:cubicBezTo>
                    <a:pt x="29" y="86"/>
                    <a:pt x="29" y="87"/>
                    <a:pt x="31" y="89"/>
                  </a:cubicBezTo>
                  <a:cubicBezTo>
                    <a:pt x="32" y="90"/>
                    <a:pt x="33" y="92"/>
                    <a:pt x="34" y="93"/>
                  </a:cubicBezTo>
                  <a:cubicBezTo>
                    <a:pt x="37" y="96"/>
                    <a:pt x="39" y="100"/>
                    <a:pt x="43" y="103"/>
                  </a:cubicBezTo>
                  <a:cubicBezTo>
                    <a:pt x="44" y="105"/>
                    <a:pt x="46" y="107"/>
                    <a:pt x="47" y="109"/>
                  </a:cubicBezTo>
                  <a:cubicBezTo>
                    <a:pt x="49" y="110"/>
                    <a:pt x="51" y="112"/>
                    <a:pt x="52" y="113"/>
                  </a:cubicBezTo>
                  <a:cubicBezTo>
                    <a:pt x="56" y="116"/>
                    <a:pt x="59" y="119"/>
                    <a:pt x="62" y="121"/>
                  </a:cubicBezTo>
                  <a:cubicBezTo>
                    <a:pt x="66" y="124"/>
                    <a:pt x="68" y="126"/>
                    <a:pt x="71" y="127"/>
                  </a:cubicBezTo>
                  <a:cubicBezTo>
                    <a:pt x="62" y="120"/>
                    <a:pt x="56" y="114"/>
                    <a:pt x="51" y="109"/>
                  </a:cubicBezTo>
                  <a:cubicBezTo>
                    <a:pt x="46" y="103"/>
                    <a:pt x="41" y="98"/>
                    <a:pt x="37" y="92"/>
                  </a:cubicBezTo>
                  <a:cubicBezTo>
                    <a:pt x="36" y="90"/>
                    <a:pt x="35" y="89"/>
                    <a:pt x="34" y="87"/>
                  </a:cubicBezTo>
                  <a:cubicBezTo>
                    <a:pt x="33" y="86"/>
                    <a:pt x="32" y="84"/>
                    <a:pt x="31" y="83"/>
                  </a:cubicBezTo>
                  <a:cubicBezTo>
                    <a:pt x="30" y="79"/>
                    <a:pt x="28" y="76"/>
                    <a:pt x="26" y="72"/>
                  </a:cubicBezTo>
                  <a:cubicBezTo>
                    <a:pt x="24" y="68"/>
                    <a:pt x="23" y="64"/>
                    <a:pt x="22" y="59"/>
                  </a:cubicBezTo>
                  <a:cubicBezTo>
                    <a:pt x="21" y="57"/>
                    <a:pt x="20" y="55"/>
                    <a:pt x="20" y="52"/>
                  </a:cubicBezTo>
                  <a:cubicBezTo>
                    <a:pt x="19" y="50"/>
                    <a:pt x="19" y="47"/>
                    <a:pt x="18" y="44"/>
                  </a:cubicBezTo>
                  <a:cubicBezTo>
                    <a:pt x="19" y="47"/>
                    <a:pt x="19" y="50"/>
                    <a:pt x="19" y="53"/>
                  </a:cubicBezTo>
                  <a:cubicBezTo>
                    <a:pt x="20" y="56"/>
                    <a:pt x="20" y="59"/>
                    <a:pt x="20" y="61"/>
                  </a:cubicBezTo>
                  <a:cubicBezTo>
                    <a:pt x="21" y="66"/>
                    <a:pt x="21" y="70"/>
                    <a:pt x="22" y="74"/>
                  </a:cubicBezTo>
                  <a:cubicBezTo>
                    <a:pt x="21" y="74"/>
                    <a:pt x="19" y="72"/>
                    <a:pt x="18" y="68"/>
                  </a:cubicBezTo>
                  <a:cubicBezTo>
                    <a:pt x="16" y="66"/>
                    <a:pt x="16" y="64"/>
                    <a:pt x="15" y="61"/>
                  </a:cubicBezTo>
                  <a:cubicBezTo>
                    <a:pt x="14" y="58"/>
                    <a:pt x="13" y="54"/>
                    <a:pt x="12" y="51"/>
                  </a:cubicBezTo>
                  <a:cubicBezTo>
                    <a:pt x="12" y="47"/>
                    <a:pt x="11" y="43"/>
                    <a:pt x="11" y="39"/>
                  </a:cubicBezTo>
                  <a:cubicBezTo>
                    <a:pt x="10" y="35"/>
                    <a:pt x="10" y="30"/>
                    <a:pt x="10" y="26"/>
                  </a:cubicBezTo>
                  <a:cubicBezTo>
                    <a:pt x="10" y="21"/>
                    <a:pt x="10" y="15"/>
                    <a:pt x="10" y="10"/>
                  </a:cubicBezTo>
                  <a:cubicBezTo>
                    <a:pt x="8" y="23"/>
                    <a:pt x="6" y="15"/>
                    <a:pt x="4" y="6"/>
                  </a:cubicBezTo>
                  <a:cubicBezTo>
                    <a:pt x="4" y="5"/>
                    <a:pt x="4" y="4"/>
                    <a:pt x="4" y="3"/>
                  </a:cubicBezTo>
                  <a:cubicBezTo>
                    <a:pt x="4" y="2"/>
                    <a:pt x="3" y="1"/>
                    <a:pt x="3" y="0"/>
                  </a:cubicBezTo>
                  <a:cubicBezTo>
                    <a:pt x="3" y="2"/>
                    <a:pt x="3" y="2"/>
                    <a:pt x="3" y="2"/>
                  </a:cubicBezTo>
                  <a:cubicBezTo>
                    <a:pt x="3" y="2"/>
                    <a:pt x="2" y="2"/>
                    <a:pt x="1" y="4"/>
                  </a:cubicBezTo>
                  <a:cubicBezTo>
                    <a:pt x="2" y="12"/>
                    <a:pt x="1" y="19"/>
                    <a:pt x="0" y="27"/>
                  </a:cubicBezTo>
                  <a:cubicBezTo>
                    <a:pt x="0" y="32"/>
                    <a:pt x="0" y="38"/>
                    <a:pt x="0" y="43"/>
                  </a:cubicBezTo>
                  <a:cubicBezTo>
                    <a:pt x="0" y="48"/>
                    <a:pt x="1" y="53"/>
                    <a:pt x="2" y="58"/>
                  </a:cubicBezTo>
                  <a:cubicBezTo>
                    <a:pt x="3" y="53"/>
                    <a:pt x="4" y="54"/>
                    <a:pt x="6" y="59"/>
                  </a:cubicBezTo>
                  <a:cubicBezTo>
                    <a:pt x="7" y="62"/>
                    <a:pt x="8" y="65"/>
                    <a:pt x="9" y="69"/>
                  </a:cubicBezTo>
                  <a:cubicBezTo>
                    <a:pt x="11" y="73"/>
                    <a:pt x="12" y="78"/>
                    <a:pt x="14" y="83"/>
                  </a:cubicBezTo>
                  <a:cubicBezTo>
                    <a:pt x="18" y="92"/>
                    <a:pt x="24" y="103"/>
                    <a:pt x="30" y="111"/>
                  </a:cubicBezTo>
                  <a:cubicBezTo>
                    <a:pt x="32" y="114"/>
                    <a:pt x="33" y="116"/>
                    <a:pt x="35" y="118"/>
                  </a:cubicBezTo>
                  <a:cubicBezTo>
                    <a:pt x="36" y="119"/>
                    <a:pt x="38" y="121"/>
                    <a:pt x="39" y="123"/>
                  </a:cubicBezTo>
                  <a:cubicBezTo>
                    <a:pt x="42" y="126"/>
                    <a:pt x="45" y="129"/>
                    <a:pt x="47" y="130"/>
                  </a:cubicBezTo>
                  <a:cubicBezTo>
                    <a:pt x="47" y="130"/>
                    <a:pt x="49" y="131"/>
                    <a:pt x="50" y="133"/>
                  </a:cubicBezTo>
                  <a:cubicBezTo>
                    <a:pt x="52" y="135"/>
                    <a:pt x="55" y="137"/>
                    <a:pt x="58" y="139"/>
                  </a:cubicBezTo>
                  <a:cubicBezTo>
                    <a:pt x="60" y="141"/>
                    <a:pt x="63" y="143"/>
                    <a:pt x="65" y="144"/>
                  </a:cubicBezTo>
                  <a:cubicBezTo>
                    <a:pt x="66" y="145"/>
                    <a:pt x="67" y="145"/>
                    <a:pt x="68" y="146"/>
                  </a:cubicBezTo>
                  <a:cubicBezTo>
                    <a:pt x="68" y="146"/>
                    <a:pt x="69" y="146"/>
                    <a:pt x="69" y="146"/>
                  </a:cubicBezTo>
                  <a:cubicBezTo>
                    <a:pt x="69" y="146"/>
                    <a:pt x="71" y="148"/>
                    <a:pt x="73" y="149"/>
                  </a:cubicBezTo>
                  <a:cubicBezTo>
                    <a:pt x="75" y="150"/>
                    <a:pt x="77" y="151"/>
                    <a:pt x="77" y="151"/>
                  </a:cubicBezTo>
                  <a:cubicBezTo>
                    <a:pt x="78" y="152"/>
                    <a:pt x="77" y="153"/>
                    <a:pt x="75" y="152"/>
                  </a:cubicBezTo>
                  <a:cubicBezTo>
                    <a:pt x="73" y="151"/>
                    <a:pt x="68" y="150"/>
                    <a:pt x="62" y="146"/>
                  </a:cubicBezTo>
                  <a:cubicBezTo>
                    <a:pt x="67" y="149"/>
                    <a:pt x="79" y="156"/>
                    <a:pt x="90" y="160"/>
                  </a:cubicBezTo>
                  <a:cubicBezTo>
                    <a:pt x="96" y="162"/>
                    <a:pt x="101" y="164"/>
                    <a:pt x="105" y="165"/>
                  </a:cubicBezTo>
                  <a:cubicBezTo>
                    <a:pt x="108" y="165"/>
                    <a:pt x="110" y="165"/>
                    <a:pt x="109" y="164"/>
                  </a:cubicBezTo>
                  <a:cubicBezTo>
                    <a:pt x="109" y="164"/>
                    <a:pt x="111" y="165"/>
                    <a:pt x="113" y="165"/>
                  </a:cubicBezTo>
                  <a:cubicBezTo>
                    <a:pt x="115" y="166"/>
                    <a:pt x="116" y="166"/>
                    <a:pt x="118" y="167"/>
                  </a:cubicBezTo>
                  <a:cubicBezTo>
                    <a:pt x="120" y="167"/>
                    <a:pt x="122" y="167"/>
                    <a:pt x="124" y="168"/>
                  </a:cubicBezTo>
                  <a:cubicBezTo>
                    <a:pt x="126" y="168"/>
                    <a:pt x="129" y="168"/>
                    <a:pt x="131" y="169"/>
                  </a:cubicBezTo>
                  <a:cubicBezTo>
                    <a:pt x="134" y="169"/>
                    <a:pt x="137" y="169"/>
                    <a:pt x="139" y="169"/>
                  </a:cubicBezTo>
                  <a:cubicBezTo>
                    <a:pt x="141" y="169"/>
                    <a:pt x="142" y="169"/>
                    <a:pt x="144" y="169"/>
                  </a:cubicBezTo>
                  <a:cubicBezTo>
                    <a:pt x="146" y="169"/>
                    <a:pt x="146" y="169"/>
                    <a:pt x="146" y="169"/>
                  </a:cubicBezTo>
                  <a:cubicBezTo>
                    <a:pt x="147" y="169"/>
                    <a:pt x="147" y="169"/>
                    <a:pt x="147" y="169"/>
                  </a:cubicBezTo>
                  <a:cubicBezTo>
                    <a:pt x="149" y="169"/>
                    <a:pt x="151" y="169"/>
                    <a:pt x="153" y="169"/>
                  </a:cubicBezTo>
                  <a:cubicBezTo>
                    <a:pt x="167" y="169"/>
                    <a:pt x="181" y="169"/>
                    <a:pt x="181" y="169"/>
                  </a:cubicBezTo>
                  <a:cubicBezTo>
                    <a:pt x="183" y="170"/>
                    <a:pt x="184" y="170"/>
                    <a:pt x="186" y="171"/>
                  </a:cubicBezTo>
                  <a:cubicBezTo>
                    <a:pt x="188" y="170"/>
                    <a:pt x="188" y="170"/>
                    <a:pt x="188" y="169"/>
                  </a:cubicBezTo>
                  <a:cubicBezTo>
                    <a:pt x="433" y="169"/>
                    <a:pt x="433" y="169"/>
                    <a:pt x="433" y="169"/>
                  </a:cubicBezTo>
                  <a:cubicBezTo>
                    <a:pt x="421" y="168"/>
                    <a:pt x="410" y="167"/>
                    <a:pt x="398" y="166"/>
                  </a:cubicBezTo>
                  <a:cubicBezTo>
                    <a:pt x="416" y="161"/>
                    <a:pt x="377" y="165"/>
                    <a:pt x="383" y="1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8" name="Freeform 56"/>
            <p:cNvSpPr/>
            <p:nvPr/>
          </p:nvSpPr>
          <p:spPr bwMode="auto">
            <a:xfrm>
              <a:off x="1727201" y="2049463"/>
              <a:ext cx="1588" cy="23812"/>
            </a:xfrm>
            <a:custGeom>
              <a:avLst/>
              <a:gdLst>
                <a:gd name="T0" fmla="*/ 1 w 1"/>
                <a:gd name="T1" fmla="*/ 17 h 17"/>
                <a:gd name="T2" fmla="*/ 0 w 1"/>
                <a:gd name="T3" fmla="*/ 0 h 17"/>
                <a:gd name="T4" fmla="*/ 1 w 1"/>
                <a:gd name="T5" fmla="*/ 17 h 17"/>
              </a:gdLst>
              <a:ahLst/>
              <a:cxnLst>
                <a:cxn ang="0">
                  <a:pos x="T0" y="T1"/>
                </a:cxn>
                <a:cxn ang="0">
                  <a:pos x="T2" y="T3"/>
                </a:cxn>
                <a:cxn ang="0">
                  <a:pos x="T4" y="T5"/>
                </a:cxn>
              </a:cxnLst>
              <a:rect l="0" t="0" r="r" b="b"/>
              <a:pathLst>
                <a:path w="1" h="17">
                  <a:moveTo>
                    <a:pt x="1" y="17"/>
                  </a:moveTo>
                  <a:cubicBezTo>
                    <a:pt x="1" y="12"/>
                    <a:pt x="1" y="7"/>
                    <a:pt x="0" y="0"/>
                  </a:cubicBezTo>
                  <a:cubicBezTo>
                    <a:pt x="0" y="6"/>
                    <a:pt x="0" y="12"/>
                    <a:pt x="1"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9" name="Freeform 57"/>
            <p:cNvSpPr/>
            <p:nvPr/>
          </p:nvSpPr>
          <p:spPr bwMode="auto">
            <a:xfrm>
              <a:off x="2316163" y="2249488"/>
              <a:ext cx="23813" cy="0"/>
            </a:xfrm>
            <a:custGeom>
              <a:avLst/>
              <a:gdLst>
                <a:gd name="T0" fmla="*/ 17 w 17"/>
                <a:gd name="T1" fmla="*/ 0 w 17"/>
                <a:gd name="T2" fmla="*/ 17 w 17"/>
              </a:gdLst>
              <a:ahLst/>
              <a:cxnLst>
                <a:cxn ang="0">
                  <a:pos x="T0" y="0"/>
                </a:cxn>
                <a:cxn ang="0">
                  <a:pos x="T1" y="0"/>
                </a:cxn>
                <a:cxn ang="0">
                  <a:pos x="T2" y="0"/>
                </a:cxn>
              </a:cxnLst>
              <a:rect l="0" t="0" r="r" b="b"/>
              <a:pathLst>
                <a:path w="17">
                  <a:moveTo>
                    <a:pt x="17" y="0"/>
                  </a:moveTo>
                  <a:cubicBezTo>
                    <a:pt x="0" y="0"/>
                    <a:pt x="0" y="0"/>
                    <a:pt x="0" y="0"/>
                  </a:cubicBezTo>
                  <a:cubicBezTo>
                    <a:pt x="5" y="0"/>
                    <a:pt x="11" y="0"/>
                    <a:pt x="1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0" name="Freeform 58"/>
            <p:cNvSpPr/>
            <p:nvPr/>
          </p:nvSpPr>
          <p:spPr bwMode="auto">
            <a:xfrm>
              <a:off x="1706563" y="1928813"/>
              <a:ext cx="7938" cy="57150"/>
            </a:xfrm>
            <a:custGeom>
              <a:avLst/>
              <a:gdLst>
                <a:gd name="T0" fmla="*/ 5 w 5"/>
                <a:gd name="T1" fmla="*/ 40 h 41"/>
                <a:gd name="T2" fmla="*/ 5 w 5"/>
                <a:gd name="T3" fmla="*/ 9 h 41"/>
                <a:gd name="T4" fmla="*/ 0 w 5"/>
                <a:gd name="T5" fmla="*/ 0 h 41"/>
                <a:gd name="T6" fmla="*/ 0 w 5"/>
                <a:gd name="T7" fmla="*/ 37 h 41"/>
                <a:gd name="T8" fmla="*/ 5 w 5"/>
                <a:gd name="T9" fmla="*/ 40 h 41"/>
              </a:gdLst>
              <a:ahLst/>
              <a:cxnLst>
                <a:cxn ang="0">
                  <a:pos x="T0" y="T1"/>
                </a:cxn>
                <a:cxn ang="0">
                  <a:pos x="T2" y="T3"/>
                </a:cxn>
                <a:cxn ang="0">
                  <a:pos x="T4" y="T5"/>
                </a:cxn>
                <a:cxn ang="0">
                  <a:pos x="T6" y="T7"/>
                </a:cxn>
                <a:cxn ang="0">
                  <a:pos x="T8" y="T9"/>
                </a:cxn>
              </a:cxnLst>
              <a:rect l="0" t="0" r="r" b="b"/>
              <a:pathLst>
                <a:path w="5" h="41">
                  <a:moveTo>
                    <a:pt x="5" y="40"/>
                  </a:moveTo>
                  <a:cubicBezTo>
                    <a:pt x="5" y="9"/>
                    <a:pt x="5" y="9"/>
                    <a:pt x="5" y="9"/>
                  </a:cubicBezTo>
                  <a:cubicBezTo>
                    <a:pt x="2" y="20"/>
                    <a:pt x="2" y="2"/>
                    <a:pt x="0" y="0"/>
                  </a:cubicBezTo>
                  <a:cubicBezTo>
                    <a:pt x="0" y="37"/>
                    <a:pt x="0" y="37"/>
                    <a:pt x="0" y="37"/>
                  </a:cubicBezTo>
                  <a:cubicBezTo>
                    <a:pt x="2" y="37"/>
                    <a:pt x="4" y="41"/>
                    <a:pt x="5"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1" name="Freeform 59"/>
            <p:cNvSpPr/>
            <p:nvPr/>
          </p:nvSpPr>
          <p:spPr bwMode="auto">
            <a:xfrm>
              <a:off x="1703388" y="1981200"/>
              <a:ext cx="3175" cy="30162"/>
            </a:xfrm>
            <a:custGeom>
              <a:avLst/>
              <a:gdLst>
                <a:gd name="T0" fmla="*/ 0 w 3"/>
                <a:gd name="T1" fmla="*/ 11 h 21"/>
                <a:gd name="T2" fmla="*/ 3 w 3"/>
                <a:gd name="T3" fmla="*/ 21 h 21"/>
                <a:gd name="T4" fmla="*/ 3 w 3"/>
                <a:gd name="T5" fmla="*/ 0 h 21"/>
                <a:gd name="T6" fmla="*/ 0 w 3"/>
                <a:gd name="T7" fmla="*/ 11 h 21"/>
              </a:gdLst>
              <a:ahLst/>
              <a:cxnLst>
                <a:cxn ang="0">
                  <a:pos x="T0" y="T1"/>
                </a:cxn>
                <a:cxn ang="0">
                  <a:pos x="T2" y="T3"/>
                </a:cxn>
                <a:cxn ang="0">
                  <a:pos x="T4" y="T5"/>
                </a:cxn>
                <a:cxn ang="0">
                  <a:pos x="T6" y="T7"/>
                </a:cxn>
              </a:cxnLst>
              <a:rect l="0" t="0" r="r" b="b"/>
              <a:pathLst>
                <a:path w="3" h="21">
                  <a:moveTo>
                    <a:pt x="0" y="11"/>
                  </a:moveTo>
                  <a:cubicBezTo>
                    <a:pt x="1" y="12"/>
                    <a:pt x="2" y="16"/>
                    <a:pt x="3" y="21"/>
                  </a:cubicBezTo>
                  <a:cubicBezTo>
                    <a:pt x="3" y="0"/>
                    <a:pt x="3" y="0"/>
                    <a:pt x="3" y="0"/>
                  </a:cubicBezTo>
                  <a:cubicBezTo>
                    <a:pt x="2" y="0"/>
                    <a:pt x="1" y="3"/>
                    <a:pt x="0"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2" name="Freeform 60"/>
            <p:cNvSpPr/>
            <p:nvPr/>
          </p:nvSpPr>
          <p:spPr bwMode="auto">
            <a:xfrm>
              <a:off x="2519363" y="2225675"/>
              <a:ext cx="11113" cy="0"/>
            </a:xfrm>
            <a:custGeom>
              <a:avLst/>
              <a:gdLst>
                <a:gd name="T0" fmla="*/ 0 w 8"/>
                <a:gd name="T1" fmla="*/ 8 w 8"/>
                <a:gd name="T2" fmla="*/ 0 w 8"/>
              </a:gdLst>
              <a:ahLst/>
              <a:cxnLst>
                <a:cxn ang="0">
                  <a:pos x="T0" y="0"/>
                </a:cxn>
                <a:cxn ang="0">
                  <a:pos x="T1" y="0"/>
                </a:cxn>
                <a:cxn ang="0">
                  <a:pos x="T2" y="0"/>
                </a:cxn>
              </a:cxnLst>
              <a:rect l="0" t="0" r="r" b="b"/>
              <a:pathLst>
                <a:path w="8">
                  <a:moveTo>
                    <a:pt x="0" y="0"/>
                  </a:moveTo>
                  <a:cubicBezTo>
                    <a:pt x="3" y="0"/>
                    <a:pt x="5" y="0"/>
                    <a:pt x="8" y="0"/>
                  </a:cubicBezTo>
                  <a:cubicBezTo>
                    <a:pt x="4" y="0"/>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3" name="Freeform 61"/>
            <p:cNvSpPr/>
            <p:nvPr/>
          </p:nvSpPr>
          <p:spPr bwMode="auto">
            <a:xfrm>
              <a:off x="2279651" y="2224088"/>
              <a:ext cx="404813" cy="22225"/>
            </a:xfrm>
            <a:custGeom>
              <a:avLst/>
              <a:gdLst>
                <a:gd name="T0" fmla="*/ 266 w 286"/>
                <a:gd name="T1" fmla="*/ 4 h 16"/>
                <a:gd name="T2" fmla="*/ 195 w 286"/>
                <a:gd name="T3" fmla="*/ 5 h 16"/>
                <a:gd name="T4" fmla="*/ 192 w 286"/>
                <a:gd name="T5" fmla="*/ 3 h 16"/>
                <a:gd name="T6" fmla="*/ 176 w 286"/>
                <a:gd name="T7" fmla="*/ 8 h 16"/>
                <a:gd name="T8" fmla="*/ 191 w 286"/>
                <a:gd name="T9" fmla="*/ 10 h 16"/>
                <a:gd name="T10" fmla="*/ 113 w 286"/>
                <a:gd name="T11" fmla="*/ 10 h 16"/>
                <a:gd name="T12" fmla="*/ 169 w 286"/>
                <a:gd name="T13" fmla="*/ 6 h 16"/>
                <a:gd name="T14" fmla="*/ 169 w 286"/>
                <a:gd name="T15" fmla="*/ 1 h 16"/>
                <a:gd name="T16" fmla="*/ 26 w 286"/>
                <a:gd name="T17" fmla="*/ 5 h 16"/>
                <a:gd name="T18" fmla="*/ 13 w 286"/>
                <a:gd name="T19" fmla="*/ 15 h 16"/>
                <a:gd name="T20" fmla="*/ 34 w 286"/>
                <a:gd name="T21" fmla="*/ 13 h 16"/>
                <a:gd name="T22" fmla="*/ 32 w 286"/>
                <a:gd name="T23" fmla="*/ 15 h 16"/>
                <a:gd name="T24" fmla="*/ 59 w 286"/>
                <a:gd name="T25" fmla="*/ 14 h 16"/>
                <a:gd name="T26" fmla="*/ 50 w 286"/>
                <a:gd name="T27" fmla="*/ 8 h 16"/>
                <a:gd name="T28" fmla="*/ 87 w 286"/>
                <a:gd name="T29" fmla="*/ 16 h 16"/>
                <a:gd name="T30" fmla="*/ 127 w 286"/>
                <a:gd name="T31" fmla="*/ 15 h 16"/>
                <a:gd name="T32" fmla="*/ 124 w 286"/>
                <a:gd name="T33" fmla="*/ 16 h 16"/>
                <a:gd name="T34" fmla="*/ 129 w 286"/>
                <a:gd name="T35" fmla="*/ 15 h 16"/>
                <a:gd name="T36" fmla="*/ 262 w 286"/>
                <a:gd name="T37" fmla="*/ 13 h 16"/>
                <a:gd name="T38" fmla="*/ 266 w 286"/>
                <a:gd name="T39"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6" h="16">
                  <a:moveTo>
                    <a:pt x="266" y="4"/>
                  </a:moveTo>
                  <a:cubicBezTo>
                    <a:pt x="240" y="4"/>
                    <a:pt x="202" y="1"/>
                    <a:pt x="195" y="5"/>
                  </a:cubicBezTo>
                  <a:cubicBezTo>
                    <a:pt x="196" y="5"/>
                    <a:pt x="196" y="4"/>
                    <a:pt x="192" y="3"/>
                  </a:cubicBezTo>
                  <a:cubicBezTo>
                    <a:pt x="176" y="8"/>
                    <a:pt x="176" y="8"/>
                    <a:pt x="176" y="8"/>
                  </a:cubicBezTo>
                  <a:cubicBezTo>
                    <a:pt x="191" y="10"/>
                    <a:pt x="191" y="10"/>
                    <a:pt x="191" y="10"/>
                  </a:cubicBezTo>
                  <a:cubicBezTo>
                    <a:pt x="175" y="14"/>
                    <a:pt x="122" y="13"/>
                    <a:pt x="113" y="10"/>
                  </a:cubicBezTo>
                  <a:cubicBezTo>
                    <a:pt x="143" y="9"/>
                    <a:pt x="128" y="3"/>
                    <a:pt x="169" y="6"/>
                  </a:cubicBezTo>
                  <a:cubicBezTo>
                    <a:pt x="167" y="5"/>
                    <a:pt x="160" y="2"/>
                    <a:pt x="169" y="1"/>
                  </a:cubicBezTo>
                  <a:cubicBezTo>
                    <a:pt x="120" y="3"/>
                    <a:pt x="77" y="0"/>
                    <a:pt x="26" y="5"/>
                  </a:cubicBezTo>
                  <a:cubicBezTo>
                    <a:pt x="66" y="10"/>
                    <a:pt x="0" y="9"/>
                    <a:pt x="13" y="15"/>
                  </a:cubicBezTo>
                  <a:cubicBezTo>
                    <a:pt x="34" y="13"/>
                    <a:pt x="34" y="13"/>
                    <a:pt x="34" y="13"/>
                  </a:cubicBezTo>
                  <a:cubicBezTo>
                    <a:pt x="32" y="15"/>
                    <a:pt x="32" y="15"/>
                    <a:pt x="32" y="15"/>
                  </a:cubicBezTo>
                  <a:cubicBezTo>
                    <a:pt x="59" y="14"/>
                    <a:pt x="59" y="14"/>
                    <a:pt x="59" y="14"/>
                  </a:cubicBezTo>
                  <a:cubicBezTo>
                    <a:pt x="53" y="12"/>
                    <a:pt x="49" y="11"/>
                    <a:pt x="50" y="8"/>
                  </a:cubicBezTo>
                  <a:cubicBezTo>
                    <a:pt x="86" y="10"/>
                    <a:pt x="62" y="12"/>
                    <a:pt x="87" y="16"/>
                  </a:cubicBezTo>
                  <a:cubicBezTo>
                    <a:pt x="127" y="15"/>
                    <a:pt x="127" y="15"/>
                    <a:pt x="127" y="15"/>
                  </a:cubicBezTo>
                  <a:cubicBezTo>
                    <a:pt x="124" y="16"/>
                    <a:pt x="124" y="16"/>
                    <a:pt x="124" y="16"/>
                  </a:cubicBezTo>
                  <a:cubicBezTo>
                    <a:pt x="127" y="16"/>
                    <a:pt x="128" y="16"/>
                    <a:pt x="129" y="15"/>
                  </a:cubicBezTo>
                  <a:cubicBezTo>
                    <a:pt x="262" y="13"/>
                    <a:pt x="262" y="13"/>
                    <a:pt x="262" y="13"/>
                  </a:cubicBezTo>
                  <a:cubicBezTo>
                    <a:pt x="286" y="11"/>
                    <a:pt x="249" y="8"/>
                    <a:pt x="266"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4" name="Freeform 62"/>
            <p:cNvSpPr/>
            <p:nvPr/>
          </p:nvSpPr>
          <p:spPr bwMode="auto">
            <a:xfrm>
              <a:off x="3008313" y="2227263"/>
              <a:ext cx="1588" cy="1587"/>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1" y="1"/>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5" name="Freeform 63"/>
            <p:cNvSpPr/>
            <p:nvPr/>
          </p:nvSpPr>
          <p:spPr bwMode="auto">
            <a:xfrm>
              <a:off x="2952751" y="2227263"/>
              <a:ext cx="55563" cy="6350"/>
            </a:xfrm>
            <a:custGeom>
              <a:avLst/>
              <a:gdLst>
                <a:gd name="T0" fmla="*/ 18 w 40"/>
                <a:gd name="T1" fmla="*/ 2 h 5"/>
                <a:gd name="T2" fmla="*/ 24 w 40"/>
                <a:gd name="T3" fmla="*/ 0 h 5"/>
                <a:gd name="T4" fmla="*/ 0 w 40"/>
                <a:gd name="T5" fmla="*/ 5 h 5"/>
                <a:gd name="T6" fmla="*/ 37 w 40"/>
                <a:gd name="T7" fmla="*/ 5 h 5"/>
                <a:gd name="T8" fmla="*/ 40 w 40"/>
                <a:gd name="T9" fmla="*/ 1 h 5"/>
                <a:gd name="T10" fmla="*/ 18 w 40"/>
                <a:gd name="T11" fmla="*/ 2 h 5"/>
              </a:gdLst>
              <a:ahLst/>
              <a:cxnLst>
                <a:cxn ang="0">
                  <a:pos x="T0" y="T1"/>
                </a:cxn>
                <a:cxn ang="0">
                  <a:pos x="T2" y="T3"/>
                </a:cxn>
                <a:cxn ang="0">
                  <a:pos x="T4" y="T5"/>
                </a:cxn>
                <a:cxn ang="0">
                  <a:pos x="T6" y="T7"/>
                </a:cxn>
                <a:cxn ang="0">
                  <a:pos x="T8" y="T9"/>
                </a:cxn>
                <a:cxn ang="0">
                  <a:pos x="T10" y="T11"/>
                </a:cxn>
              </a:cxnLst>
              <a:rect l="0" t="0" r="r" b="b"/>
              <a:pathLst>
                <a:path w="40" h="5">
                  <a:moveTo>
                    <a:pt x="18" y="2"/>
                  </a:moveTo>
                  <a:cubicBezTo>
                    <a:pt x="24" y="0"/>
                    <a:pt x="24" y="0"/>
                    <a:pt x="24" y="0"/>
                  </a:cubicBezTo>
                  <a:cubicBezTo>
                    <a:pt x="0" y="5"/>
                    <a:pt x="0" y="5"/>
                    <a:pt x="0" y="5"/>
                  </a:cubicBezTo>
                  <a:cubicBezTo>
                    <a:pt x="37" y="5"/>
                    <a:pt x="37" y="5"/>
                    <a:pt x="37" y="5"/>
                  </a:cubicBezTo>
                  <a:cubicBezTo>
                    <a:pt x="40" y="1"/>
                    <a:pt x="40" y="1"/>
                    <a:pt x="40" y="1"/>
                  </a:cubicBezTo>
                  <a:cubicBezTo>
                    <a:pt x="36" y="2"/>
                    <a:pt x="23" y="4"/>
                    <a:pt x="18"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6" name="Freeform 64"/>
            <p:cNvSpPr/>
            <p:nvPr/>
          </p:nvSpPr>
          <p:spPr bwMode="auto">
            <a:xfrm>
              <a:off x="2913063" y="2222500"/>
              <a:ext cx="39688" cy="17462"/>
            </a:xfrm>
            <a:custGeom>
              <a:avLst/>
              <a:gdLst>
                <a:gd name="T0" fmla="*/ 29 w 29"/>
                <a:gd name="T1" fmla="*/ 3 h 12"/>
                <a:gd name="T2" fmla="*/ 2 w 29"/>
                <a:gd name="T3" fmla="*/ 3 h 12"/>
                <a:gd name="T4" fmla="*/ 0 w 29"/>
                <a:gd name="T5" fmla="*/ 12 h 12"/>
                <a:gd name="T6" fmla="*/ 8 w 29"/>
                <a:gd name="T7" fmla="*/ 3 h 12"/>
                <a:gd name="T8" fmla="*/ 29 w 29"/>
                <a:gd name="T9" fmla="*/ 3 h 12"/>
              </a:gdLst>
              <a:ahLst/>
              <a:cxnLst>
                <a:cxn ang="0">
                  <a:pos x="T0" y="T1"/>
                </a:cxn>
                <a:cxn ang="0">
                  <a:pos x="T2" y="T3"/>
                </a:cxn>
                <a:cxn ang="0">
                  <a:pos x="T4" y="T5"/>
                </a:cxn>
                <a:cxn ang="0">
                  <a:pos x="T6" y="T7"/>
                </a:cxn>
                <a:cxn ang="0">
                  <a:pos x="T8" y="T9"/>
                </a:cxn>
              </a:cxnLst>
              <a:rect l="0" t="0" r="r" b="b"/>
              <a:pathLst>
                <a:path w="29" h="12">
                  <a:moveTo>
                    <a:pt x="29" y="3"/>
                  </a:moveTo>
                  <a:cubicBezTo>
                    <a:pt x="29" y="0"/>
                    <a:pt x="7" y="2"/>
                    <a:pt x="2" y="3"/>
                  </a:cubicBezTo>
                  <a:cubicBezTo>
                    <a:pt x="0" y="12"/>
                    <a:pt x="0" y="12"/>
                    <a:pt x="0" y="12"/>
                  </a:cubicBezTo>
                  <a:cubicBezTo>
                    <a:pt x="19" y="10"/>
                    <a:pt x="18" y="5"/>
                    <a:pt x="8" y="3"/>
                  </a:cubicBezTo>
                  <a:cubicBezTo>
                    <a:pt x="26" y="1"/>
                    <a:pt x="17" y="8"/>
                    <a:pt x="29"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7" name="Freeform 65"/>
            <p:cNvSpPr/>
            <p:nvPr/>
          </p:nvSpPr>
          <p:spPr bwMode="auto">
            <a:xfrm>
              <a:off x="2701926" y="2232025"/>
              <a:ext cx="19050" cy="3175"/>
            </a:xfrm>
            <a:custGeom>
              <a:avLst/>
              <a:gdLst>
                <a:gd name="T0" fmla="*/ 7 w 12"/>
                <a:gd name="T1" fmla="*/ 2 h 2"/>
                <a:gd name="T2" fmla="*/ 12 w 12"/>
                <a:gd name="T3" fmla="*/ 0 h 2"/>
                <a:gd name="T4" fmla="*/ 0 w 12"/>
                <a:gd name="T5" fmla="*/ 0 h 2"/>
                <a:gd name="T6" fmla="*/ 7 w 12"/>
                <a:gd name="T7" fmla="*/ 2 h 2"/>
              </a:gdLst>
              <a:ahLst/>
              <a:cxnLst>
                <a:cxn ang="0">
                  <a:pos x="T0" y="T1"/>
                </a:cxn>
                <a:cxn ang="0">
                  <a:pos x="T2" y="T3"/>
                </a:cxn>
                <a:cxn ang="0">
                  <a:pos x="T4" y="T5"/>
                </a:cxn>
                <a:cxn ang="0">
                  <a:pos x="T6" y="T7"/>
                </a:cxn>
              </a:cxnLst>
              <a:rect l="0" t="0" r="r" b="b"/>
              <a:pathLst>
                <a:path w="12" h="2">
                  <a:moveTo>
                    <a:pt x="7" y="2"/>
                  </a:moveTo>
                  <a:lnTo>
                    <a:pt x="12" y="0"/>
                  </a:lnTo>
                  <a:lnTo>
                    <a:pt x="0" y="0"/>
                  </a:lnTo>
                  <a:lnTo>
                    <a:pt x="7"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8" name="Freeform 66"/>
            <p:cNvSpPr/>
            <p:nvPr/>
          </p:nvSpPr>
          <p:spPr bwMode="auto">
            <a:xfrm>
              <a:off x="2720976" y="2228850"/>
              <a:ext cx="19050" cy="4762"/>
            </a:xfrm>
            <a:custGeom>
              <a:avLst/>
              <a:gdLst>
                <a:gd name="T0" fmla="*/ 9 w 13"/>
                <a:gd name="T1" fmla="*/ 0 h 4"/>
                <a:gd name="T2" fmla="*/ 0 w 13"/>
                <a:gd name="T3" fmla="*/ 3 h 4"/>
                <a:gd name="T4" fmla="*/ 13 w 13"/>
                <a:gd name="T5" fmla="*/ 4 h 4"/>
                <a:gd name="T6" fmla="*/ 9 w 13"/>
                <a:gd name="T7" fmla="*/ 0 h 4"/>
              </a:gdLst>
              <a:ahLst/>
              <a:cxnLst>
                <a:cxn ang="0">
                  <a:pos x="T0" y="T1"/>
                </a:cxn>
                <a:cxn ang="0">
                  <a:pos x="T2" y="T3"/>
                </a:cxn>
                <a:cxn ang="0">
                  <a:pos x="T4" y="T5"/>
                </a:cxn>
                <a:cxn ang="0">
                  <a:pos x="T6" y="T7"/>
                </a:cxn>
              </a:cxnLst>
              <a:rect l="0" t="0" r="r" b="b"/>
              <a:pathLst>
                <a:path w="13" h="4">
                  <a:moveTo>
                    <a:pt x="9" y="0"/>
                  </a:moveTo>
                  <a:cubicBezTo>
                    <a:pt x="0" y="3"/>
                    <a:pt x="0" y="3"/>
                    <a:pt x="0" y="3"/>
                  </a:cubicBezTo>
                  <a:cubicBezTo>
                    <a:pt x="13" y="4"/>
                    <a:pt x="13" y="4"/>
                    <a:pt x="13" y="4"/>
                  </a:cubicBezTo>
                  <a:cubicBezTo>
                    <a:pt x="12" y="3"/>
                    <a:pt x="11" y="1"/>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9" name="Freeform 67"/>
            <p:cNvSpPr/>
            <p:nvPr/>
          </p:nvSpPr>
          <p:spPr bwMode="auto">
            <a:xfrm>
              <a:off x="2787651" y="2235200"/>
              <a:ext cx="26988" cy="1587"/>
            </a:xfrm>
            <a:custGeom>
              <a:avLst/>
              <a:gdLst>
                <a:gd name="T0" fmla="*/ 19 w 19"/>
                <a:gd name="T1" fmla="*/ 1 h 1"/>
                <a:gd name="T2" fmla="*/ 0 w 19"/>
                <a:gd name="T3" fmla="*/ 0 h 1"/>
                <a:gd name="T4" fmla="*/ 19 w 19"/>
                <a:gd name="T5" fmla="*/ 1 h 1"/>
              </a:gdLst>
              <a:ahLst/>
              <a:cxnLst>
                <a:cxn ang="0">
                  <a:pos x="T0" y="T1"/>
                </a:cxn>
                <a:cxn ang="0">
                  <a:pos x="T2" y="T3"/>
                </a:cxn>
                <a:cxn ang="0">
                  <a:pos x="T4" y="T5"/>
                </a:cxn>
              </a:cxnLst>
              <a:rect l="0" t="0" r="r" b="b"/>
              <a:pathLst>
                <a:path w="19" h="1">
                  <a:moveTo>
                    <a:pt x="19" y="1"/>
                  </a:moveTo>
                  <a:cubicBezTo>
                    <a:pt x="0" y="0"/>
                    <a:pt x="0" y="0"/>
                    <a:pt x="0" y="0"/>
                  </a:cubicBezTo>
                  <a:cubicBezTo>
                    <a:pt x="6" y="1"/>
                    <a:pt x="12" y="1"/>
                    <a:pt x="1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70" name="Freeform 68"/>
            <p:cNvSpPr/>
            <p:nvPr/>
          </p:nvSpPr>
          <p:spPr bwMode="auto">
            <a:xfrm>
              <a:off x="2767013" y="2233613"/>
              <a:ext cx="20638" cy="1587"/>
            </a:xfrm>
            <a:custGeom>
              <a:avLst/>
              <a:gdLst>
                <a:gd name="T0" fmla="*/ 1 w 15"/>
                <a:gd name="T1" fmla="*/ 1 h 1"/>
                <a:gd name="T2" fmla="*/ 15 w 15"/>
                <a:gd name="T3" fmla="*/ 1 h 1"/>
                <a:gd name="T4" fmla="*/ 0 w 15"/>
                <a:gd name="T5" fmla="*/ 0 h 1"/>
                <a:gd name="T6" fmla="*/ 1 w 15"/>
                <a:gd name="T7" fmla="*/ 1 h 1"/>
              </a:gdLst>
              <a:ahLst/>
              <a:cxnLst>
                <a:cxn ang="0">
                  <a:pos x="T0" y="T1"/>
                </a:cxn>
                <a:cxn ang="0">
                  <a:pos x="T2" y="T3"/>
                </a:cxn>
                <a:cxn ang="0">
                  <a:pos x="T4" y="T5"/>
                </a:cxn>
                <a:cxn ang="0">
                  <a:pos x="T6" y="T7"/>
                </a:cxn>
              </a:cxnLst>
              <a:rect l="0" t="0" r="r" b="b"/>
              <a:pathLst>
                <a:path w="15" h="1">
                  <a:moveTo>
                    <a:pt x="1" y="1"/>
                  </a:moveTo>
                  <a:cubicBezTo>
                    <a:pt x="15" y="1"/>
                    <a:pt x="15" y="1"/>
                    <a:pt x="15" y="1"/>
                  </a:cubicBezTo>
                  <a:cubicBezTo>
                    <a:pt x="10" y="1"/>
                    <a:pt x="5" y="1"/>
                    <a:pt x="0" y="0"/>
                  </a:cubicBezTo>
                  <a:lnTo>
                    <a:pt x="1"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71" name="Freeform 69"/>
            <p:cNvSpPr/>
            <p:nvPr/>
          </p:nvSpPr>
          <p:spPr bwMode="auto">
            <a:xfrm>
              <a:off x="2740026" y="2233613"/>
              <a:ext cx="31750" cy="11112"/>
            </a:xfrm>
            <a:custGeom>
              <a:avLst/>
              <a:gdLst>
                <a:gd name="T0" fmla="*/ 23 w 23"/>
                <a:gd name="T1" fmla="*/ 6 h 7"/>
                <a:gd name="T2" fmla="*/ 20 w 23"/>
                <a:gd name="T3" fmla="*/ 1 h 7"/>
                <a:gd name="T4" fmla="*/ 0 w 23"/>
                <a:gd name="T5" fmla="*/ 0 h 7"/>
                <a:gd name="T6" fmla="*/ 23 w 23"/>
                <a:gd name="T7" fmla="*/ 6 h 7"/>
              </a:gdLst>
              <a:ahLst/>
              <a:cxnLst>
                <a:cxn ang="0">
                  <a:pos x="T0" y="T1"/>
                </a:cxn>
                <a:cxn ang="0">
                  <a:pos x="T2" y="T3"/>
                </a:cxn>
                <a:cxn ang="0">
                  <a:pos x="T4" y="T5"/>
                </a:cxn>
                <a:cxn ang="0">
                  <a:pos x="T6" y="T7"/>
                </a:cxn>
              </a:cxnLst>
              <a:rect l="0" t="0" r="r" b="b"/>
              <a:pathLst>
                <a:path w="23" h="7">
                  <a:moveTo>
                    <a:pt x="23" y="6"/>
                  </a:moveTo>
                  <a:cubicBezTo>
                    <a:pt x="20" y="1"/>
                    <a:pt x="20" y="1"/>
                    <a:pt x="20" y="1"/>
                  </a:cubicBezTo>
                  <a:cubicBezTo>
                    <a:pt x="0" y="0"/>
                    <a:pt x="0" y="0"/>
                    <a:pt x="0" y="0"/>
                  </a:cubicBezTo>
                  <a:cubicBezTo>
                    <a:pt x="2" y="3"/>
                    <a:pt x="4" y="7"/>
                    <a:pt x="2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72" name="Freeform 70"/>
            <p:cNvSpPr/>
            <p:nvPr/>
          </p:nvSpPr>
          <p:spPr bwMode="auto">
            <a:xfrm>
              <a:off x="2863851" y="2238375"/>
              <a:ext cx="22225" cy="3175"/>
            </a:xfrm>
            <a:custGeom>
              <a:avLst/>
              <a:gdLst>
                <a:gd name="T0" fmla="*/ 1 w 15"/>
                <a:gd name="T1" fmla="*/ 0 h 2"/>
                <a:gd name="T2" fmla="*/ 15 w 15"/>
                <a:gd name="T3" fmla="*/ 0 h 2"/>
                <a:gd name="T4" fmla="*/ 1 w 15"/>
                <a:gd name="T5" fmla="*/ 0 h 2"/>
              </a:gdLst>
              <a:ahLst/>
              <a:cxnLst>
                <a:cxn ang="0">
                  <a:pos x="T0" y="T1"/>
                </a:cxn>
                <a:cxn ang="0">
                  <a:pos x="T2" y="T3"/>
                </a:cxn>
                <a:cxn ang="0">
                  <a:pos x="T4" y="T5"/>
                </a:cxn>
              </a:cxnLst>
              <a:rect l="0" t="0" r="r" b="b"/>
              <a:pathLst>
                <a:path w="15" h="2">
                  <a:moveTo>
                    <a:pt x="1" y="0"/>
                  </a:moveTo>
                  <a:cubicBezTo>
                    <a:pt x="0" y="2"/>
                    <a:pt x="10" y="1"/>
                    <a:pt x="15" y="0"/>
                  </a:cubicBezTo>
                  <a:cubicBezTo>
                    <a:pt x="11" y="0"/>
                    <a:pt x="6"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73" name="Freeform 71"/>
            <p:cNvSpPr/>
            <p:nvPr/>
          </p:nvSpPr>
          <p:spPr bwMode="auto">
            <a:xfrm>
              <a:off x="3398838" y="2227263"/>
              <a:ext cx="11113" cy="3175"/>
            </a:xfrm>
            <a:custGeom>
              <a:avLst/>
              <a:gdLst>
                <a:gd name="T0" fmla="*/ 8 w 8"/>
                <a:gd name="T1" fmla="*/ 2 h 2"/>
                <a:gd name="T2" fmla="*/ 0 w 8"/>
                <a:gd name="T3" fmla="*/ 0 h 2"/>
                <a:gd name="T4" fmla="*/ 8 w 8"/>
                <a:gd name="T5" fmla="*/ 2 h 2"/>
              </a:gdLst>
              <a:ahLst/>
              <a:cxnLst>
                <a:cxn ang="0">
                  <a:pos x="T0" y="T1"/>
                </a:cxn>
                <a:cxn ang="0">
                  <a:pos x="T2" y="T3"/>
                </a:cxn>
                <a:cxn ang="0">
                  <a:pos x="T4" y="T5"/>
                </a:cxn>
              </a:cxnLst>
              <a:rect l="0" t="0" r="r" b="b"/>
              <a:pathLst>
                <a:path w="8" h="2">
                  <a:moveTo>
                    <a:pt x="8" y="2"/>
                  </a:moveTo>
                  <a:cubicBezTo>
                    <a:pt x="5" y="1"/>
                    <a:pt x="4" y="0"/>
                    <a:pt x="0" y="0"/>
                  </a:cubicBezTo>
                  <a:lnTo>
                    <a:pt x="8"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grpSp>
      <p:sp>
        <p:nvSpPr>
          <p:cNvPr id="74" name="文本框 154"/>
          <p:cNvSpPr txBox="1"/>
          <p:nvPr/>
        </p:nvSpPr>
        <p:spPr>
          <a:xfrm>
            <a:off x="704182" y="115680"/>
            <a:ext cx="10628208" cy="76835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0" lang="zh-CN" altLang="en-US" sz="4400" b="0" i="0" u="none" strike="noStrike" kern="1200" cap="none" spc="0" normalizeH="0" baseline="0" noProof="0" dirty="0">
                <a:ln>
                  <a:noFill/>
                </a:ln>
                <a:solidFill>
                  <a:schemeClr val="bg1"/>
                </a:solidFill>
                <a:effectLst/>
                <a:uLnTx/>
                <a:uFillTx/>
                <a:latin typeface="华文行楷" panose="02010800040101010101" pitchFamily="2" charset="-122"/>
                <a:ea typeface="华文行楷" panose="02010800040101010101" pitchFamily="2" charset="-122"/>
                <a:cs typeface="华文行楷" panose="02010800040101010101" pitchFamily="2" charset="-122"/>
              </a:rPr>
              <a:t>一</a:t>
            </a:r>
            <a:r>
              <a:rPr kumimoji="0" lang="en-US" altLang="zh-CN" sz="4400" b="0" i="0" u="none" strike="noStrike" kern="1200" cap="none" spc="0" normalizeH="0" baseline="0" noProof="0" dirty="0">
                <a:ln>
                  <a:noFill/>
                </a:ln>
                <a:solidFill>
                  <a:schemeClr val="bg1"/>
                </a:solidFill>
                <a:effectLst/>
                <a:uLnTx/>
                <a:uFillTx/>
                <a:latin typeface="华文行楷" panose="02010800040101010101" pitchFamily="2" charset="-122"/>
                <a:ea typeface="华文行楷" panose="02010800040101010101" pitchFamily="2" charset="-122"/>
                <a:cs typeface="华文行楷" panose="02010800040101010101" pitchFamily="2" charset="-122"/>
              </a:rPr>
              <a:t>.</a:t>
            </a:r>
            <a:r>
              <a:rPr lang="zh-CN" altLang="en-US" sz="4400" noProof="0" dirty="0">
                <a:ln>
                  <a:noFill/>
                </a:ln>
                <a:solidFill>
                  <a:schemeClr val="bg1"/>
                </a:solidFill>
                <a:effectLst/>
                <a:uLnTx/>
                <a:uFillTx/>
                <a:latin typeface="华文行楷" panose="02010800040101010101" pitchFamily="2" charset="-122"/>
                <a:ea typeface="华文行楷" panose="02010800040101010101" pitchFamily="2" charset="-122"/>
                <a:cs typeface="华文行楷" panose="02010800040101010101" pitchFamily="2" charset="-122"/>
                <a:sym typeface="+mn-ea"/>
              </a:rPr>
              <a:t>起源与实践</a:t>
            </a:r>
            <a:r>
              <a:rPr kumimoji="0" lang="en-US" altLang="zh-CN" sz="4400" b="0" i="0" u="none" strike="noStrike" kern="1200" cap="none" spc="0" normalizeH="0" baseline="0" noProof="0" dirty="0">
                <a:ln>
                  <a:noFill/>
                </a:ln>
                <a:solidFill>
                  <a:schemeClr val="bg1"/>
                </a:solidFill>
                <a:effectLst/>
                <a:uLnTx/>
                <a:uFillTx/>
                <a:latin typeface="华文行楷" panose="02010800040101010101" pitchFamily="2" charset="-122"/>
                <a:ea typeface="华文行楷" panose="02010800040101010101" pitchFamily="2" charset="-122"/>
                <a:cs typeface="华文行楷" panose="02010800040101010101" pitchFamily="2" charset="-122"/>
              </a:rPr>
              <a:t>·</a:t>
            </a:r>
            <a:r>
              <a:rPr lang="zh-CN" altLang="en-US" sz="4400" dirty="0">
                <a:solidFill>
                  <a:schemeClr val="bg1"/>
                </a:solidFill>
                <a:latin typeface="华文行楷" panose="02010800040101010101" pitchFamily="2" charset="-122"/>
                <a:ea typeface="华文行楷" panose="02010800040101010101" pitchFamily="2" charset="-122"/>
              </a:rPr>
              <a:t>原因</a:t>
            </a:r>
          </a:p>
        </p:txBody>
      </p:sp>
      <p:sp>
        <p:nvSpPr>
          <p:cNvPr id="2074" name="文本框 1"/>
          <p:cNvSpPr/>
          <p:nvPr>
            <p:custDataLst>
              <p:tags r:id="rId1"/>
            </p:custDataLst>
          </p:nvPr>
        </p:nvSpPr>
        <p:spPr>
          <a:xfrm>
            <a:off x="363220" y="5601970"/>
            <a:ext cx="11466195" cy="844550"/>
          </a:xfrm>
          <a:prstGeom prst="rect">
            <a:avLst/>
          </a:prstGeom>
          <a:solidFill>
            <a:srgbClr val="FE0000"/>
          </a:solidFill>
          <a:ln w="9525">
            <a:noFill/>
          </a:ln>
        </p:spPr>
        <p:txBody>
          <a:bodyPr/>
          <a:lstStyle/>
          <a:p>
            <a:pPr algn="l" defTabSz="685800" fontAlgn="auto">
              <a:lnSpc>
                <a:spcPct val="100000"/>
              </a:lnSpc>
              <a:buClrTx/>
              <a:buSzTx/>
              <a:buFontTx/>
            </a:pPr>
            <a:r>
              <a:rPr lang="zh-CN" altLang="en-US" sz="2400" b="1" dirty="0">
                <a:solidFill>
                  <a:schemeClr val="bg1"/>
                </a:solidFill>
                <a:latin typeface="江西拙楷" panose="02010600040101010101" pitchFamily="2" charset="-122"/>
                <a:ea typeface="江西拙楷" panose="02010600040101010101" pitchFamily="2" charset="-122"/>
                <a:sym typeface="Wingdings" panose="05000000000000000000" pitchFamily="2" charset="2"/>
              </a:rPr>
              <a:t>（</a:t>
            </a:r>
            <a:r>
              <a:rPr lang="en-US" altLang="zh-CN" sz="2400" b="1" dirty="0">
                <a:solidFill>
                  <a:schemeClr val="bg1"/>
                </a:solidFill>
                <a:latin typeface="江西拙楷" panose="02010600040101010101" pitchFamily="2" charset="-122"/>
                <a:ea typeface="江西拙楷" panose="02010600040101010101" pitchFamily="2" charset="-122"/>
                <a:sym typeface="Wingdings" panose="05000000000000000000" pitchFamily="2" charset="2"/>
              </a:rPr>
              <a:t>2</a:t>
            </a:r>
            <a:r>
              <a:rPr lang="zh-CN" altLang="en-US" sz="2400" b="1" dirty="0">
                <a:solidFill>
                  <a:schemeClr val="bg1"/>
                </a:solidFill>
                <a:latin typeface="江西拙楷" panose="02010600040101010101" pitchFamily="2" charset="-122"/>
                <a:ea typeface="江西拙楷" panose="02010600040101010101" pitchFamily="2" charset="-122"/>
                <a:sym typeface="Wingdings" panose="05000000000000000000" pitchFamily="2" charset="2"/>
              </a:rPr>
              <a:t>）国情条件：中国境内各民族大杂居，小聚居，交错杂居的分布格局；我国人口、资源分布和经济文化发展不平衡；旧中国民族压迫、民族歧视的政策。</a:t>
            </a:r>
          </a:p>
        </p:txBody>
      </p:sp>
      <p:sp>
        <p:nvSpPr>
          <p:cNvPr id="5" name="文本框 4"/>
          <p:cNvSpPr txBox="1"/>
          <p:nvPr/>
        </p:nvSpPr>
        <p:spPr>
          <a:xfrm>
            <a:off x="4946650" y="883920"/>
            <a:ext cx="7005320" cy="4831080"/>
          </a:xfrm>
          <a:prstGeom prst="rect">
            <a:avLst/>
          </a:prstGeom>
          <a:noFill/>
        </p:spPr>
        <p:txBody>
          <a:bodyPr wrap="square" rtlCol="0" anchor="t">
            <a:spAutoFit/>
          </a:bodyPr>
          <a:lstStyle/>
          <a:p>
            <a:pPr fontAlgn="auto">
              <a:lnSpc>
                <a:spcPct val="100000"/>
              </a:lnSpc>
            </a:pPr>
            <a:r>
              <a:rPr lang="zh-CN" altLang="en-US" sz="2800" b="1" dirty="0">
                <a:latin typeface="方正苏新诗柳楷简体" panose="02000000000000000000" pitchFamily="2" charset="-122"/>
                <a:ea typeface="方正苏新诗柳楷简体" panose="02000000000000000000" pitchFamily="2" charset="-122"/>
                <a:sym typeface="+mn-ea"/>
              </a:rPr>
              <a:t>材料3：</a:t>
            </a:r>
            <a:r>
              <a:rPr lang="zh-CN" altLang="en-US" sz="2800" b="1" dirty="0">
                <a:latin typeface="方正苏新诗柳楷简体" panose="02000000000000000000" pitchFamily="2" charset="-122"/>
                <a:ea typeface="方正苏新诗柳楷简体" panose="02000000000000000000" pitchFamily="2" charset="-122"/>
                <a:sym typeface="Wingdings" panose="05000000000000000000" pitchFamily="2" charset="2"/>
              </a:rPr>
              <a:t>新中国成立以前，我国各少数民族的社会发展，总体上说，比汉族落后了很多。……奴隶主、农奴主、地主、牧主占人口极少数，却掌握着……主要生产资料和财富……广大农牧劳动者及从事各种生产劳动的为</a:t>
            </a:r>
            <a:r>
              <a:rPr lang="en-US" altLang="zh-CN" sz="2800" b="1" dirty="0">
                <a:latin typeface="方正苏新诗柳楷简体" panose="02000000000000000000" pitchFamily="2" charset="-122"/>
                <a:ea typeface="方正苏新诗柳楷简体" panose="02000000000000000000" pitchFamily="2" charset="-122"/>
                <a:sym typeface="Wingdings" panose="05000000000000000000" pitchFamily="2" charset="2"/>
              </a:rPr>
              <a:t>……</a:t>
            </a:r>
            <a:r>
              <a:rPr lang="zh-CN" altLang="en-US" sz="2800" b="1" dirty="0">
                <a:latin typeface="方正苏新诗柳楷简体" panose="02000000000000000000" pitchFamily="2" charset="-122"/>
                <a:ea typeface="方正苏新诗柳楷简体" panose="02000000000000000000" pitchFamily="2" charset="-122"/>
                <a:sym typeface="Wingdings" panose="05000000000000000000" pitchFamily="2" charset="2"/>
              </a:rPr>
              <a:t>绝大多数人，却只占有极少量的生产资料……(他们)政治上被歧视、被统治；经济上被剥削、被奴役；精神上被束缚、被愚弄；生活极贫穷，文化极落后。  </a:t>
            </a:r>
            <a:r>
              <a:rPr lang="en-US" altLang="zh-CN" sz="2800" b="1" dirty="0">
                <a:solidFill>
                  <a:srgbClr val="000000"/>
                </a:solidFill>
                <a:latin typeface="微软雅黑" panose="020B0503020204020204" charset="-122"/>
                <a:ea typeface="微软雅黑" panose="020B0503020204020204" charset="-122"/>
                <a:sym typeface="Wingdings" panose="05000000000000000000" pitchFamily="2" charset="2"/>
              </a:rPr>
              <a:t> </a:t>
            </a:r>
          </a:p>
          <a:p>
            <a:pPr fontAlgn="auto">
              <a:lnSpc>
                <a:spcPct val="100000"/>
              </a:lnSpc>
            </a:pPr>
            <a:r>
              <a:rPr lang="en-US" altLang="zh-CN" sz="2800" b="1" dirty="0">
                <a:solidFill>
                  <a:srgbClr val="000000"/>
                </a:solidFill>
                <a:latin typeface="微软雅黑" panose="020B0503020204020204" charset="-122"/>
                <a:ea typeface="微软雅黑" panose="020B0503020204020204" charset="-122"/>
                <a:sym typeface="Wingdings" panose="05000000000000000000" pitchFamily="2" charset="2"/>
              </a:rPr>
              <a:t>   </a:t>
            </a:r>
            <a:r>
              <a:rPr lang="zh-CN" altLang="en-US" sz="2400" b="1" dirty="0">
                <a:latin typeface="楷体" panose="02010609060101010101" charset="-122"/>
                <a:ea typeface="楷体" panose="02010609060101010101" charset="-122"/>
                <a:cs typeface="楷体" panose="02010609060101010101" charset="-122"/>
                <a:sym typeface="Wingdings" panose="05000000000000000000" pitchFamily="2" charset="2"/>
              </a:rPr>
              <a:t>——摘编自杨建新《论我国民族问题的“变”与“不变”》</a:t>
            </a:r>
            <a:r>
              <a:rPr lang="zh-CN" altLang="en-US" sz="2800" b="1" dirty="0">
                <a:latin typeface="方正苏新诗柳楷简体" panose="02000000000000000000" pitchFamily="2" charset="-122"/>
                <a:ea typeface="方正苏新诗柳楷简体" panose="02000000000000000000" pitchFamily="2" charset="-122"/>
                <a:sym typeface="+mn-ea"/>
              </a:rPr>
              <a:t>  </a:t>
            </a:r>
            <a:endParaRPr lang="zh-CN" altLang="en-US" sz="2400" b="1" dirty="0">
              <a:latin typeface="楷体" panose="02010609060101010101" charset="-122"/>
              <a:ea typeface="楷体" panose="02010609060101010101" charset="-122"/>
              <a:cs typeface="楷体" panose="0201060906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additive="base">
                                        <p:cTn id="6" dur="1" fill="hold">
                                          <p:stCondLst>
                                            <p:cond delay="0"/>
                                          </p:stCondLst>
                                        </p:cTn>
                                        <p:tgtEl>
                                          <p:spTgt spid="2074"/>
                                        </p:tgtEl>
                                        <p:attrNameLst>
                                          <p:attrName>style.visibility</p:attrName>
                                        </p:attrNameLst>
                                      </p:cBhvr>
                                      <p:to>
                                        <p:strVal val="visible"/>
                                      </p:to>
                                    </p:set>
                                    <p:animEffect transition="in" filter="blinds(horizontal)">
                                      <p:cBhvr additive="base">
                                        <p:cTn id="7" dur="500" fill="hold"/>
                                        <p:tgtEl>
                                          <p:spTgt spid="2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4"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08305" y="1223645"/>
            <a:ext cx="11323320" cy="3538220"/>
          </a:xfrm>
          <a:prstGeom prst="rect">
            <a:avLst/>
          </a:prstGeom>
          <a:noFill/>
        </p:spPr>
        <p:txBody>
          <a:bodyPr wrap="square" rtlCol="0" anchor="t">
            <a:spAutoFit/>
          </a:bodyPr>
          <a:lstStyle/>
          <a:p>
            <a:pPr algn="l"/>
            <a:r>
              <a:rPr lang="zh-CN" altLang="en-US" sz="2800" b="1" dirty="0">
                <a:latin typeface="方正苏新诗柳楷简体" panose="02000000000000000000" pitchFamily="2" charset="-122"/>
                <a:ea typeface="方正苏新诗柳楷简体" panose="02000000000000000000" pitchFamily="2" charset="-122"/>
                <a:sym typeface="+mn-ea"/>
              </a:rPr>
              <a:t>材料</a:t>
            </a:r>
            <a:r>
              <a:rPr lang="en-US" altLang="zh-CN" sz="2800" b="1" dirty="0">
                <a:latin typeface="方正苏新诗柳楷简体" panose="02000000000000000000" pitchFamily="2" charset="-122"/>
                <a:ea typeface="方正苏新诗柳楷简体" panose="02000000000000000000" pitchFamily="2" charset="-122"/>
                <a:sym typeface="+mn-ea"/>
              </a:rPr>
              <a:t>4</a:t>
            </a:r>
            <a:r>
              <a:rPr lang="zh-CN" altLang="en-US" sz="2800" b="1" dirty="0">
                <a:latin typeface="方正苏新诗柳楷简体" panose="02000000000000000000" pitchFamily="2" charset="-122"/>
                <a:ea typeface="方正苏新诗柳楷简体" panose="02000000000000000000" pitchFamily="2" charset="-122"/>
                <a:sym typeface="+mn-ea"/>
              </a:rPr>
              <a:t>：1840年鸦片战争之后的110年间，中国屡遭帝国主义侵略、欺凌，中国各族人民陷入被压迫、被奴役境地。在国家四分五裂、民族生死存亡的危急关头，中国各族人民团结一心、共御外侮，为维护国家主权统一、争取民族独立和解放进行了艰苦卓绝的斗争。特别是抗日战争（1937－1945年）时期，中国各民族进一步联合起来，同仇敌忾，抗击侵略，保家卫国。回民支队、内蒙古抗日游击队等许多以少数民族为主的抗日力量，为夺取反法西斯战争胜利谱写了可歌可泣的历史篇章。</a:t>
            </a:r>
          </a:p>
          <a:p>
            <a:pPr algn="l"/>
            <a:r>
              <a:rPr lang="zh-CN" altLang="en-US" sz="2800" b="1" dirty="0">
                <a:latin typeface="方正苏新诗柳楷简体" panose="02000000000000000000" pitchFamily="2" charset="-122"/>
                <a:ea typeface="方正苏新诗柳楷简体" panose="02000000000000000000" pitchFamily="2" charset="-122"/>
                <a:sym typeface="+mn-ea"/>
              </a:rPr>
              <a:t>                                            </a:t>
            </a:r>
            <a:r>
              <a:rPr lang="zh-CN" altLang="en-US" sz="2400" b="1" dirty="0">
                <a:latin typeface="楷体" panose="02010609060101010101" charset="-122"/>
                <a:ea typeface="楷体" panose="02010609060101010101" charset="-122"/>
                <a:cs typeface="楷体" panose="02010609060101010101" charset="-122"/>
                <a:sym typeface="+mn-ea"/>
              </a:rPr>
              <a:t>——《中国的民族区域自治》白皮书 （2005年）</a:t>
            </a:r>
          </a:p>
        </p:txBody>
      </p:sp>
      <p:grpSp>
        <p:nvGrpSpPr>
          <p:cNvPr id="6" name="组合 5"/>
          <p:cNvGrpSpPr/>
          <p:nvPr/>
        </p:nvGrpSpPr>
        <p:grpSpPr>
          <a:xfrm>
            <a:off x="228185" y="170852"/>
            <a:ext cx="11418443" cy="677357"/>
            <a:chOff x="1695339" y="962402"/>
            <a:chExt cx="2020999" cy="1290261"/>
          </a:xfrm>
          <a:solidFill>
            <a:srgbClr val="FF1919">
              <a:alpha val="98000"/>
            </a:srgbClr>
          </a:solidFill>
        </p:grpSpPr>
        <p:sp>
          <p:nvSpPr>
            <p:cNvPr id="7" name="Freeform 5"/>
            <p:cNvSpPr/>
            <p:nvPr/>
          </p:nvSpPr>
          <p:spPr bwMode="auto">
            <a:xfrm>
              <a:off x="3670301" y="1895475"/>
              <a:ext cx="22225" cy="152400"/>
            </a:xfrm>
            <a:custGeom>
              <a:avLst/>
              <a:gdLst>
                <a:gd name="T0" fmla="*/ 4 w 15"/>
                <a:gd name="T1" fmla="*/ 0 h 108"/>
                <a:gd name="T2" fmla="*/ 4 w 15"/>
                <a:gd name="T3" fmla="*/ 9 h 108"/>
                <a:gd name="T4" fmla="*/ 1 w 15"/>
                <a:gd name="T5" fmla="*/ 23 h 108"/>
                <a:gd name="T6" fmla="*/ 6 w 15"/>
                <a:gd name="T7" fmla="*/ 44 h 108"/>
                <a:gd name="T8" fmla="*/ 3 w 15"/>
                <a:gd name="T9" fmla="*/ 55 h 108"/>
                <a:gd name="T10" fmla="*/ 6 w 15"/>
                <a:gd name="T11" fmla="*/ 89 h 108"/>
                <a:gd name="T12" fmla="*/ 7 w 15"/>
                <a:gd name="T13" fmla="*/ 69 h 108"/>
                <a:gd name="T14" fmla="*/ 11 w 15"/>
                <a:gd name="T15" fmla="*/ 108 h 108"/>
                <a:gd name="T16" fmla="*/ 11 w 15"/>
                <a:gd name="T17" fmla="*/ 71 h 108"/>
                <a:gd name="T18" fmla="*/ 12 w 15"/>
                <a:gd name="T19" fmla="*/ 73 h 108"/>
                <a:gd name="T20" fmla="*/ 12 w 15"/>
                <a:gd name="T21" fmla="*/ 42 h 108"/>
                <a:gd name="T22" fmla="*/ 14 w 15"/>
                <a:gd name="T23" fmla="*/ 49 h 108"/>
                <a:gd name="T24" fmla="*/ 4 w 15"/>
                <a:gd name="T25"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108">
                  <a:moveTo>
                    <a:pt x="4" y="0"/>
                  </a:moveTo>
                  <a:cubicBezTo>
                    <a:pt x="4" y="2"/>
                    <a:pt x="4" y="5"/>
                    <a:pt x="4" y="9"/>
                  </a:cubicBezTo>
                  <a:cubicBezTo>
                    <a:pt x="4" y="18"/>
                    <a:pt x="2" y="26"/>
                    <a:pt x="1" y="23"/>
                  </a:cubicBezTo>
                  <a:cubicBezTo>
                    <a:pt x="4" y="41"/>
                    <a:pt x="0" y="42"/>
                    <a:pt x="6" y="44"/>
                  </a:cubicBezTo>
                  <a:cubicBezTo>
                    <a:pt x="9" y="56"/>
                    <a:pt x="5" y="69"/>
                    <a:pt x="3" y="55"/>
                  </a:cubicBezTo>
                  <a:cubicBezTo>
                    <a:pt x="6" y="89"/>
                    <a:pt x="6" y="89"/>
                    <a:pt x="6" y="89"/>
                  </a:cubicBezTo>
                  <a:cubicBezTo>
                    <a:pt x="7" y="69"/>
                    <a:pt x="7" y="69"/>
                    <a:pt x="7" y="69"/>
                  </a:cubicBezTo>
                  <a:cubicBezTo>
                    <a:pt x="12" y="74"/>
                    <a:pt x="6" y="102"/>
                    <a:pt x="11" y="108"/>
                  </a:cubicBezTo>
                  <a:cubicBezTo>
                    <a:pt x="11" y="71"/>
                    <a:pt x="11" y="71"/>
                    <a:pt x="11" y="71"/>
                  </a:cubicBezTo>
                  <a:cubicBezTo>
                    <a:pt x="12" y="73"/>
                    <a:pt x="12" y="73"/>
                    <a:pt x="12" y="73"/>
                  </a:cubicBezTo>
                  <a:cubicBezTo>
                    <a:pt x="11" y="64"/>
                    <a:pt x="11" y="48"/>
                    <a:pt x="12" y="42"/>
                  </a:cubicBezTo>
                  <a:cubicBezTo>
                    <a:pt x="13" y="43"/>
                    <a:pt x="14" y="43"/>
                    <a:pt x="14" y="49"/>
                  </a:cubicBezTo>
                  <a:cubicBezTo>
                    <a:pt x="15" y="5"/>
                    <a:pt x="6" y="37"/>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8" name="Freeform 6"/>
            <p:cNvSpPr/>
            <p:nvPr/>
          </p:nvSpPr>
          <p:spPr bwMode="auto">
            <a:xfrm>
              <a:off x="3668713" y="1754188"/>
              <a:ext cx="36513" cy="149225"/>
            </a:xfrm>
            <a:custGeom>
              <a:avLst/>
              <a:gdLst>
                <a:gd name="T0" fmla="*/ 17 w 25"/>
                <a:gd name="T1" fmla="*/ 71 h 106"/>
                <a:gd name="T2" fmla="*/ 11 w 25"/>
                <a:gd name="T3" fmla="*/ 56 h 106"/>
                <a:gd name="T4" fmla="*/ 12 w 25"/>
                <a:gd name="T5" fmla="*/ 30 h 106"/>
                <a:gd name="T6" fmla="*/ 7 w 25"/>
                <a:gd name="T7" fmla="*/ 23 h 106"/>
                <a:gd name="T8" fmla="*/ 7 w 25"/>
                <a:gd name="T9" fmla="*/ 35 h 106"/>
                <a:gd name="T10" fmla="*/ 0 w 25"/>
                <a:gd name="T11" fmla="*/ 8 h 106"/>
                <a:gd name="T12" fmla="*/ 4 w 25"/>
                <a:gd name="T13" fmla="*/ 44 h 106"/>
                <a:gd name="T14" fmla="*/ 1 w 25"/>
                <a:gd name="T15" fmla="*/ 86 h 106"/>
                <a:gd name="T16" fmla="*/ 5 w 25"/>
                <a:gd name="T17" fmla="*/ 99 h 106"/>
                <a:gd name="T18" fmla="*/ 5 w 25"/>
                <a:gd name="T19" fmla="*/ 94 h 106"/>
                <a:gd name="T20" fmla="*/ 12 w 25"/>
                <a:gd name="T21" fmla="*/ 94 h 106"/>
                <a:gd name="T22" fmla="*/ 11 w 25"/>
                <a:gd name="T23" fmla="*/ 75 h 106"/>
                <a:gd name="T24" fmla="*/ 19 w 25"/>
                <a:gd name="T25" fmla="*/ 106 h 106"/>
                <a:gd name="T26" fmla="*/ 24 w 25"/>
                <a:gd name="T27" fmla="*/ 54 h 106"/>
                <a:gd name="T28" fmla="*/ 17 w 25"/>
                <a:gd name="T29" fmla="*/ 7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106">
                  <a:moveTo>
                    <a:pt x="17" y="71"/>
                  </a:moveTo>
                  <a:cubicBezTo>
                    <a:pt x="11" y="56"/>
                    <a:pt x="11" y="56"/>
                    <a:pt x="11" y="56"/>
                  </a:cubicBezTo>
                  <a:cubicBezTo>
                    <a:pt x="12" y="30"/>
                    <a:pt x="12" y="30"/>
                    <a:pt x="12" y="30"/>
                  </a:cubicBezTo>
                  <a:cubicBezTo>
                    <a:pt x="10" y="29"/>
                    <a:pt x="8" y="10"/>
                    <a:pt x="7" y="23"/>
                  </a:cubicBezTo>
                  <a:cubicBezTo>
                    <a:pt x="7" y="26"/>
                    <a:pt x="8" y="31"/>
                    <a:pt x="7" y="35"/>
                  </a:cubicBezTo>
                  <a:cubicBezTo>
                    <a:pt x="3" y="32"/>
                    <a:pt x="5" y="0"/>
                    <a:pt x="0" y="8"/>
                  </a:cubicBezTo>
                  <a:cubicBezTo>
                    <a:pt x="2" y="28"/>
                    <a:pt x="1" y="31"/>
                    <a:pt x="4" y="44"/>
                  </a:cubicBezTo>
                  <a:cubicBezTo>
                    <a:pt x="4" y="63"/>
                    <a:pt x="3" y="77"/>
                    <a:pt x="1" y="86"/>
                  </a:cubicBezTo>
                  <a:cubicBezTo>
                    <a:pt x="2" y="91"/>
                    <a:pt x="5" y="92"/>
                    <a:pt x="5" y="99"/>
                  </a:cubicBezTo>
                  <a:cubicBezTo>
                    <a:pt x="5" y="98"/>
                    <a:pt x="5" y="96"/>
                    <a:pt x="5" y="94"/>
                  </a:cubicBezTo>
                  <a:cubicBezTo>
                    <a:pt x="12" y="94"/>
                    <a:pt x="12" y="94"/>
                    <a:pt x="12" y="94"/>
                  </a:cubicBezTo>
                  <a:cubicBezTo>
                    <a:pt x="11" y="88"/>
                    <a:pt x="11" y="82"/>
                    <a:pt x="11" y="75"/>
                  </a:cubicBezTo>
                  <a:cubicBezTo>
                    <a:pt x="19" y="106"/>
                    <a:pt x="19" y="106"/>
                    <a:pt x="19" y="106"/>
                  </a:cubicBezTo>
                  <a:cubicBezTo>
                    <a:pt x="25" y="96"/>
                    <a:pt x="22" y="66"/>
                    <a:pt x="24" y="54"/>
                  </a:cubicBezTo>
                  <a:cubicBezTo>
                    <a:pt x="19" y="69"/>
                    <a:pt x="21" y="42"/>
                    <a:pt x="17"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9" name="Freeform 7"/>
            <p:cNvSpPr/>
            <p:nvPr/>
          </p:nvSpPr>
          <p:spPr bwMode="auto">
            <a:xfrm>
              <a:off x="1738313" y="1677988"/>
              <a:ext cx="3175" cy="11112"/>
            </a:xfrm>
            <a:custGeom>
              <a:avLst/>
              <a:gdLst>
                <a:gd name="T0" fmla="*/ 1 w 2"/>
                <a:gd name="T1" fmla="*/ 0 h 7"/>
                <a:gd name="T2" fmla="*/ 0 w 2"/>
                <a:gd name="T3" fmla="*/ 0 h 7"/>
                <a:gd name="T4" fmla="*/ 2 w 2"/>
                <a:gd name="T5" fmla="*/ 7 h 7"/>
                <a:gd name="T6" fmla="*/ 2 w 2"/>
                <a:gd name="T7" fmla="*/ 7 h 7"/>
                <a:gd name="T8" fmla="*/ 1 w 2"/>
                <a:gd name="T9" fmla="*/ 0 h 7"/>
              </a:gdLst>
              <a:ahLst/>
              <a:cxnLst>
                <a:cxn ang="0">
                  <a:pos x="T0" y="T1"/>
                </a:cxn>
                <a:cxn ang="0">
                  <a:pos x="T2" y="T3"/>
                </a:cxn>
                <a:cxn ang="0">
                  <a:pos x="T4" y="T5"/>
                </a:cxn>
                <a:cxn ang="0">
                  <a:pos x="T6" y="T7"/>
                </a:cxn>
                <a:cxn ang="0">
                  <a:pos x="T8" y="T9"/>
                </a:cxn>
              </a:cxnLst>
              <a:rect l="0" t="0" r="r" b="b"/>
              <a:pathLst>
                <a:path w="2" h="7">
                  <a:moveTo>
                    <a:pt x="1" y="0"/>
                  </a:moveTo>
                  <a:cubicBezTo>
                    <a:pt x="1" y="0"/>
                    <a:pt x="1" y="0"/>
                    <a:pt x="0" y="0"/>
                  </a:cubicBezTo>
                  <a:cubicBezTo>
                    <a:pt x="2" y="7"/>
                    <a:pt x="2" y="7"/>
                    <a:pt x="2" y="7"/>
                  </a:cubicBezTo>
                  <a:cubicBezTo>
                    <a:pt x="2" y="7"/>
                    <a:pt x="2" y="7"/>
                    <a:pt x="2" y="7"/>
                  </a:cubicBezTo>
                  <a:cubicBezTo>
                    <a:pt x="2" y="4"/>
                    <a:pt x="1" y="2"/>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0" name="Freeform 8"/>
            <p:cNvSpPr/>
            <p:nvPr/>
          </p:nvSpPr>
          <p:spPr bwMode="auto">
            <a:xfrm>
              <a:off x="1704976" y="1398588"/>
              <a:ext cx="25400" cy="107950"/>
            </a:xfrm>
            <a:custGeom>
              <a:avLst/>
              <a:gdLst>
                <a:gd name="T0" fmla="*/ 0 w 18"/>
                <a:gd name="T1" fmla="*/ 0 h 76"/>
                <a:gd name="T2" fmla="*/ 4 w 18"/>
                <a:gd name="T3" fmla="*/ 32 h 76"/>
                <a:gd name="T4" fmla="*/ 0 w 18"/>
                <a:gd name="T5" fmla="*/ 37 h 76"/>
                <a:gd name="T6" fmla="*/ 2 w 18"/>
                <a:gd name="T7" fmla="*/ 48 h 76"/>
                <a:gd name="T8" fmla="*/ 2 w 18"/>
                <a:gd name="T9" fmla="*/ 41 h 76"/>
                <a:gd name="T10" fmla="*/ 14 w 18"/>
                <a:gd name="T11" fmla="*/ 76 h 76"/>
                <a:gd name="T12" fmla="*/ 12 w 18"/>
                <a:gd name="T13" fmla="*/ 42 h 76"/>
                <a:gd name="T14" fmla="*/ 11 w 18"/>
                <a:gd name="T15" fmla="*/ 33 h 76"/>
                <a:gd name="T16" fmla="*/ 3 w 18"/>
                <a:gd name="T17" fmla="*/ 6 h 76"/>
                <a:gd name="T18" fmla="*/ 0 w 18"/>
                <a:gd name="T19"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76">
                  <a:moveTo>
                    <a:pt x="0" y="0"/>
                  </a:moveTo>
                  <a:cubicBezTo>
                    <a:pt x="4" y="32"/>
                    <a:pt x="4" y="32"/>
                    <a:pt x="4" y="32"/>
                  </a:cubicBezTo>
                  <a:cubicBezTo>
                    <a:pt x="2" y="28"/>
                    <a:pt x="3" y="44"/>
                    <a:pt x="0" y="37"/>
                  </a:cubicBezTo>
                  <a:cubicBezTo>
                    <a:pt x="1" y="39"/>
                    <a:pt x="1" y="51"/>
                    <a:pt x="2" y="48"/>
                  </a:cubicBezTo>
                  <a:cubicBezTo>
                    <a:pt x="2" y="41"/>
                    <a:pt x="2" y="41"/>
                    <a:pt x="2" y="41"/>
                  </a:cubicBezTo>
                  <a:cubicBezTo>
                    <a:pt x="8" y="58"/>
                    <a:pt x="10" y="48"/>
                    <a:pt x="14" y="76"/>
                  </a:cubicBezTo>
                  <a:cubicBezTo>
                    <a:pt x="18" y="59"/>
                    <a:pt x="15" y="51"/>
                    <a:pt x="12" y="42"/>
                  </a:cubicBezTo>
                  <a:cubicBezTo>
                    <a:pt x="12" y="38"/>
                    <a:pt x="11" y="36"/>
                    <a:pt x="11" y="33"/>
                  </a:cubicBezTo>
                  <a:cubicBezTo>
                    <a:pt x="3" y="6"/>
                    <a:pt x="3" y="6"/>
                    <a:pt x="3" y="6"/>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1" name="Freeform 9"/>
            <p:cNvSpPr/>
            <p:nvPr/>
          </p:nvSpPr>
          <p:spPr bwMode="auto">
            <a:xfrm>
              <a:off x="2921001" y="2193925"/>
              <a:ext cx="1588" cy="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2" name="Freeform 10"/>
            <p:cNvSpPr/>
            <p:nvPr/>
          </p:nvSpPr>
          <p:spPr bwMode="auto">
            <a:xfrm>
              <a:off x="2909888" y="2193925"/>
              <a:ext cx="11113" cy="3175"/>
            </a:xfrm>
            <a:custGeom>
              <a:avLst/>
              <a:gdLst>
                <a:gd name="T0" fmla="*/ 7 w 8"/>
                <a:gd name="T1" fmla="*/ 2 h 2"/>
                <a:gd name="T2" fmla="*/ 8 w 8"/>
                <a:gd name="T3" fmla="*/ 0 h 2"/>
                <a:gd name="T4" fmla="*/ 7 w 8"/>
                <a:gd name="T5" fmla="*/ 2 h 2"/>
              </a:gdLst>
              <a:ahLst/>
              <a:cxnLst>
                <a:cxn ang="0">
                  <a:pos x="T0" y="T1"/>
                </a:cxn>
                <a:cxn ang="0">
                  <a:pos x="T2" y="T3"/>
                </a:cxn>
                <a:cxn ang="0">
                  <a:pos x="T4" y="T5"/>
                </a:cxn>
              </a:cxnLst>
              <a:rect l="0" t="0" r="r" b="b"/>
              <a:pathLst>
                <a:path w="8" h="2">
                  <a:moveTo>
                    <a:pt x="7" y="2"/>
                  </a:moveTo>
                  <a:cubicBezTo>
                    <a:pt x="8" y="0"/>
                    <a:pt x="8" y="0"/>
                    <a:pt x="8" y="0"/>
                  </a:cubicBezTo>
                  <a:cubicBezTo>
                    <a:pt x="7" y="1"/>
                    <a:pt x="0" y="2"/>
                    <a:pt x="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3" name="Freeform 11"/>
            <p:cNvSpPr/>
            <p:nvPr/>
          </p:nvSpPr>
          <p:spPr bwMode="auto">
            <a:xfrm>
              <a:off x="3690938" y="1557338"/>
              <a:ext cx="1588" cy="4762"/>
            </a:xfrm>
            <a:custGeom>
              <a:avLst/>
              <a:gdLst>
                <a:gd name="T0" fmla="*/ 1 w 1"/>
                <a:gd name="T1" fmla="*/ 0 h 4"/>
                <a:gd name="T2" fmla="*/ 0 w 1"/>
                <a:gd name="T3" fmla="*/ 4 h 4"/>
                <a:gd name="T4" fmla="*/ 1 w 1"/>
                <a:gd name="T5" fmla="*/ 0 h 4"/>
              </a:gdLst>
              <a:ahLst/>
              <a:cxnLst>
                <a:cxn ang="0">
                  <a:pos x="T0" y="T1"/>
                </a:cxn>
                <a:cxn ang="0">
                  <a:pos x="T2" y="T3"/>
                </a:cxn>
                <a:cxn ang="0">
                  <a:pos x="T4" y="T5"/>
                </a:cxn>
              </a:cxnLst>
              <a:rect l="0" t="0" r="r" b="b"/>
              <a:pathLst>
                <a:path w="1" h="4">
                  <a:moveTo>
                    <a:pt x="1" y="0"/>
                  </a:moveTo>
                  <a:cubicBezTo>
                    <a:pt x="1" y="1"/>
                    <a:pt x="0" y="3"/>
                    <a:pt x="0" y="4"/>
                  </a:cubicBezTo>
                  <a:cubicBezTo>
                    <a:pt x="1" y="3"/>
                    <a:pt x="1" y="2"/>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4" name="Freeform 12"/>
            <p:cNvSpPr/>
            <p:nvPr/>
          </p:nvSpPr>
          <p:spPr bwMode="auto">
            <a:xfrm>
              <a:off x="2179638" y="1038225"/>
              <a:ext cx="11113" cy="1587"/>
            </a:xfrm>
            <a:custGeom>
              <a:avLst/>
              <a:gdLst>
                <a:gd name="T0" fmla="*/ 0 w 8"/>
                <a:gd name="T1" fmla="*/ 0 h 1"/>
                <a:gd name="T2" fmla="*/ 8 w 8"/>
                <a:gd name="T3" fmla="*/ 1 h 1"/>
                <a:gd name="T4" fmla="*/ 0 w 8"/>
                <a:gd name="T5" fmla="*/ 0 h 1"/>
              </a:gdLst>
              <a:ahLst/>
              <a:cxnLst>
                <a:cxn ang="0">
                  <a:pos x="T0" y="T1"/>
                </a:cxn>
                <a:cxn ang="0">
                  <a:pos x="T2" y="T3"/>
                </a:cxn>
                <a:cxn ang="0">
                  <a:pos x="T4" y="T5"/>
                </a:cxn>
              </a:cxnLst>
              <a:rect l="0" t="0" r="r" b="b"/>
              <a:pathLst>
                <a:path w="8" h="1">
                  <a:moveTo>
                    <a:pt x="0" y="0"/>
                  </a:moveTo>
                  <a:cubicBezTo>
                    <a:pt x="8" y="1"/>
                    <a:pt x="8" y="1"/>
                    <a:pt x="8" y="1"/>
                  </a:cubicBezTo>
                  <a:cubicBezTo>
                    <a:pt x="5" y="0"/>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5" name="Freeform 13"/>
            <p:cNvSpPr/>
            <p:nvPr/>
          </p:nvSpPr>
          <p:spPr bwMode="auto">
            <a:xfrm>
              <a:off x="2455863" y="1003300"/>
              <a:ext cx="17463" cy="3175"/>
            </a:xfrm>
            <a:custGeom>
              <a:avLst/>
              <a:gdLst>
                <a:gd name="T0" fmla="*/ 0 w 13"/>
                <a:gd name="T1" fmla="*/ 2 h 2"/>
                <a:gd name="T2" fmla="*/ 13 w 13"/>
                <a:gd name="T3" fmla="*/ 0 h 2"/>
                <a:gd name="T4" fmla="*/ 0 w 13"/>
                <a:gd name="T5" fmla="*/ 2 h 2"/>
              </a:gdLst>
              <a:ahLst/>
              <a:cxnLst>
                <a:cxn ang="0">
                  <a:pos x="T0" y="T1"/>
                </a:cxn>
                <a:cxn ang="0">
                  <a:pos x="T2" y="T3"/>
                </a:cxn>
                <a:cxn ang="0">
                  <a:pos x="T4" y="T5"/>
                </a:cxn>
              </a:cxnLst>
              <a:rect l="0" t="0" r="r" b="b"/>
              <a:pathLst>
                <a:path w="13" h="2">
                  <a:moveTo>
                    <a:pt x="0" y="2"/>
                  </a:moveTo>
                  <a:cubicBezTo>
                    <a:pt x="13" y="0"/>
                    <a:pt x="13" y="0"/>
                    <a:pt x="13" y="0"/>
                  </a:cubicBezTo>
                  <a:cubicBezTo>
                    <a:pt x="8" y="1"/>
                    <a:pt x="4"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6" name="Freeform 14"/>
            <p:cNvSpPr/>
            <p:nvPr/>
          </p:nvSpPr>
          <p:spPr bwMode="auto">
            <a:xfrm>
              <a:off x="3692526" y="1406525"/>
              <a:ext cx="0" cy="3175"/>
            </a:xfrm>
            <a:custGeom>
              <a:avLst/>
              <a:gdLst>
                <a:gd name="T0" fmla="*/ 2 h 2"/>
                <a:gd name="T1" fmla="*/ 2 h 2"/>
                <a:gd name="T2" fmla="*/ 0 h 2"/>
                <a:gd name="T3" fmla="*/ 2 h 2"/>
              </a:gdLst>
              <a:ahLst/>
              <a:cxnLst>
                <a:cxn ang="0">
                  <a:pos x="0" y="T0"/>
                </a:cxn>
                <a:cxn ang="0">
                  <a:pos x="0" y="T1"/>
                </a:cxn>
                <a:cxn ang="0">
                  <a:pos x="0" y="T2"/>
                </a:cxn>
                <a:cxn ang="0">
                  <a:pos x="0" y="T3"/>
                </a:cxn>
              </a:cxnLst>
              <a:rect l="0" t="0" r="r" b="b"/>
              <a:pathLst>
                <a:path h="2">
                  <a:moveTo>
                    <a:pt x="0" y="2"/>
                  </a:moveTo>
                  <a:cubicBezTo>
                    <a:pt x="0" y="2"/>
                    <a:pt x="0" y="2"/>
                    <a:pt x="0" y="2"/>
                  </a:cubicBezTo>
                  <a:cubicBezTo>
                    <a:pt x="0" y="1"/>
                    <a:pt x="0" y="0"/>
                    <a:pt x="0" y="0"/>
                  </a:cubicBez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7" name="Freeform 15"/>
            <p:cNvSpPr/>
            <p:nvPr/>
          </p:nvSpPr>
          <p:spPr bwMode="auto">
            <a:xfrm>
              <a:off x="3009901" y="1028700"/>
              <a:ext cx="9525" cy="1587"/>
            </a:xfrm>
            <a:custGeom>
              <a:avLst/>
              <a:gdLst>
                <a:gd name="T0" fmla="*/ 0 w 7"/>
                <a:gd name="T1" fmla="*/ 0 h 1"/>
                <a:gd name="T2" fmla="*/ 7 w 7"/>
                <a:gd name="T3" fmla="*/ 1 h 1"/>
                <a:gd name="T4" fmla="*/ 0 w 7"/>
                <a:gd name="T5" fmla="*/ 0 h 1"/>
              </a:gdLst>
              <a:ahLst/>
              <a:cxnLst>
                <a:cxn ang="0">
                  <a:pos x="T0" y="T1"/>
                </a:cxn>
                <a:cxn ang="0">
                  <a:pos x="T2" y="T3"/>
                </a:cxn>
                <a:cxn ang="0">
                  <a:pos x="T4" y="T5"/>
                </a:cxn>
              </a:cxnLst>
              <a:rect l="0" t="0" r="r" b="b"/>
              <a:pathLst>
                <a:path w="7" h="1">
                  <a:moveTo>
                    <a:pt x="0" y="0"/>
                  </a:moveTo>
                  <a:cubicBezTo>
                    <a:pt x="2" y="0"/>
                    <a:pt x="4" y="1"/>
                    <a:pt x="7" y="1"/>
                  </a:cubicBezTo>
                  <a:cubicBezTo>
                    <a:pt x="7" y="1"/>
                    <a:pt x="4"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8" name="Freeform 16"/>
            <p:cNvSpPr/>
            <p:nvPr/>
          </p:nvSpPr>
          <p:spPr bwMode="auto">
            <a:xfrm>
              <a:off x="2452688" y="1006475"/>
              <a:ext cx="3175" cy="0"/>
            </a:xfrm>
            <a:custGeom>
              <a:avLst/>
              <a:gdLst>
                <a:gd name="T0" fmla="*/ 0 w 2"/>
                <a:gd name="T1" fmla="*/ 1 w 2"/>
                <a:gd name="T2" fmla="*/ 2 w 2"/>
                <a:gd name="T3" fmla="*/ 0 w 2"/>
              </a:gdLst>
              <a:ahLst/>
              <a:cxnLst>
                <a:cxn ang="0">
                  <a:pos x="T0" y="0"/>
                </a:cxn>
                <a:cxn ang="0">
                  <a:pos x="T1" y="0"/>
                </a:cxn>
                <a:cxn ang="0">
                  <a:pos x="T2" y="0"/>
                </a:cxn>
                <a:cxn ang="0">
                  <a:pos x="T3" y="0"/>
                </a:cxn>
              </a:cxnLst>
              <a:rect l="0" t="0" r="r" b="b"/>
              <a:pathLst>
                <a:path w="2">
                  <a:moveTo>
                    <a:pt x="0" y="0"/>
                  </a:moveTo>
                  <a:cubicBezTo>
                    <a:pt x="0" y="0"/>
                    <a:pt x="0" y="0"/>
                    <a:pt x="1" y="0"/>
                  </a:cubicBezTo>
                  <a:cubicBezTo>
                    <a:pt x="1" y="0"/>
                    <a:pt x="2" y="0"/>
                    <a:pt x="2"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9" name="Freeform 17"/>
            <p:cNvSpPr/>
            <p:nvPr/>
          </p:nvSpPr>
          <p:spPr bwMode="auto">
            <a:xfrm>
              <a:off x="2049463" y="1011238"/>
              <a:ext cx="6350" cy="0"/>
            </a:xfrm>
            <a:custGeom>
              <a:avLst/>
              <a:gdLst>
                <a:gd name="T0" fmla="*/ 5 w 5"/>
                <a:gd name="T1" fmla="*/ 0 w 5"/>
                <a:gd name="T2" fmla="*/ 5 w 5"/>
              </a:gdLst>
              <a:ahLst/>
              <a:cxnLst>
                <a:cxn ang="0">
                  <a:pos x="T0" y="0"/>
                </a:cxn>
                <a:cxn ang="0">
                  <a:pos x="T1" y="0"/>
                </a:cxn>
                <a:cxn ang="0">
                  <a:pos x="T2" y="0"/>
                </a:cxn>
              </a:cxnLst>
              <a:rect l="0" t="0" r="r" b="b"/>
              <a:pathLst>
                <a:path w="5">
                  <a:moveTo>
                    <a:pt x="5" y="0"/>
                  </a:moveTo>
                  <a:cubicBezTo>
                    <a:pt x="4" y="0"/>
                    <a:pt x="2" y="0"/>
                    <a:pt x="0" y="0"/>
                  </a:cubicBezTo>
                  <a:cubicBezTo>
                    <a:pt x="2" y="0"/>
                    <a:pt x="4" y="0"/>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0" name="Freeform 18"/>
            <p:cNvSpPr/>
            <p:nvPr/>
          </p:nvSpPr>
          <p:spPr bwMode="auto">
            <a:xfrm>
              <a:off x="2066926" y="1038225"/>
              <a:ext cx="7938" cy="1587"/>
            </a:xfrm>
            <a:custGeom>
              <a:avLst/>
              <a:gdLst>
                <a:gd name="T0" fmla="*/ 6 w 6"/>
                <a:gd name="T1" fmla="*/ 0 h 1"/>
                <a:gd name="T2" fmla="*/ 0 w 6"/>
                <a:gd name="T3" fmla="*/ 1 h 1"/>
                <a:gd name="T4" fmla="*/ 6 w 6"/>
                <a:gd name="T5" fmla="*/ 0 h 1"/>
              </a:gdLst>
              <a:ahLst/>
              <a:cxnLst>
                <a:cxn ang="0">
                  <a:pos x="T0" y="T1"/>
                </a:cxn>
                <a:cxn ang="0">
                  <a:pos x="T2" y="T3"/>
                </a:cxn>
                <a:cxn ang="0">
                  <a:pos x="T4" y="T5"/>
                </a:cxn>
              </a:cxnLst>
              <a:rect l="0" t="0" r="r" b="b"/>
              <a:pathLst>
                <a:path w="6" h="1">
                  <a:moveTo>
                    <a:pt x="6" y="0"/>
                  </a:moveTo>
                  <a:cubicBezTo>
                    <a:pt x="4" y="0"/>
                    <a:pt x="2" y="0"/>
                    <a:pt x="0" y="1"/>
                  </a:cubicBez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1" name="Freeform 19"/>
            <p:cNvSpPr/>
            <p:nvPr/>
          </p:nvSpPr>
          <p:spPr bwMode="auto">
            <a:xfrm>
              <a:off x="1725613" y="1281113"/>
              <a:ext cx="1588" cy="15875"/>
            </a:xfrm>
            <a:custGeom>
              <a:avLst/>
              <a:gdLst>
                <a:gd name="T0" fmla="*/ 0 w 1"/>
                <a:gd name="T1" fmla="*/ 0 h 11"/>
                <a:gd name="T2" fmla="*/ 1 w 1"/>
                <a:gd name="T3" fmla="*/ 11 h 11"/>
                <a:gd name="T4" fmla="*/ 0 w 1"/>
                <a:gd name="T5" fmla="*/ 0 h 11"/>
              </a:gdLst>
              <a:ahLst/>
              <a:cxnLst>
                <a:cxn ang="0">
                  <a:pos x="T0" y="T1"/>
                </a:cxn>
                <a:cxn ang="0">
                  <a:pos x="T2" y="T3"/>
                </a:cxn>
                <a:cxn ang="0">
                  <a:pos x="T4" y="T5"/>
                </a:cxn>
              </a:cxnLst>
              <a:rect l="0" t="0" r="r" b="b"/>
              <a:pathLst>
                <a:path w="1" h="11">
                  <a:moveTo>
                    <a:pt x="0" y="0"/>
                  </a:moveTo>
                  <a:cubicBezTo>
                    <a:pt x="1" y="11"/>
                    <a:pt x="1" y="11"/>
                    <a:pt x="1" y="11"/>
                  </a:cubicBezTo>
                  <a:cubicBezTo>
                    <a:pt x="0" y="6"/>
                    <a:pt x="0" y="2"/>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2" name="Freeform 20"/>
            <p:cNvSpPr/>
            <p:nvPr/>
          </p:nvSpPr>
          <p:spPr bwMode="auto">
            <a:xfrm>
              <a:off x="2028826" y="1030288"/>
              <a:ext cx="1588" cy="1587"/>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1" y="1"/>
                    <a:pt x="0" y="1"/>
                    <a:pt x="0" y="1"/>
                  </a:cubicBezTo>
                  <a:cubicBezTo>
                    <a:pt x="1" y="1"/>
                    <a:pt x="2"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3" name="Freeform 21"/>
            <p:cNvSpPr/>
            <p:nvPr/>
          </p:nvSpPr>
          <p:spPr bwMode="auto">
            <a:xfrm>
              <a:off x="3662363" y="1660525"/>
              <a:ext cx="1588" cy="1587"/>
            </a:xfrm>
            <a:custGeom>
              <a:avLst/>
              <a:gdLst>
                <a:gd name="T0" fmla="*/ 1 w 1"/>
                <a:gd name="T1" fmla="*/ 1 h 1"/>
                <a:gd name="T2" fmla="*/ 1 w 1"/>
                <a:gd name="T3" fmla="*/ 1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1"/>
                    <a:pt x="1" y="1"/>
                    <a:pt x="1" y="1"/>
                  </a:cubicBezTo>
                  <a:cubicBezTo>
                    <a:pt x="0" y="0"/>
                    <a:pt x="0" y="0"/>
                    <a:pt x="0" y="0"/>
                  </a:cubicBezTo>
                  <a:lnTo>
                    <a:pt x="1"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4" name="Freeform 22"/>
            <p:cNvSpPr/>
            <p:nvPr/>
          </p:nvSpPr>
          <p:spPr bwMode="auto">
            <a:xfrm>
              <a:off x="3678238" y="1701800"/>
              <a:ext cx="0" cy="14287"/>
            </a:xfrm>
            <a:custGeom>
              <a:avLst/>
              <a:gdLst>
                <a:gd name="T0" fmla="*/ 0 h 10"/>
                <a:gd name="T1" fmla="*/ 10 h 10"/>
                <a:gd name="T2" fmla="*/ 0 h 10"/>
              </a:gdLst>
              <a:ahLst/>
              <a:cxnLst>
                <a:cxn ang="0">
                  <a:pos x="0" y="T0"/>
                </a:cxn>
                <a:cxn ang="0">
                  <a:pos x="0" y="T1"/>
                </a:cxn>
                <a:cxn ang="0">
                  <a:pos x="0" y="T2"/>
                </a:cxn>
              </a:cxnLst>
              <a:rect l="0" t="0" r="r" b="b"/>
              <a:pathLst>
                <a:path h="10">
                  <a:moveTo>
                    <a:pt x="0" y="0"/>
                  </a:moveTo>
                  <a:cubicBezTo>
                    <a:pt x="0" y="3"/>
                    <a:pt x="0" y="7"/>
                    <a:pt x="0" y="10"/>
                  </a:cubicBezTo>
                  <a:cubicBezTo>
                    <a:pt x="0" y="6"/>
                    <a:pt x="0" y="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5" name="Freeform 23"/>
            <p:cNvSpPr/>
            <p:nvPr/>
          </p:nvSpPr>
          <p:spPr bwMode="auto">
            <a:xfrm>
              <a:off x="3251201" y="1041400"/>
              <a:ext cx="19050" cy="7937"/>
            </a:xfrm>
            <a:custGeom>
              <a:avLst/>
              <a:gdLst>
                <a:gd name="T0" fmla="*/ 0 w 13"/>
                <a:gd name="T1" fmla="*/ 2 h 5"/>
                <a:gd name="T2" fmla="*/ 7 w 13"/>
                <a:gd name="T3" fmla="*/ 5 h 5"/>
                <a:gd name="T4" fmla="*/ 0 w 13"/>
                <a:gd name="T5" fmla="*/ 2 h 5"/>
              </a:gdLst>
              <a:ahLst/>
              <a:cxnLst>
                <a:cxn ang="0">
                  <a:pos x="T0" y="T1"/>
                </a:cxn>
                <a:cxn ang="0">
                  <a:pos x="T2" y="T3"/>
                </a:cxn>
                <a:cxn ang="0">
                  <a:pos x="T4" y="T5"/>
                </a:cxn>
              </a:cxnLst>
              <a:rect l="0" t="0" r="r" b="b"/>
              <a:pathLst>
                <a:path w="13" h="5">
                  <a:moveTo>
                    <a:pt x="0" y="2"/>
                  </a:moveTo>
                  <a:cubicBezTo>
                    <a:pt x="3" y="3"/>
                    <a:pt x="10" y="4"/>
                    <a:pt x="7" y="5"/>
                  </a:cubicBezTo>
                  <a:cubicBezTo>
                    <a:pt x="13" y="4"/>
                    <a:pt x="12"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6" name="Freeform 24"/>
            <p:cNvSpPr/>
            <p:nvPr/>
          </p:nvSpPr>
          <p:spPr bwMode="auto">
            <a:xfrm>
              <a:off x="3676651" y="1663700"/>
              <a:ext cx="30163" cy="149225"/>
            </a:xfrm>
            <a:custGeom>
              <a:avLst/>
              <a:gdLst>
                <a:gd name="T0" fmla="*/ 6 w 22"/>
                <a:gd name="T1" fmla="*/ 55 h 105"/>
                <a:gd name="T2" fmla="*/ 10 w 22"/>
                <a:gd name="T3" fmla="*/ 89 h 105"/>
                <a:gd name="T4" fmla="*/ 15 w 22"/>
                <a:gd name="T5" fmla="*/ 90 h 105"/>
                <a:gd name="T6" fmla="*/ 13 w 22"/>
                <a:gd name="T7" fmla="*/ 71 h 105"/>
                <a:gd name="T8" fmla="*/ 16 w 22"/>
                <a:gd name="T9" fmla="*/ 90 h 105"/>
                <a:gd name="T10" fmla="*/ 22 w 22"/>
                <a:gd name="T11" fmla="*/ 88 h 105"/>
                <a:gd name="T12" fmla="*/ 11 w 22"/>
                <a:gd name="T13" fmla="*/ 0 h 105"/>
                <a:gd name="T14" fmla="*/ 12 w 22"/>
                <a:gd name="T15" fmla="*/ 61 h 105"/>
                <a:gd name="T16" fmla="*/ 7 w 22"/>
                <a:gd name="T17" fmla="*/ 54 h 105"/>
                <a:gd name="T18" fmla="*/ 9 w 22"/>
                <a:gd name="T19" fmla="*/ 4 h 105"/>
                <a:gd name="T20" fmla="*/ 6 w 22"/>
                <a:gd name="T21" fmla="*/ 46 h 105"/>
                <a:gd name="T22" fmla="*/ 1 w 22"/>
                <a:gd name="T23" fmla="*/ 37 h 105"/>
                <a:gd name="T24" fmla="*/ 0 w 22"/>
                <a:gd name="T25" fmla="*/ 46 h 105"/>
                <a:gd name="T26" fmla="*/ 6 w 22"/>
                <a:gd name="T27" fmla="*/ 5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105">
                  <a:moveTo>
                    <a:pt x="6" y="55"/>
                  </a:moveTo>
                  <a:cubicBezTo>
                    <a:pt x="11" y="56"/>
                    <a:pt x="8" y="79"/>
                    <a:pt x="10" y="89"/>
                  </a:cubicBezTo>
                  <a:cubicBezTo>
                    <a:pt x="11" y="82"/>
                    <a:pt x="13" y="92"/>
                    <a:pt x="15" y="90"/>
                  </a:cubicBezTo>
                  <a:cubicBezTo>
                    <a:pt x="14" y="85"/>
                    <a:pt x="13" y="79"/>
                    <a:pt x="13" y="71"/>
                  </a:cubicBezTo>
                  <a:cubicBezTo>
                    <a:pt x="15" y="67"/>
                    <a:pt x="17" y="80"/>
                    <a:pt x="16" y="90"/>
                  </a:cubicBezTo>
                  <a:cubicBezTo>
                    <a:pt x="19" y="78"/>
                    <a:pt x="20" y="105"/>
                    <a:pt x="22" y="88"/>
                  </a:cubicBezTo>
                  <a:cubicBezTo>
                    <a:pt x="20" y="51"/>
                    <a:pt x="18" y="26"/>
                    <a:pt x="11" y="0"/>
                  </a:cubicBezTo>
                  <a:cubicBezTo>
                    <a:pt x="12" y="21"/>
                    <a:pt x="14" y="44"/>
                    <a:pt x="12" y="61"/>
                  </a:cubicBezTo>
                  <a:cubicBezTo>
                    <a:pt x="7" y="54"/>
                    <a:pt x="7" y="54"/>
                    <a:pt x="7" y="54"/>
                  </a:cubicBezTo>
                  <a:cubicBezTo>
                    <a:pt x="11" y="35"/>
                    <a:pt x="8" y="23"/>
                    <a:pt x="9" y="4"/>
                  </a:cubicBezTo>
                  <a:cubicBezTo>
                    <a:pt x="6" y="46"/>
                    <a:pt x="6" y="46"/>
                    <a:pt x="6" y="46"/>
                  </a:cubicBezTo>
                  <a:cubicBezTo>
                    <a:pt x="3" y="66"/>
                    <a:pt x="2" y="53"/>
                    <a:pt x="1" y="37"/>
                  </a:cubicBezTo>
                  <a:cubicBezTo>
                    <a:pt x="1" y="41"/>
                    <a:pt x="1" y="45"/>
                    <a:pt x="0" y="46"/>
                  </a:cubicBezTo>
                  <a:cubicBezTo>
                    <a:pt x="2" y="47"/>
                    <a:pt x="5" y="92"/>
                    <a:pt x="6" y="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7" name="Freeform 25"/>
            <p:cNvSpPr/>
            <p:nvPr/>
          </p:nvSpPr>
          <p:spPr bwMode="auto">
            <a:xfrm>
              <a:off x="3652838" y="1651000"/>
              <a:ext cx="0" cy="1587"/>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1"/>
                    <a:pt x="0" y="1"/>
                    <a:pt x="0" y="1"/>
                  </a:cubicBezTo>
                  <a:cubicBezTo>
                    <a:pt x="0"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8" name="Freeform 26"/>
            <p:cNvSpPr/>
            <p:nvPr/>
          </p:nvSpPr>
          <p:spPr bwMode="auto">
            <a:xfrm>
              <a:off x="1766888" y="1071563"/>
              <a:ext cx="3175" cy="4762"/>
            </a:xfrm>
            <a:custGeom>
              <a:avLst/>
              <a:gdLst>
                <a:gd name="T0" fmla="*/ 3 w 3"/>
                <a:gd name="T1" fmla="*/ 0 h 3"/>
                <a:gd name="T2" fmla="*/ 1 w 3"/>
                <a:gd name="T3" fmla="*/ 0 h 3"/>
                <a:gd name="T4" fmla="*/ 3 w 3"/>
                <a:gd name="T5" fmla="*/ 0 h 3"/>
              </a:gdLst>
              <a:ahLst/>
              <a:cxnLst>
                <a:cxn ang="0">
                  <a:pos x="T0" y="T1"/>
                </a:cxn>
                <a:cxn ang="0">
                  <a:pos x="T2" y="T3"/>
                </a:cxn>
                <a:cxn ang="0">
                  <a:pos x="T4" y="T5"/>
                </a:cxn>
              </a:cxnLst>
              <a:rect l="0" t="0" r="r" b="b"/>
              <a:pathLst>
                <a:path w="3" h="3">
                  <a:moveTo>
                    <a:pt x="3" y="0"/>
                  </a:moveTo>
                  <a:cubicBezTo>
                    <a:pt x="2" y="0"/>
                    <a:pt x="2" y="0"/>
                    <a:pt x="1" y="0"/>
                  </a:cubicBezTo>
                  <a:cubicBezTo>
                    <a:pt x="0" y="3"/>
                    <a:pt x="1" y="2"/>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9" name="Freeform 27"/>
            <p:cNvSpPr/>
            <p:nvPr/>
          </p:nvSpPr>
          <p:spPr bwMode="auto">
            <a:xfrm>
              <a:off x="3208338" y="1016000"/>
              <a:ext cx="14288" cy="1587"/>
            </a:xfrm>
            <a:custGeom>
              <a:avLst/>
              <a:gdLst>
                <a:gd name="T0" fmla="*/ 10 w 10"/>
                <a:gd name="T1" fmla="*/ 0 h 1"/>
                <a:gd name="T2" fmla="*/ 0 w 10"/>
                <a:gd name="T3" fmla="*/ 0 h 1"/>
                <a:gd name="T4" fmla="*/ 10 w 10"/>
                <a:gd name="T5" fmla="*/ 0 h 1"/>
              </a:gdLst>
              <a:ahLst/>
              <a:cxnLst>
                <a:cxn ang="0">
                  <a:pos x="T0" y="T1"/>
                </a:cxn>
                <a:cxn ang="0">
                  <a:pos x="T2" y="T3"/>
                </a:cxn>
                <a:cxn ang="0">
                  <a:pos x="T4" y="T5"/>
                </a:cxn>
              </a:cxnLst>
              <a:rect l="0" t="0" r="r" b="b"/>
              <a:pathLst>
                <a:path w="10" h="1">
                  <a:moveTo>
                    <a:pt x="10" y="0"/>
                  </a:moveTo>
                  <a:cubicBezTo>
                    <a:pt x="6" y="0"/>
                    <a:pt x="3" y="0"/>
                    <a:pt x="0" y="0"/>
                  </a:cubicBezTo>
                  <a:cubicBezTo>
                    <a:pt x="3" y="1"/>
                    <a:pt x="6" y="1"/>
                    <a:pt x="1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0" name="Freeform 28"/>
            <p:cNvSpPr/>
            <p:nvPr/>
          </p:nvSpPr>
          <p:spPr bwMode="auto">
            <a:xfrm>
              <a:off x="3476626" y="1079500"/>
              <a:ext cx="12700" cy="1587"/>
            </a:xfrm>
            <a:custGeom>
              <a:avLst/>
              <a:gdLst>
                <a:gd name="T0" fmla="*/ 9 w 9"/>
                <a:gd name="T1" fmla="*/ 0 h 1"/>
                <a:gd name="T2" fmla="*/ 1 w 9"/>
                <a:gd name="T3" fmla="*/ 0 h 1"/>
                <a:gd name="T4" fmla="*/ 0 w 9"/>
                <a:gd name="T5" fmla="*/ 0 h 1"/>
                <a:gd name="T6" fmla="*/ 9 w 9"/>
                <a:gd name="T7" fmla="*/ 0 h 1"/>
              </a:gdLst>
              <a:ahLst/>
              <a:cxnLst>
                <a:cxn ang="0">
                  <a:pos x="T0" y="T1"/>
                </a:cxn>
                <a:cxn ang="0">
                  <a:pos x="T2" y="T3"/>
                </a:cxn>
                <a:cxn ang="0">
                  <a:pos x="T4" y="T5"/>
                </a:cxn>
                <a:cxn ang="0">
                  <a:pos x="T6" y="T7"/>
                </a:cxn>
              </a:cxnLst>
              <a:rect l="0" t="0" r="r" b="b"/>
              <a:pathLst>
                <a:path w="9" h="1">
                  <a:moveTo>
                    <a:pt x="9" y="0"/>
                  </a:moveTo>
                  <a:cubicBezTo>
                    <a:pt x="6" y="0"/>
                    <a:pt x="4" y="0"/>
                    <a:pt x="1" y="0"/>
                  </a:cubicBezTo>
                  <a:cubicBezTo>
                    <a:pt x="1" y="0"/>
                    <a:pt x="0" y="0"/>
                    <a:pt x="0" y="0"/>
                  </a:cubicBezTo>
                  <a:cubicBezTo>
                    <a:pt x="1" y="1"/>
                    <a:pt x="6" y="0"/>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1" name="Freeform 29"/>
            <p:cNvSpPr/>
            <p:nvPr/>
          </p:nvSpPr>
          <p:spPr bwMode="auto">
            <a:xfrm>
              <a:off x="2679701" y="1081088"/>
              <a:ext cx="11113" cy="1587"/>
            </a:xfrm>
            <a:custGeom>
              <a:avLst/>
              <a:gdLst>
                <a:gd name="T0" fmla="*/ 0 w 7"/>
                <a:gd name="T1" fmla="*/ 2 h 2"/>
                <a:gd name="T2" fmla="*/ 7 w 7"/>
                <a:gd name="T3" fmla="*/ 0 h 2"/>
                <a:gd name="T4" fmla="*/ 0 w 7"/>
                <a:gd name="T5" fmla="*/ 2 h 2"/>
              </a:gdLst>
              <a:ahLst/>
              <a:cxnLst>
                <a:cxn ang="0">
                  <a:pos x="T0" y="T1"/>
                </a:cxn>
                <a:cxn ang="0">
                  <a:pos x="T2" y="T3"/>
                </a:cxn>
                <a:cxn ang="0">
                  <a:pos x="T4" y="T5"/>
                </a:cxn>
              </a:cxnLst>
              <a:rect l="0" t="0" r="r" b="b"/>
              <a:pathLst>
                <a:path w="7" h="2">
                  <a:moveTo>
                    <a:pt x="0" y="2"/>
                  </a:moveTo>
                  <a:cubicBezTo>
                    <a:pt x="3" y="1"/>
                    <a:pt x="6" y="1"/>
                    <a:pt x="7" y="0"/>
                  </a:cubicBezTo>
                  <a:cubicBezTo>
                    <a:pt x="3" y="0"/>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2" name="Freeform 30"/>
            <p:cNvSpPr>
              <a:spLocks noEditPoints="1"/>
            </p:cNvSpPr>
            <p:nvPr/>
          </p:nvSpPr>
          <p:spPr bwMode="auto">
            <a:xfrm>
              <a:off x="1695339" y="962402"/>
              <a:ext cx="2011362" cy="1230312"/>
            </a:xfrm>
            <a:custGeom>
              <a:avLst/>
              <a:gdLst>
                <a:gd name="T0" fmla="*/ 1411 w 1427"/>
                <a:gd name="T1" fmla="*/ 193 h 871"/>
                <a:gd name="T2" fmla="*/ 1412 w 1427"/>
                <a:gd name="T3" fmla="*/ 150 h 871"/>
                <a:gd name="T4" fmla="*/ 1419 w 1427"/>
                <a:gd name="T5" fmla="*/ 186 h 871"/>
                <a:gd name="T6" fmla="*/ 1418 w 1427"/>
                <a:gd name="T7" fmla="*/ 128 h 871"/>
                <a:gd name="T8" fmla="*/ 1393 w 1427"/>
                <a:gd name="T9" fmla="*/ 77 h 871"/>
                <a:gd name="T10" fmla="*/ 1299 w 1427"/>
                <a:gd name="T11" fmla="*/ 27 h 871"/>
                <a:gd name="T12" fmla="*/ 1107 w 1427"/>
                <a:gd name="T13" fmla="*/ 43 h 871"/>
                <a:gd name="T14" fmla="*/ 1069 w 1427"/>
                <a:gd name="T15" fmla="*/ 20 h 871"/>
                <a:gd name="T16" fmla="*/ 986 w 1427"/>
                <a:gd name="T17" fmla="*/ 28 h 871"/>
                <a:gd name="T18" fmla="*/ 861 w 1427"/>
                <a:gd name="T19" fmla="*/ 31 h 871"/>
                <a:gd name="T20" fmla="*/ 821 w 1427"/>
                <a:gd name="T21" fmla="*/ 18 h 871"/>
                <a:gd name="T22" fmla="*/ 742 w 1427"/>
                <a:gd name="T23" fmla="*/ 24 h 871"/>
                <a:gd name="T24" fmla="*/ 660 w 1427"/>
                <a:gd name="T25" fmla="*/ 14 h 871"/>
                <a:gd name="T26" fmla="*/ 626 w 1427"/>
                <a:gd name="T27" fmla="*/ 12 h 871"/>
                <a:gd name="T28" fmla="*/ 322 w 1427"/>
                <a:gd name="T29" fmla="*/ 40 h 871"/>
                <a:gd name="T30" fmla="*/ 275 w 1427"/>
                <a:gd name="T31" fmla="*/ 21 h 871"/>
                <a:gd name="T32" fmla="*/ 339 w 1427"/>
                <a:gd name="T33" fmla="*/ 21 h 871"/>
                <a:gd name="T34" fmla="*/ 156 w 1427"/>
                <a:gd name="T35" fmla="*/ 20 h 871"/>
                <a:gd name="T36" fmla="*/ 123 w 1427"/>
                <a:gd name="T37" fmla="*/ 14 h 871"/>
                <a:gd name="T38" fmla="*/ 69 w 1427"/>
                <a:gd name="T39" fmla="*/ 35 h 871"/>
                <a:gd name="T40" fmla="*/ 6 w 1427"/>
                <a:gd name="T41" fmla="*/ 205 h 871"/>
                <a:gd name="T42" fmla="*/ 22 w 1427"/>
                <a:gd name="T43" fmla="*/ 148 h 871"/>
                <a:gd name="T44" fmla="*/ 52 w 1427"/>
                <a:gd name="T45" fmla="*/ 64 h 871"/>
                <a:gd name="T46" fmla="*/ 33 w 1427"/>
                <a:gd name="T47" fmla="*/ 147 h 871"/>
                <a:gd name="T48" fmla="*/ 26 w 1427"/>
                <a:gd name="T49" fmla="*/ 257 h 871"/>
                <a:gd name="T50" fmla="*/ 29 w 1427"/>
                <a:gd name="T51" fmla="*/ 409 h 871"/>
                <a:gd name="T52" fmla="*/ 11 w 1427"/>
                <a:gd name="T53" fmla="*/ 376 h 871"/>
                <a:gd name="T54" fmla="*/ 3 w 1427"/>
                <a:gd name="T55" fmla="*/ 579 h 871"/>
                <a:gd name="T56" fmla="*/ 28 w 1427"/>
                <a:gd name="T57" fmla="*/ 664 h 871"/>
                <a:gd name="T58" fmla="*/ 11 w 1427"/>
                <a:gd name="T59" fmla="*/ 513 h 871"/>
                <a:gd name="T60" fmla="*/ 32 w 1427"/>
                <a:gd name="T61" fmla="*/ 495 h 871"/>
                <a:gd name="T62" fmla="*/ 34 w 1427"/>
                <a:gd name="T63" fmla="*/ 721 h 871"/>
                <a:gd name="T64" fmla="*/ 48 w 1427"/>
                <a:gd name="T65" fmla="*/ 802 h 871"/>
                <a:gd name="T66" fmla="*/ 68 w 1427"/>
                <a:gd name="T67" fmla="*/ 829 h 871"/>
                <a:gd name="T68" fmla="*/ 152 w 1427"/>
                <a:gd name="T69" fmla="*/ 869 h 871"/>
                <a:gd name="T70" fmla="*/ 323 w 1427"/>
                <a:gd name="T71" fmla="*/ 861 h 871"/>
                <a:gd name="T72" fmla="*/ 513 w 1427"/>
                <a:gd name="T73" fmla="*/ 862 h 871"/>
                <a:gd name="T74" fmla="*/ 867 w 1427"/>
                <a:gd name="T75" fmla="*/ 861 h 871"/>
                <a:gd name="T76" fmla="*/ 903 w 1427"/>
                <a:gd name="T77" fmla="*/ 851 h 871"/>
                <a:gd name="T78" fmla="*/ 1188 w 1427"/>
                <a:gd name="T79" fmla="*/ 845 h 871"/>
                <a:gd name="T80" fmla="*/ 1311 w 1427"/>
                <a:gd name="T81" fmla="*/ 846 h 871"/>
                <a:gd name="T82" fmla="*/ 1368 w 1427"/>
                <a:gd name="T83" fmla="*/ 800 h 871"/>
                <a:gd name="T84" fmla="*/ 1383 w 1427"/>
                <a:gd name="T85" fmla="*/ 412 h 871"/>
                <a:gd name="T86" fmla="*/ 1400 w 1427"/>
                <a:gd name="T87" fmla="*/ 502 h 871"/>
                <a:gd name="T88" fmla="*/ 1411 w 1427"/>
                <a:gd name="T89" fmla="*/ 402 h 871"/>
                <a:gd name="T90" fmla="*/ 1407 w 1427"/>
                <a:gd name="T91" fmla="*/ 338 h 871"/>
                <a:gd name="T92" fmla="*/ 1227 w 1427"/>
                <a:gd name="T93" fmla="*/ 62 h 871"/>
                <a:gd name="T94" fmla="*/ 1127 w 1427"/>
                <a:gd name="T95" fmla="*/ 69 h 871"/>
                <a:gd name="T96" fmla="*/ 952 w 1427"/>
                <a:gd name="T97" fmla="*/ 60 h 871"/>
                <a:gd name="T98" fmla="*/ 908 w 1427"/>
                <a:gd name="T99" fmla="*/ 66 h 871"/>
                <a:gd name="T100" fmla="*/ 621 w 1427"/>
                <a:gd name="T101" fmla="*/ 52 h 871"/>
                <a:gd name="T102" fmla="*/ 696 w 1427"/>
                <a:gd name="T103" fmla="*/ 67 h 871"/>
                <a:gd name="T104" fmla="*/ 444 w 1427"/>
                <a:gd name="T105" fmla="*/ 57 h 871"/>
                <a:gd name="T106" fmla="*/ 322 w 1427"/>
                <a:gd name="T107" fmla="*/ 69 h 871"/>
                <a:gd name="T108" fmla="*/ 55 w 1427"/>
                <a:gd name="T109" fmla="*/ 157 h 871"/>
                <a:gd name="T110" fmla="*/ 115 w 1427"/>
                <a:gd name="T111" fmla="*/ 68 h 871"/>
                <a:gd name="T112" fmla="*/ 60 w 1427"/>
                <a:gd name="T113" fmla="*/ 137 h 871"/>
                <a:gd name="T114" fmla="*/ 68 w 1427"/>
                <a:gd name="T115" fmla="*/ 424 h 871"/>
                <a:gd name="T116" fmla="*/ 595 w 1427"/>
                <a:gd name="T117" fmla="*/ 833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27" h="871">
                  <a:moveTo>
                    <a:pt x="1409" y="244"/>
                  </a:moveTo>
                  <a:cubicBezTo>
                    <a:pt x="1415" y="283"/>
                    <a:pt x="1416" y="244"/>
                    <a:pt x="1421" y="285"/>
                  </a:cubicBezTo>
                  <a:cubicBezTo>
                    <a:pt x="1426" y="285"/>
                    <a:pt x="1427" y="269"/>
                    <a:pt x="1426" y="246"/>
                  </a:cubicBezTo>
                  <a:cubicBezTo>
                    <a:pt x="1424" y="261"/>
                    <a:pt x="1418" y="237"/>
                    <a:pt x="1414" y="257"/>
                  </a:cubicBezTo>
                  <a:cubicBezTo>
                    <a:pt x="1412" y="223"/>
                    <a:pt x="1401" y="226"/>
                    <a:pt x="1406" y="189"/>
                  </a:cubicBezTo>
                  <a:cubicBezTo>
                    <a:pt x="1407" y="190"/>
                    <a:pt x="1407" y="190"/>
                    <a:pt x="1407" y="190"/>
                  </a:cubicBezTo>
                  <a:cubicBezTo>
                    <a:pt x="1403" y="174"/>
                    <a:pt x="1403" y="174"/>
                    <a:pt x="1403" y="174"/>
                  </a:cubicBezTo>
                  <a:cubicBezTo>
                    <a:pt x="1405" y="153"/>
                    <a:pt x="1405" y="153"/>
                    <a:pt x="1405" y="153"/>
                  </a:cubicBezTo>
                  <a:cubicBezTo>
                    <a:pt x="1411" y="166"/>
                    <a:pt x="1408" y="183"/>
                    <a:pt x="1411" y="193"/>
                  </a:cubicBezTo>
                  <a:cubicBezTo>
                    <a:pt x="1414" y="180"/>
                    <a:pt x="1413" y="171"/>
                    <a:pt x="1411" y="162"/>
                  </a:cubicBezTo>
                  <a:cubicBezTo>
                    <a:pt x="1410" y="158"/>
                    <a:pt x="1409" y="154"/>
                    <a:pt x="1407" y="146"/>
                  </a:cubicBezTo>
                  <a:cubicBezTo>
                    <a:pt x="1407" y="142"/>
                    <a:pt x="1406" y="139"/>
                    <a:pt x="1405" y="135"/>
                  </a:cubicBezTo>
                  <a:cubicBezTo>
                    <a:pt x="1404" y="131"/>
                    <a:pt x="1403" y="126"/>
                    <a:pt x="1402" y="122"/>
                  </a:cubicBezTo>
                  <a:cubicBezTo>
                    <a:pt x="1401" y="113"/>
                    <a:pt x="1401" y="112"/>
                    <a:pt x="1402" y="113"/>
                  </a:cubicBezTo>
                  <a:cubicBezTo>
                    <a:pt x="1403" y="114"/>
                    <a:pt x="1404" y="116"/>
                    <a:pt x="1405" y="119"/>
                  </a:cubicBezTo>
                  <a:cubicBezTo>
                    <a:pt x="1406" y="121"/>
                    <a:pt x="1407" y="124"/>
                    <a:pt x="1408" y="128"/>
                  </a:cubicBezTo>
                  <a:cubicBezTo>
                    <a:pt x="1409" y="131"/>
                    <a:pt x="1410" y="135"/>
                    <a:pt x="1411" y="139"/>
                  </a:cubicBezTo>
                  <a:cubicBezTo>
                    <a:pt x="1412" y="143"/>
                    <a:pt x="1412" y="147"/>
                    <a:pt x="1412" y="150"/>
                  </a:cubicBezTo>
                  <a:cubicBezTo>
                    <a:pt x="1413" y="153"/>
                    <a:pt x="1413" y="155"/>
                    <a:pt x="1414" y="157"/>
                  </a:cubicBezTo>
                  <a:cubicBezTo>
                    <a:pt x="1414" y="158"/>
                    <a:pt x="1415" y="159"/>
                    <a:pt x="1415" y="159"/>
                  </a:cubicBezTo>
                  <a:cubicBezTo>
                    <a:pt x="1415" y="157"/>
                    <a:pt x="1415" y="155"/>
                    <a:pt x="1415" y="153"/>
                  </a:cubicBezTo>
                  <a:cubicBezTo>
                    <a:pt x="1415" y="149"/>
                    <a:pt x="1415" y="146"/>
                    <a:pt x="1415" y="143"/>
                  </a:cubicBezTo>
                  <a:cubicBezTo>
                    <a:pt x="1415" y="136"/>
                    <a:pt x="1416" y="131"/>
                    <a:pt x="1417" y="132"/>
                  </a:cubicBezTo>
                  <a:cubicBezTo>
                    <a:pt x="1417" y="137"/>
                    <a:pt x="1418" y="141"/>
                    <a:pt x="1418" y="145"/>
                  </a:cubicBezTo>
                  <a:cubicBezTo>
                    <a:pt x="1418" y="148"/>
                    <a:pt x="1418" y="151"/>
                    <a:pt x="1418" y="153"/>
                  </a:cubicBezTo>
                  <a:cubicBezTo>
                    <a:pt x="1418" y="157"/>
                    <a:pt x="1419" y="159"/>
                    <a:pt x="1419" y="161"/>
                  </a:cubicBezTo>
                  <a:cubicBezTo>
                    <a:pt x="1420" y="166"/>
                    <a:pt x="1420" y="171"/>
                    <a:pt x="1419" y="186"/>
                  </a:cubicBezTo>
                  <a:cubicBezTo>
                    <a:pt x="1417" y="171"/>
                    <a:pt x="1417" y="189"/>
                    <a:pt x="1415" y="186"/>
                  </a:cubicBezTo>
                  <a:cubicBezTo>
                    <a:pt x="1417" y="190"/>
                    <a:pt x="1417" y="219"/>
                    <a:pt x="1416" y="239"/>
                  </a:cubicBezTo>
                  <a:cubicBezTo>
                    <a:pt x="1421" y="244"/>
                    <a:pt x="1420" y="222"/>
                    <a:pt x="1422" y="209"/>
                  </a:cubicBezTo>
                  <a:cubicBezTo>
                    <a:pt x="1419" y="197"/>
                    <a:pt x="1420" y="184"/>
                    <a:pt x="1421" y="173"/>
                  </a:cubicBezTo>
                  <a:cubicBezTo>
                    <a:pt x="1422" y="167"/>
                    <a:pt x="1422" y="161"/>
                    <a:pt x="1422" y="156"/>
                  </a:cubicBezTo>
                  <a:cubicBezTo>
                    <a:pt x="1422" y="153"/>
                    <a:pt x="1422" y="149"/>
                    <a:pt x="1421" y="145"/>
                  </a:cubicBezTo>
                  <a:cubicBezTo>
                    <a:pt x="1421" y="143"/>
                    <a:pt x="1421" y="141"/>
                    <a:pt x="1420" y="140"/>
                  </a:cubicBezTo>
                  <a:cubicBezTo>
                    <a:pt x="1420" y="138"/>
                    <a:pt x="1419" y="136"/>
                    <a:pt x="1419" y="135"/>
                  </a:cubicBezTo>
                  <a:cubicBezTo>
                    <a:pt x="1418" y="132"/>
                    <a:pt x="1418" y="130"/>
                    <a:pt x="1418" y="128"/>
                  </a:cubicBezTo>
                  <a:cubicBezTo>
                    <a:pt x="1417" y="126"/>
                    <a:pt x="1417" y="125"/>
                    <a:pt x="1416" y="123"/>
                  </a:cubicBezTo>
                  <a:cubicBezTo>
                    <a:pt x="1416" y="121"/>
                    <a:pt x="1415" y="119"/>
                    <a:pt x="1415" y="118"/>
                  </a:cubicBezTo>
                  <a:cubicBezTo>
                    <a:pt x="1415" y="116"/>
                    <a:pt x="1416" y="116"/>
                    <a:pt x="1417" y="118"/>
                  </a:cubicBezTo>
                  <a:cubicBezTo>
                    <a:pt x="1419" y="121"/>
                    <a:pt x="1422" y="130"/>
                    <a:pt x="1422" y="128"/>
                  </a:cubicBezTo>
                  <a:cubicBezTo>
                    <a:pt x="1421" y="120"/>
                    <a:pt x="1419" y="114"/>
                    <a:pt x="1418" y="111"/>
                  </a:cubicBezTo>
                  <a:cubicBezTo>
                    <a:pt x="1416" y="108"/>
                    <a:pt x="1415" y="107"/>
                    <a:pt x="1415" y="107"/>
                  </a:cubicBezTo>
                  <a:cubicBezTo>
                    <a:pt x="1413" y="107"/>
                    <a:pt x="1413" y="109"/>
                    <a:pt x="1410" y="104"/>
                  </a:cubicBezTo>
                  <a:cubicBezTo>
                    <a:pt x="1407" y="98"/>
                    <a:pt x="1404" y="93"/>
                    <a:pt x="1401" y="89"/>
                  </a:cubicBezTo>
                  <a:cubicBezTo>
                    <a:pt x="1399" y="84"/>
                    <a:pt x="1396" y="80"/>
                    <a:pt x="1393" y="77"/>
                  </a:cubicBezTo>
                  <a:cubicBezTo>
                    <a:pt x="1388" y="70"/>
                    <a:pt x="1384" y="65"/>
                    <a:pt x="1380" y="60"/>
                  </a:cubicBezTo>
                  <a:cubicBezTo>
                    <a:pt x="1378" y="57"/>
                    <a:pt x="1376" y="55"/>
                    <a:pt x="1373" y="53"/>
                  </a:cubicBezTo>
                  <a:cubicBezTo>
                    <a:pt x="1371" y="50"/>
                    <a:pt x="1369" y="48"/>
                    <a:pt x="1366" y="46"/>
                  </a:cubicBezTo>
                  <a:cubicBezTo>
                    <a:pt x="1363" y="44"/>
                    <a:pt x="1360" y="42"/>
                    <a:pt x="1357" y="39"/>
                  </a:cubicBezTo>
                  <a:cubicBezTo>
                    <a:pt x="1353" y="38"/>
                    <a:pt x="1350" y="35"/>
                    <a:pt x="1345" y="33"/>
                  </a:cubicBezTo>
                  <a:cubicBezTo>
                    <a:pt x="1337" y="32"/>
                    <a:pt x="1326" y="29"/>
                    <a:pt x="1314" y="28"/>
                  </a:cubicBezTo>
                  <a:cubicBezTo>
                    <a:pt x="1312" y="28"/>
                    <a:pt x="1311" y="28"/>
                    <a:pt x="1309" y="27"/>
                  </a:cubicBezTo>
                  <a:cubicBezTo>
                    <a:pt x="1307" y="27"/>
                    <a:pt x="1306" y="27"/>
                    <a:pt x="1304" y="27"/>
                  </a:cubicBezTo>
                  <a:cubicBezTo>
                    <a:pt x="1302" y="27"/>
                    <a:pt x="1301" y="27"/>
                    <a:pt x="1299" y="27"/>
                  </a:cubicBezTo>
                  <a:cubicBezTo>
                    <a:pt x="1296" y="27"/>
                    <a:pt x="1296" y="27"/>
                    <a:pt x="1296" y="27"/>
                  </a:cubicBezTo>
                  <a:cubicBezTo>
                    <a:pt x="1294" y="27"/>
                    <a:pt x="1294" y="27"/>
                    <a:pt x="1294" y="27"/>
                  </a:cubicBezTo>
                  <a:cubicBezTo>
                    <a:pt x="1290" y="27"/>
                    <a:pt x="1285" y="27"/>
                    <a:pt x="1280" y="27"/>
                  </a:cubicBezTo>
                  <a:cubicBezTo>
                    <a:pt x="1260" y="28"/>
                    <a:pt x="1238" y="27"/>
                    <a:pt x="1220" y="27"/>
                  </a:cubicBezTo>
                  <a:cubicBezTo>
                    <a:pt x="1224" y="25"/>
                    <a:pt x="1219" y="23"/>
                    <a:pt x="1217" y="22"/>
                  </a:cubicBezTo>
                  <a:cubicBezTo>
                    <a:pt x="1196" y="29"/>
                    <a:pt x="1203" y="26"/>
                    <a:pt x="1176" y="31"/>
                  </a:cubicBezTo>
                  <a:cubicBezTo>
                    <a:pt x="1199" y="34"/>
                    <a:pt x="1199" y="34"/>
                    <a:pt x="1199" y="34"/>
                  </a:cubicBezTo>
                  <a:cubicBezTo>
                    <a:pt x="1181" y="34"/>
                    <a:pt x="1166" y="40"/>
                    <a:pt x="1150" y="36"/>
                  </a:cubicBezTo>
                  <a:cubicBezTo>
                    <a:pt x="1172" y="43"/>
                    <a:pt x="1120" y="41"/>
                    <a:pt x="1107" y="43"/>
                  </a:cubicBezTo>
                  <a:cubicBezTo>
                    <a:pt x="1088" y="41"/>
                    <a:pt x="1069" y="46"/>
                    <a:pt x="1059" y="41"/>
                  </a:cubicBezTo>
                  <a:cubicBezTo>
                    <a:pt x="1062" y="41"/>
                    <a:pt x="1062" y="41"/>
                    <a:pt x="1062" y="41"/>
                  </a:cubicBezTo>
                  <a:cubicBezTo>
                    <a:pt x="1035" y="40"/>
                    <a:pt x="1035" y="40"/>
                    <a:pt x="1035" y="40"/>
                  </a:cubicBezTo>
                  <a:cubicBezTo>
                    <a:pt x="1038" y="34"/>
                    <a:pt x="1038" y="34"/>
                    <a:pt x="1038" y="34"/>
                  </a:cubicBezTo>
                  <a:cubicBezTo>
                    <a:pt x="1019" y="31"/>
                    <a:pt x="997" y="36"/>
                    <a:pt x="1003" y="38"/>
                  </a:cubicBezTo>
                  <a:cubicBezTo>
                    <a:pt x="983" y="36"/>
                    <a:pt x="995" y="36"/>
                    <a:pt x="992" y="32"/>
                  </a:cubicBezTo>
                  <a:cubicBezTo>
                    <a:pt x="1003" y="30"/>
                    <a:pt x="1027" y="25"/>
                    <a:pt x="1034" y="30"/>
                  </a:cubicBezTo>
                  <a:cubicBezTo>
                    <a:pt x="1032" y="30"/>
                    <a:pt x="1028" y="29"/>
                    <a:pt x="1027" y="30"/>
                  </a:cubicBezTo>
                  <a:cubicBezTo>
                    <a:pt x="1078" y="33"/>
                    <a:pt x="1043" y="22"/>
                    <a:pt x="1069" y="20"/>
                  </a:cubicBezTo>
                  <a:cubicBezTo>
                    <a:pt x="1056" y="20"/>
                    <a:pt x="1046" y="17"/>
                    <a:pt x="1032" y="18"/>
                  </a:cubicBezTo>
                  <a:cubicBezTo>
                    <a:pt x="1025" y="19"/>
                    <a:pt x="998" y="21"/>
                    <a:pt x="985" y="24"/>
                  </a:cubicBezTo>
                  <a:cubicBezTo>
                    <a:pt x="1003" y="21"/>
                    <a:pt x="1013" y="24"/>
                    <a:pt x="1027" y="26"/>
                  </a:cubicBezTo>
                  <a:cubicBezTo>
                    <a:pt x="1015" y="25"/>
                    <a:pt x="1013" y="29"/>
                    <a:pt x="1003" y="27"/>
                  </a:cubicBezTo>
                  <a:cubicBezTo>
                    <a:pt x="1006" y="26"/>
                    <a:pt x="1006" y="26"/>
                    <a:pt x="1006" y="26"/>
                  </a:cubicBezTo>
                  <a:cubicBezTo>
                    <a:pt x="993" y="28"/>
                    <a:pt x="993" y="28"/>
                    <a:pt x="993" y="28"/>
                  </a:cubicBezTo>
                  <a:cubicBezTo>
                    <a:pt x="991" y="24"/>
                    <a:pt x="956" y="27"/>
                    <a:pt x="976" y="22"/>
                  </a:cubicBezTo>
                  <a:cubicBezTo>
                    <a:pt x="958" y="23"/>
                    <a:pt x="970" y="26"/>
                    <a:pt x="953" y="27"/>
                  </a:cubicBezTo>
                  <a:cubicBezTo>
                    <a:pt x="986" y="28"/>
                    <a:pt x="986" y="28"/>
                    <a:pt x="986" y="28"/>
                  </a:cubicBezTo>
                  <a:cubicBezTo>
                    <a:pt x="986" y="33"/>
                    <a:pt x="986" y="33"/>
                    <a:pt x="986" y="33"/>
                  </a:cubicBezTo>
                  <a:cubicBezTo>
                    <a:pt x="974" y="35"/>
                    <a:pt x="971" y="32"/>
                    <a:pt x="957" y="33"/>
                  </a:cubicBezTo>
                  <a:cubicBezTo>
                    <a:pt x="959" y="37"/>
                    <a:pt x="959" y="37"/>
                    <a:pt x="959" y="37"/>
                  </a:cubicBezTo>
                  <a:cubicBezTo>
                    <a:pt x="935" y="33"/>
                    <a:pt x="935" y="33"/>
                    <a:pt x="935" y="33"/>
                  </a:cubicBezTo>
                  <a:cubicBezTo>
                    <a:pt x="938" y="36"/>
                    <a:pt x="920" y="35"/>
                    <a:pt x="915" y="36"/>
                  </a:cubicBezTo>
                  <a:cubicBezTo>
                    <a:pt x="902" y="34"/>
                    <a:pt x="911" y="27"/>
                    <a:pt x="889" y="31"/>
                  </a:cubicBezTo>
                  <a:cubicBezTo>
                    <a:pt x="890" y="31"/>
                    <a:pt x="890" y="31"/>
                    <a:pt x="890" y="31"/>
                  </a:cubicBezTo>
                  <a:cubicBezTo>
                    <a:pt x="878" y="33"/>
                    <a:pt x="870" y="34"/>
                    <a:pt x="852" y="33"/>
                  </a:cubicBezTo>
                  <a:cubicBezTo>
                    <a:pt x="853" y="32"/>
                    <a:pt x="858" y="31"/>
                    <a:pt x="861" y="31"/>
                  </a:cubicBezTo>
                  <a:cubicBezTo>
                    <a:pt x="835" y="28"/>
                    <a:pt x="795" y="36"/>
                    <a:pt x="784" y="29"/>
                  </a:cubicBezTo>
                  <a:cubicBezTo>
                    <a:pt x="786" y="25"/>
                    <a:pt x="796" y="27"/>
                    <a:pt x="797" y="23"/>
                  </a:cubicBezTo>
                  <a:cubicBezTo>
                    <a:pt x="835" y="28"/>
                    <a:pt x="824" y="16"/>
                    <a:pt x="870" y="19"/>
                  </a:cubicBezTo>
                  <a:cubicBezTo>
                    <a:pt x="872" y="29"/>
                    <a:pt x="908" y="14"/>
                    <a:pt x="917" y="23"/>
                  </a:cubicBezTo>
                  <a:cubicBezTo>
                    <a:pt x="899" y="22"/>
                    <a:pt x="875" y="28"/>
                    <a:pt x="878" y="29"/>
                  </a:cubicBezTo>
                  <a:cubicBezTo>
                    <a:pt x="895" y="28"/>
                    <a:pt x="918" y="28"/>
                    <a:pt x="929" y="29"/>
                  </a:cubicBezTo>
                  <a:cubicBezTo>
                    <a:pt x="919" y="26"/>
                    <a:pt x="922" y="21"/>
                    <a:pt x="930" y="17"/>
                  </a:cubicBezTo>
                  <a:cubicBezTo>
                    <a:pt x="903" y="20"/>
                    <a:pt x="855" y="14"/>
                    <a:pt x="817" y="13"/>
                  </a:cubicBezTo>
                  <a:cubicBezTo>
                    <a:pt x="821" y="18"/>
                    <a:pt x="821" y="18"/>
                    <a:pt x="821" y="18"/>
                  </a:cubicBezTo>
                  <a:cubicBezTo>
                    <a:pt x="789" y="23"/>
                    <a:pt x="825" y="13"/>
                    <a:pt x="800" y="13"/>
                  </a:cubicBezTo>
                  <a:cubicBezTo>
                    <a:pt x="788" y="17"/>
                    <a:pt x="788" y="17"/>
                    <a:pt x="788" y="17"/>
                  </a:cubicBezTo>
                  <a:cubicBezTo>
                    <a:pt x="787" y="16"/>
                    <a:pt x="787" y="16"/>
                    <a:pt x="787" y="16"/>
                  </a:cubicBezTo>
                  <a:cubicBezTo>
                    <a:pt x="768" y="22"/>
                    <a:pt x="768" y="22"/>
                    <a:pt x="768" y="22"/>
                  </a:cubicBezTo>
                  <a:cubicBezTo>
                    <a:pt x="781" y="21"/>
                    <a:pt x="775" y="17"/>
                    <a:pt x="790" y="20"/>
                  </a:cubicBezTo>
                  <a:cubicBezTo>
                    <a:pt x="803" y="21"/>
                    <a:pt x="789" y="24"/>
                    <a:pt x="786" y="27"/>
                  </a:cubicBezTo>
                  <a:cubicBezTo>
                    <a:pt x="777" y="25"/>
                    <a:pt x="745" y="27"/>
                    <a:pt x="765" y="23"/>
                  </a:cubicBezTo>
                  <a:cubicBezTo>
                    <a:pt x="730" y="28"/>
                    <a:pt x="730" y="28"/>
                    <a:pt x="730" y="28"/>
                  </a:cubicBezTo>
                  <a:cubicBezTo>
                    <a:pt x="730" y="26"/>
                    <a:pt x="738" y="25"/>
                    <a:pt x="742" y="24"/>
                  </a:cubicBezTo>
                  <a:cubicBezTo>
                    <a:pt x="717" y="25"/>
                    <a:pt x="717" y="25"/>
                    <a:pt x="717" y="25"/>
                  </a:cubicBezTo>
                  <a:cubicBezTo>
                    <a:pt x="718" y="24"/>
                    <a:pt x="718" y="24"/>
                    <a:pt x="718" y="24"/>
                  </a:cubicBezTo>
                  <a:cubicBezTo>
                    <a:pt x="698" y="27"/>
                    <a:pt x="670" y="27"/>
                    <a:pt x="654" y="31"/>
                  </a:cubicBezTo>
                  <a:cubicBezTo>
                    <a:pt x="688" y="35"/>
                    <a:pt x="638" y="36"/>
                    <a:pt x="641" y="39"/>
                  </a:cubicBezTo>
                  <a:cubicBezTo>
                    <a:pt x="629" y="38"/>
                    <a:pt x="625" y="28"/>
                    <a:pt x="651" y="24"/>
                  </a:cubicBezTo>
                  <a:cubicBezTo>
                    <a:pt x="658" y="28"/>
                    <a:pt x="676" y="23"/>
                    <a:pt x="689" y="23"/>
                  </a:cubicBezTo>
                  <a:cubicBezTo>
                    <a:pt x="672" y="21"/>
                    <a:pt x="667" y="24"/>
                    <a:pt x="653" y="24"/>
                  </a:cubicBezTo>
                  <a:cubicBezTo>
                    <a:pt x="663" y="22"/>
                    <a:pt x="636" y="21"/>
                    <a:pt x="636" y="19"/>
                  </a:cubicBezTo>
                  <a:cubicBezTo>
                    <a:pt x="638" y="17"/>
                    <a:pt x="643" y="12"/>
                    <a:pt x="660" y="14"/>
                  </a:cubicBezTo>
                  <a:cubicBezTo>
                    <a:pt x="686" y="15"/>
                    <a:pt x="663" y="19"/>
                    <a:pt x="671" y="19"/>
                  </a:cubicBezTo>
                  <a:cubicBezTo>
                    <a:pt x="677" y="24"/>
                    <a:pt x="706" y="18"/>
                    <a:pt x="722" y="19"/>
                  </a:cubicBezTo>
                  <a:cubicBezTo>
                    <a:pt x="723" y="20"/>
                    <a:pt x="718" y="20"/>
                    <a:pt x="716" y="21"/>
                  </a:cubicBezTo>
                  <a:cubicBezTo>
                    <a:pt x="729" y="20"/>
                    <a:pt x="757" y="20"/>
                    <a:pt x="759" y="17"/>
                  </a:cubicBezTo>
                  <a:cubicBezTo>
                    <a:pt x="726" y="19"/>
                    <a:pt x="726" y="19"/>
                    <a:pt x="726" y="19"/>
                  </a:cubicBezTo>
                  <a:cubicBezTo>
                    <a:pt x="718" y="18"/>
                    <a:pt x="736" y="16"/>
                    <a:pt x="726" y="14"/>
                  </a:cubicBezTo>
                  <a:cubicBezTo>
                    <a:pt x="718" y="15"/>
                    <a:pt x="709" y="15"/>
                    <a:pt x="699" y="14"/>
                  </a:cubicBezTo>
                  <a:cubicBezTo>
                    <a:pt x="701" y="13"/>
                    <a:pt x="701" y="13"/>
                    <a:pt x="701" y="13"/>
                  </a:cubicBezTo>
                  <a:cubicBezTo>
                    <a:pt x="681" y="10"/>
                    <a:pt x="649" y="11"/>
                    <a:pt x="626" y="12"/>
                  </a:cubicBezTo>
                  <a:cubicBezTo>
                    <a:pt x="621" y="21"/>
                    <a:pt x="609" y="26"/>
                    <a:pt x="599" y="34"/>
                  </a:cubicBezTo>
                  <a:cubicBezTo>
                    <a:pt x="564" y="35"/>
                    <a:pt x="528" y="34"/>
                    <a:pt x="491" y="33"/>
                  </a:cubicBezTo>
                  <a:cubicBezTo>
                    <a:pt x="492" y="34"/>
                    <a:pt x="492" y="36"/>
                    <a:pt x="490" y="38"/>
                  </a:cubicBezTo>
                  <a:cubicBezTo>
                    <a:pt x="479" y="35"/>
                    <a:pt x="460" y="37"/>
                    <a:pt x="461" y="33"/>
                  </a:cubicBezTo>
                  <a:cubicBezTo>
                    <a:pt x="450" y="37"/>
                    <a:pt x="418" y="40"/>
                    <a:pt x="424" y="44"/>
                  </a:cubicBezTo>
                  <a:cubicBezTo>
                    <a:pt x="423" y="45"/>
                    <a:pt x="421" y="45"/>
                    <a:pt x="420" y="45"/>
                  </a:cubicBezTo>
                  <a:cubicBezTo>
                    <a:pt x="406" y="40"/>
                    <a:pt x="386" y="37"/>
                    <a:pt x="350" y="36"/>
                  </a:cubicBezTo>
                  <a:cubicBezTo>
                    <a:pt x="343" y="36"/>
                    <a:pt x="342" y="38"/>
                    <a:pt x="344" y="42"/>
                  </a:cubicBezTo>
                  <a:cubicBezTo>
                    <a:pt x="336" y="41"/>
                    <a:pt x="329" y="40"/>
                    <a:pt x="322" y="40"/>
                  </a:cubicBezTo>
                  <a:cubicBezTo>
                    <a:pt x="327" y="38"/>
                    <a:pt x="331" y="36"/>
                    <a:pt x="342" y="35"/>
                  </a:cubicBezTo>
                  <a:cubicBezTo>
                    <a:pt x="285" y="34"/>
                    <a:pt x="285" y="34"/>
                    <a:pt x="285" y="34"/>
                  </a:cubicBezTo>
                  <a:cubicBezTo>
                    <a:pt x="290" y="32"/>
                    <a:pt x="290" y="32"/>
                    <a:pt x="290" y="32"/>
                  </a:cubicBezTo>
                  <a:cubicBezTo>
                    <a:pt x="268" y="35"/>
                    <a:pt x="268" y="35"/>
                    <a:pt x="268" y="35"/>
                  </a:cubicBezTo>
                  <a:cubicBezTo>
                    <a:pt x="280" y="34"/>
                    <a:pt x="299" y="35"/>
                    <a:pt x="295" y="39"/>
                  </a:cubicBezTo>
                  <a:cubicBezTo>
                    <a:pt x="270" y="42"/>
                    <a:pt x="255" y="38"/>
                    <a:pt x="234" y="43"/>
                  </a:cubicBezTo>
                  <a:cubicBezTo>
                    <a:pt x="234" y="36"/>
                    <a:pt x="227" y="34"/>
                    <a:pt x="234" y="30"/>
                  </a:cubicBezTo>
                  <a:cubicBezTo>
                    <a:pt x="236" y="30"/>
                    <a:pt x="236" y="30"/>
                    <a:pt x="237" y="30"/>
                  </a:cubicBezTo>
                  <a:cubicBezTo>
                    <a:pt x="245" y="26"/>
                    <a:pt x="262" y="22"/>
                    <a:pt x="275" y="21"/>
                  </a:cubicBezTo>
                  <a:cubicBezTo>
                    <a:pt x="228" y="18"/>
                    <a:pt x="240" y="21"/>
                    <a:pt x="199" y="19"/>
                  </a:cubicBezTo>
                  <a:cubicBezTo>
                    <a:pt x="196" y="15"/>
                    <a:pt x="237" y="14"/>
                    <a:pt x="227" y="11"/>
                  </a:cubicBezTo>
                  <a:cubicBezTo>
                    <a:pt x="266" y="14"/>
                    <a:pt x="266" y="14"/>
                    <a:pt x="266" y="14"/>
                  </a:cubicBezTo>
                  <a:cubicBezTo>
                    <a:pt x="259" y="14"/>
                    <a:pt x="259" y="15"/>
                    <a:pt x="255" y="16"/>
                  </a:cubicBezTo>
                  <a:cubicBezTo>
                    <a:pt x="282" y="12"/>
                    <a:pt x="291" y="16"/>
                    <a:pt x="311" y="11"/>
                  </a:cubicBezTo>
                  <a:cubicBezTo>
                    <a:pt x="324" y="13"/>
                    <a:pt x="292" y="15"/>
                    <a:pt x="306" y="16"/>
                  </a:cubicBezTo>
                  <a:cubicBezTo>
                    <a:pt x="294" y="16"/>
                    <a:pt x="282" y="21"/>
                    <a:pt x="277" y="25"/>
                  </a:cubicBezTo>
                  <a:cubicBezTo>
                    <a:pt x="307" y="26"/>
                    <a:pt x="294" y="19"/>
                    <a:pt x="320" y="17"/>
                  </a:cubicBezTo>
                  <a:cubicBezTo>
                    <a:pt x="339" y="21"/>
                    <a:pt x="339" y="21"/>
                    <a:pt x="339" y="21"/>
                  </a:cubicBezTo>
                  <a:cubicBezTo>
                    <a:pt x="350" y="20"/>
                    <a:pt x="335" y="19"/>
                    <a:pt x="334" y="18"/>
                  </a:cubicBezTo>
                  <a:cubicBezTo>
                    <a:pt x="349" y="16"/>
                    <a:pt x="354" y="19"/>
                    <a:pt x="365" y="19"/>
                  </a:cubicBezTo>
                  <a:cubicBezTo>
                    <a:pt x="361" y="18"/>
                    <a:pt x="354" y="17"/>
                    <a:pt x="356" y="16"/>
                  </a:cubicBezTo>
                  <a:cubicBezTo>
                    <a:pt x="374" y="19"/>
                    <a:pt x="391" y="17"/>
                    <a:pt x="408" y="23"/>
                  </a:cubicBezTo>
                  <a:cubicBezTo>
                    <a:pt x="398" y="20"/>
                    <a:pt x="419" y="15"/>
                    <a:pt x="426" y="14"/>
                  </a:cubicBezTo>
                  <a:cubicBezTo>
                    <a:pt x="392" y="8"/>
                    <a:pt x="392" y="8"/>
                    <a:pt x="392" y="8"/>
                  </a:cubicBezTo>
                  <a:cubicBezTo>
                    <a:pt x="349" y="10"/>
                    <a:pt x="323" y="7"/>
                    <a:pt x="276" y="10"/>
                  </a:cubicBezTo>
                  <a:cubicBezTo>
                    <a:pt x="279" y="8"/>
                    <a:pt x="279" y="8"/>
                    <a:pt x="279" y="8"/>
                  </a:cubicBezTo>
                  <a:cubicBezTo>
                    <a:pt x="206" y="0"/>
                    <a:pt x="218" y="20"/>
                    <a:pt x="156" y="20"/>
                  </a:cubicBezTo>
                  <a:cubicBezTo>
                    <a:pt x="155" y="19"/>
                    <a:pt x="155" y="18"/>
                    <a:pt x="154" y="18"/>
                  </a:cubicBezTo>
                  <a:cubicBezTo>
                    <a:pt x="153" y="18"/>
                    <a:pt x="152" y="17"/>
                    <a:pt x="150" y="17"/>
                  </a:cubicBezTo>
                  <a:cubicBezTo>
                    <a:pt x="145" y="17"/>
                    <a:pt x="140" y="17"/>
                    <a:pt x="134" y="18"/>
                  </a:cubicBezTo>
                  <a:cubicBezTo>
                    <a:pt x="123" y="20"/>
                    <a:pt x="114" y="23"/>
                    <a:pt x="115" y="20"/>
                  </a:cubicBezTo>
                  <a:cubicBezTo>
                    <a:pt x="119" y="19"/>
                    <a:pt x="122" y="18"/>
                    <a:pt x="125" y="17"/>
                  </a:cubicBezTo>
                  <a:cubicBezTo>
                    <a:pt x="127" y="17"/>
                    <a:pt x="130" y="17"/>
                    <a:pt x="131" y="16"/>
                  </a:cubicBezTo>
                  <a:cubicBezTo>
                    <a:pt x="135" y="15"/>
                    <a:pt x="137" y="15"/>
                    <a:pt x="137" y="14"/>
                  </a:cubicBezTo>
                  <a:cubicBezTo>
                    <a:pt x="138" y="13"/>
                    <a:pt x="135" y="13"/>
                    <a:pt x="130" y="12"/>
                  </a:cubicBezTo>
                  <a:cubicBezTo>
                    <a:pt x="128" y="13"/>
                    <a:pt x="125" y="13"/>
                    <a:pt x="123" y="14"/>
                  </a:cubicBezTo>
                  <a:cubicBezTo>
                    <a:pt x="121" y="15"/>
                    <a:pt x="119" y="15"/>
                    <a:pt x="117" y="16"/>
                  </a:cubicBezTo>
                  <a:cubicBezTo>
                    <a:pt x="113" y="18"/>
                    <a:pt x="109" y="20"/>
                    <a:pt x="105" y="22"/>
                  </a:cubicBezTo>
                  <a:cubicBezTo>
                    <a:pt x="103" y="23"/>
                    <a:pt x="100" y="24"/>
                    <a:pt x="98" y="25"/>
                  </a:cubicBezTo>
                  <a:cubicBezTo>
                    <a:pt x="96" y="27"/>
                    <a:pt x="93" y="28"/>
                    <a:pt x="90" y="29"/>
                  </a:cubicBezTo>
                  <a:cubicBezTo>
                    <a:pt x="89" y="30"/>
                    <a:pt x="87" y="31"/>
                    <a:pt x="86" y="32"/>
                  </a:cubicBezTo>
                  <a:cubicBezTo>
                    <a:pt x="84" y="32"/>
                    <a:pt x="83" y="33"/>
                    <a:pt x="81" y="34"/>
                  </a:cubicBezTo>
                  <a:cubicBezTo>
                    <a:pt x="78" y="36"/>
                    <a:pt x="75" y="38"/>
                    <a:pt x="71" y="40"/>
                  </a:cubicBezTo>
                  <a:cubicBezTo>
                    <a:pt x="75" y="35"/>
                    <a:pt x="71" y="37"/>
                    <a:pt x="69" y="37"/>
                  </a:cubicBezTo>
                  <a:cubicBezTo>
                    <a:pt x="68" y="37"/>
                    <a:pt x="67" y="37"/>
                    <a:pt x="69" y="35"/>
                  </a:cubicBezTo>
                  <a:cubicBezTo>
                    <a:pt x="70" y="33"/>
                    <a:pt x="74" y="30"/>
                    <a:pt x="81" y="26"/>
                  </a:cubicBezTo>
                  <a:cubicBezTo>
                    <a:pt x="60" y="37"/>
                    <a:pt x="46" y="51"/>
                    <a:pt x="36" y="65"/>
                  </a:cubicBezTo>
                  <a:cubicBezTo>
                    <a:pt x="31" y="71"/>
                    <a:pt x="28" y="78"/>
                    <a:pt x="25" y="84"/>
                  </a:cubicBezTo>
                  <a:cubicBezTo>
                    <a:pt x="23" y="90"/>
                    <a:pt x="21" y="97"/>
                    <a:pt x="20" y="103"/>
                  </a:cubicBezTo>
                  <a:cubicBezTo>
                    <a:pt x="15" y="122"/>
                    <a:pt x="14" y="133"/>
                    <a:pt x="13" y="140"/>
                  </a:cubicBezTo>
                  <a:cubicBezTo>
                    <a:pt x="12" y="147"/>
                    <a:pt x="11" y="150"/>
                    <a:pt x="10" y="153"/>
                  </a:cubicBezTo>
                  <a:cubicBezTo>
                    <a:pt x="8" y="156"/>
                    <a:pt x="6" y="160"/>
                    <a:pt x="7" y="183"/>
                  </a:cubicBezTo>
                  <a:cubicBezTo>
                    <a:pt x="5" y="176"/>
                    <a:pt x="5" y="176"/>
                    <a:pt x="5" y="176"/>
                  </a:cubicBezTo>
                  <a:cubicBezTo>
                    <a:pt x="6" y="205"/>
                    <a:pt x="6" y="205"/>
                    <a:pt x="6" y="205"/>
                  </a:cubicBezTo>
                  <a:cubicBezTo>
                    <a:pt x="9" y="195"/>
                    <a:pt x="9" y="195"/>
                    <a:pt x="9" y="195"/>
                  </a:cubicBezTo>
                  <a:cubicBezTo>
                    <a:pt x="13" y="230"/>
                    <a:pt x="13" y="230"/>
                    <a:pt x="13" y="230"/>
                  </a:cubicBezTo>
                  <a:cubicBezTo>
                    <a:pt x="16" y="251"/>
                    <a:pt x="16" y="221"/>
                    <a:pt x="19" y="224"/>
                  </a:cubicBezTo>
                  <a:cubicBezTo>
                    <a:pt x="14" y="217"/>
                    <a:pt x="14" y="217"/>
                    <a:pt x="14" y="217"/>
                  </a:cubicBezTo>
                  <a:cubicBezTo>
                    <a:pt x="15" y="203"/>
                    <a:pt x="12" y="183"/>
                    <a:pt x="15" y="180"/>
                  </a:cubicBezTo>
                  <a:cubicBezTo>
                    <a:pt x="15" y="203"/>
                    <a:pt x="19" y="198"/>
                    <a:pt x="21" y="207"/>
                  </a:cubicBezTo>
                  <a:cubicBezTo>
                    <a:pt x="19" y="185"/>
                    <a:pt x="19" y="185"/>
                    <a:pt x="19" y="185"/>
                  </a:cubicBezTo>
                  <a:cubicBezTo>
                    <a:pt x="22" y="178"/>
                    <a:pt x="22" y="178"/>
                    <a:pt x="22" y="178"/>
                  </a:cubicBezTo>
                  <a:cubicBezTo>
                    <a:pt x="22" y="167"/>
                    <a:pt x="22" y="157"/>
                    <a:pt x="22" y="148"/>
                  </a:cubicBezTo>
                  <a:cubicBezTo>
                    <a:pt x="22" y="135"/>
                    <a:pt x="24" y="124"/>
                    <a:pt x="25" y="113"/>
                  </a:cubicBezTo>
                  <a:cubicBezTo>
                    <a:pt x="23" y="120"/>
                    <a:pt x="22" y="126"/>
                    <a:pt x="22" y="131"/>
                  </a:cubicBezTo>
                  <a:cubicBezTo>
                    <a:pt x="22" y="134"/>
                    <a:pt x="22" y="137"/>
                    <a:pt x="21" y="139"/>
                  </a:cubicBezTo>
                  <a:cubicBezTo>
                    <a:pt x="21" y="142"/>
                    <a:pt x="21" y="145"/>
                    <a:pt x="20" y="148"/>
                  </a:cubicBezTo>
                  <a:cubicBezTo>
                    <a:pt x="18" y="140"/>
                    <a:pt x="18" y="125"/>
                    <a:pt x="23" y="107"/>
                  </a:cubicBezTo>
                  <a:cubicBezTo>
                    <a:pt x="28" y="89"/>
                    <a:pt x="38" y="70"/>
                    <a:pt x="53" y="54"/>
                  </a:cubicBezTo>
                  <a:cubicBezTo>
                    <a:pt x="55" y="54"/>
                    <a:pt x="65" y="46"/>
                    <a:pt x="61" y="50"/>
                  </a:cubicBezTo>
                  <a:cubicBezTo>
                    <a:pt x="61" y="51"/>
                    <a:pt x="55" y="56"/>
                    <a:pt x="53" y="59"/>
                  </a:cubicBezTo>
                  <a:cubicBezTo>
                    <a:pt x="55" y="59"/>
                    <a:pt x="52" y="63"/>
                    <a:pt x="52" y="64"/>
                  </a:cubicBezTo>
                  <a:cubicBezTo>
                    <a:pt x="52" y="65"/>
                    <a:pt x="53" y="64"/>
                    <a:pt x="56" y="62"/>
                  </a:cubicBezTo>
                  <a:cubicBezTo>
                    <a:pt x="58" y="60"/>
                    <a:pt x="63" y="56"/>
                    <a:pt x="70" y="50"/>
                  </a:cubicBezTo>
                  <a:cubicBezTo>
                    <a:pt x="68" y="53"/>
                    <a:pt x="66" y="57"/>
                    <a:pt x="63" y="61"/>
                  </a:cubicBezTo>
                  <a:cubicBezTo>
                    <a:pt x="61" y="65"/>
                    <a:pt x="59" y="69"/>
                    <a:pt x="57" y="73"/>
                  </a:cubicBezTo>
                  <a:cubicBezTo>
                    <a:pt x="53" y="81"/>
                    <a:pt x="51" y="87"/>
                    <a:pt x="52" y="87"/>
                  </a:cubicBezTo>
                  <a:cubicBezTo>
                    <a:pt x="47" y="95"/>
                    <a:pt x="42" y="106"/>
                    <a:pt x="39" y="117"/>
                  </a:cubicBezTo>
                  <a:cubicBezTo>
                    <a:pt x="37" y="123"/>
                    <a:pt x="35" y="128"/>
                    <a:pt x="35" y="133"/>
                  </a:cubicBezTo>
                  <a:cubicBezTo>
                    <a:pt x="34" y="136"/>
                    <a:pt x="34" y="138"/>
                    <a:pt x="33" y="141"/>
                  </a:cubicBezTo>
                  <a:cubicBezTo>
                    <a:pt x="33" y="143"/>
                    <a:pt x="33" y="145"/>
                    <a:pt x="33" y="147"/>
                  </a:cubicBezTo>
                  <a:cubicBezTo>
                    <a:pt x="32" y="146"/>
                    <a:pt x="32" y="146"/>
                    <a:pt x="32" y="146"/>
                  </a:cubicBezTo>
                  <a:cubicBezTo>
                    <a:pt x="32" y="148"/>
                    <a:pt x="31" y="151"/>
                    <a:pt x="31" y="153"/>
                  </a:cubicBezTo>
                  <a:cubicBezTo>
                    <a:pt x="32" y="155"/>
                    <a:pt x="32" y="157"/>
                    <a:pt x="32" y="159"/>
                  </a:cubicBezTo>
                  <a:cubicBezTo>
                    <a:pt x="32" y="163"/>
                    <a:pt x="32" y="168"/>
                    <a:pt x="32" y="172"/>
                  </a:cubicBezTo>
                  <a:cubicBezTo>
                    <a:pt x="33" y="180"/>
                    <a:pt x="33" y="187"/>
                    <a:pt x="31" y="188"/>
                  </a:cubicBezTo>
                  <a:cubicBezTo>
                    <a:pt x="32" y="196"/>
                    <a:pt x="33" y="216"/>
                    <a:pt x="35" y="195"/>
                  </a:cubicBezTo>
                  <a:cubicBezTo>
                    <a:pt x="38" y="230"/>
                    <a:pt x="38" y="230"/>
                    <a:pt x="38" y="230"/>
                  </a:cubicBezTo>
                  <a:cubicBezTo>
                    <a:pt x="31" y="224"/>
                    <a:pt x="29" y="257"/>
                    <a:pt x="23" y="223"/>
                  </a:cubicBezTo>
                  <a:cubicBezTo>
                    <a:pt x="24" y="224"/>
                    <a:pt x="24" y="237"/>
                    <a:pt x="26" y="257"/>
                  </a:cubicBezTo>
                  <a:cubicBezTo>
                    <a:pt x="25" y="256"/>
                    <a:pt x="25" y="256"/>
                    <a:pt x="25" y="256"/>
                  </a:cubicBezTo>
                  <a:cubicBezTo>
                    <a:pt x="25" y="255"/>
                    <a:pt x="24" y="254"/>
                    <a:pt x="24" y="253"/>
                  </a:cubicBezTo>
                  <a:cubicBezTo>
                    <a:pt x="24" y="249"/>
                    <a:pt x="24" y="247"/>
                    <a:pt x="25" y="246"/>
                  </a:cubicBezTo>
                  <a:cubicBezTo>
                    <a:pt x="20" y="234"/>
                    <a:pt x="19" y="252"/>
                    <a:pt x="18" y="271"/>
                  </a:cubicBezTo>
                  <a:cubicBezTo>
                    <a:pt x="22" y="275"/>
                    <a:pt x="22" y="275"/>
                    <a:pt x="22" y="275"/>
                  </a:cubicBezTo>
                  <a:cubicBezTo>
                    <a:pt x="20" y="291"/>
                    <a:pt x="17" y="301"/>
                    <a:pt x="18" y="323"/>
                  </a:cubicBezTo>
                  <a:cubicBezTo>
                    <a:pt x="33" y="374"/>
                    <a:pt x="33" y="374"/>
                    <a:pt x="33" y="374"/>
                  </a:cubicBezTo>
                  <a:cubicBezTo>
                    <a:pt x="33" y="379"/>
                    <a:pt x="34" y="384"/>
                    <a:pt x="34" y="389"/>
                  </a:cubicBezTo>
                  <a:cubicBezTo>
                    <a:pt x="32" y="396"/>
                    <a:pt x="33" y="418"/>
                    <a:pt x="29" y="409"/>
                  </a:cubicBezTo>
                  <a:cubicBezTo>
                    <a:pt x="27" y="411"/>
                    <a:pt x="26" y="404"/>
                    <a:pt x="27" y="394"/>
                  </a:cubicBezTo>
                  <a:cubicBezTo>
                    <a:pt x="27" y="393"/>
                    <a:pt x="28" y="395"/>
                    <a:pt x="28" y="394"/>
                  </a:cubicBezTo>
                  <a:cubicBezTo>
                    <a:pt x="26" y="391"/>
                    <a:pt x="23" y="390"/>
                    <a:pt x="20" y="401"/>
                  </a:cubicBezTo>
                  <a:cubicBezTo>
                    <a:pt x="21" y="389"/>
                    <a:pt x="21" y="388"/>
                    <a:pt x="19" y="379"/>
                  </a:cubicBezTo>
                  <a:cubicBezTo>
                    <a:pt x="19" y="392"/>
                    <a:pt x="19" y="392"/>
                    <a:pt x="19" y="392"/>
                  </a:cubicBezTo>
                  <a:cubicBezTo>
                    <a:pt x="18" y="373"/>
                    <a:pt x="12" y="345"/>
                    <a:pt x="9" y="346"/>
                  </a:cubicBezTo>
                  <a:cubicBezTo>
                    <a:pt x="14" y="351"/>
                    <a:pt x="9" y="363"/>
                    <a:pt x="8" y="373"/>
                  </a:cubicBezTo>
                  <a:cubicBezTo>
                    <a:pt x="7" y="365"/>
                    <a:pt x="5" y="349"/>
                    <a:pt x="4" y="362"/>
                  </a:cubicBezTo>
                  <a:cubicBezTo>
                    <a:pt x="6" y="366"/>
                    <a:pt x="9" y="399"/>
                    <a:pt x="11" y="376"/>
                  </a:cubicBezTo>
                  <a:cubicBezTo>
                    <a:pt x="12" y="386"/>
                    <a:pt x="14" y="399"/>
                    <a:pt x="13" y="410"/>
                  </a:cubicBezTo>
                  <a:cubicBezTo>
                    <a:pt x="11" y="397"/>
                    <a:pt x="9" y="406"/>
                    <a:pt x="6" y="402"/>
                  </a:cubicBezTo>
                  <a:cubicBezTo>
                    <a:pt x="9" y="414"/>
                    <a:pt x="12" y="414"/>
                    <a:pt x="14" y="416"/>
                  </a:cubicBezTo>
                  <a:cubicBezTo>
                    <a:pt x="10" y="450"/>
                    <a:pt x="1" y="463"/>
                    <a:pt x="4" y="502"/>
                  </a:cubicBezTo>
                  <a:cubicBezTo>
                    <a:pt x="5" y="507"/>
                    <a:pt x="3" y="478"/>
                    <a:pt x="6" y="482"/>
                  </a:cubicBezTo>
                  <a:cubicBezTo>
                    <a:pt x="12" y="510"/>
                    <a:pt x="0" y="518"/>
                    <a:pt x="2" y="542"/>
                  </a:cubicBezTo>
                  <a:cubicBezTo>
                    <a:pt x="8" y="536"/>
                    <a:pt x="8" y="536"/>
                    <a:pt x="8" y="536"/>
                  </a:cubicBezTo>
                  <a:cubicBezTo>
                    <a:pt x="9" y="543"/>
                    <a:pt x="10" y="561"/>
                    <a:pt x="10" y="570"/>
                  </a:cubicBezTo>
                  <a:cubicBezTo>
                    <a:pt x="8" y="573"/>
                    <a:pt x="5" y="599"/>
                    <a:pt x="3" y="579"/>
                  </a:cubicBezTo>
                  <a:cubicBezTo>
                    <a:pt x="0" y="621"/>
                    <a:pt x="14" y="616"/>
                    <a:pt x="13" y="664"/>
                  </a:cubicBezTo>
                  <a:cubicBezTo>
                    <a:pt x="14" y="642"/>
                    <a:pt x="14" y="639"/>
                    <a:pt x="14" y="622"/>
                  </a:cubicBezTo>
                  <a:cubicBezTo>
                    <a:pt x="17" y="640"/>
                    <a:pt x="16" y="625"/>
                    <a:pt x="20" y="627"/>
                  </a:cubicBezTo>
                  <a:cubicBezTo>
                    <a:pt x="16" y="638"/>
                    <a:pt x="19" y="674"/>
                    <a:pt x="15" y="649"/>
                  </a:cubicBezTo>
                  <a:cubicBezTo>
                    <a:pt x="15" y="664"/>
                    <a:pt x="14" y="694"/>
                    <a:pt x="17" y="700"/>
                  </a:cubicBezTo>
                  <a:cubicBezTo>
                    <a:pt x="18" y="688"/>
                    <a:pt x="18" y="688"/>
                    <a:pt x="18" y="688"/>
                  </a:cubicBezTo>
                  <a:cubicBezTo>
                    <a:pt x="18" y="709"/>
                    <a:pt x="22" y="730"/>
                    <a:pt x="25" y="739"/>
                  </a:cubicBezTo>
                  <a:cubicBezTo>
                    <a:pt x="25" y="712"/>
                    <a:pt x="18" y="713"/>
                    <a:pt x="19" y="679"/>
                  </a:cubicBezTo>
                  <a:cubicBezTo>
                    <a:pt x="23" y="643"/>
                    <a:pt x="23" y="688"/>
                    <a:pt x="28" y="664"/>
                  </a:cubicBezTo>
                  <a:cubicBezTo>
                    <a:pt x="24" y="638"/>
                    <a:pt x="24" y="638"/>
                    <a:pt x="24" y="638"/>
                  </a:cubicBezTo>
                  <a:cubicBezTo>
                    <a:pt x="23" y="650"/>
                    <a:pt x="23" y="650"/>
                    <a:pt x="23" y="650"/>
                  </a:cubicBezTo>
                  <a:cubicBezTo>
                    <a:pt x="18" y="646"/>
                    <a:pt x="24" y="610"/>
                    <a:pt x="17" y="613"/>
                  </a:cubicBezTo>
                  <a:cubicBezTo>
                    <a:pt x="23" y="587"/>
                    <a:pt x="19" y="579"/>
                    <a:pt x="24" y="550"/>
                  </a:cubicBezTo>
                  <a:cubicBezTo>
                    <a:pt x="22" y="543"/>
                    <a:pt x="22" y="554"/>
                    <a:pt x="21" y="562"/>
                  </a:cubicBezTo>
                  <a:cubicBezTo>
                    <a:pt x="22" y="547"/>
                    <a:pt x="15" y="547"/>
                    <a:pt x="19" y="527"/>
                  </a:cubicBezTo>
                  <a:cubicBezTo>
                    <a:pt x="20" y="517"/>
                    <a:pt x="15" y="524"/>
                    <a:pt x="15" y="542"/>
                  </a:cubicBezTo>
                  <a:cubicBezTo>
                    <a:pt x="15" y="527"/>
                    <a:pt x="14" y="513"/>
                    <a:pt x="15" y="496"/>
                  </a:cubicBezTo>
                  <a:cubicBezTo>
                    <a:pt x="11" y="513"/>
                    <a:pt x="11" y="513"/>
                    <a:pt x="11" y="513"/>
                  </a:cubicBezTo>
                  <a:cubicBezTo>
                    <a:pt x="10" y="496"/>
                    <a:pt x="10" y="496"/>
                    <a:pt x="10" y="496"/>
                  </a:cubicBezTo>
                  <a:cubicBezTo>
                    <a:pt x="8" y="510"/>
                    <a:pt x="8" y="510"/>
                    <a:pt x="8" y="510"/>
                  </a:cubicBezTo>
                  <a:cubicBezTo>
                    <a:pt x="7" y="477"/>
                    <a:pt x="8" y="440"/>
                    <a:pt x="14" y="422"/>
                  </a:cubicBezTo>
                  <a:cubicBezTo>
                    <a:pt x="18" y="451"/>
                    <a:pt x="16" y="498"/>
                    <a:pt x="23" y="515"/>
                  </a:cubicBezTo>
                  <a:cubicBezTo>
                    <a:pt x="25" y="508"/>
                    <a:pt x="18" y="492"/>
                    <a:pt x="24" y="483"/>
                  </a:cubicBezTo>
                  <a:cubicBezTo>
                    <a:pt x="20" y="475"/>
                    <a:pt x="20" y="475"/>
                    <a:pt x="20" y="475"/>
                  </a:cubicBezTo>
                  <a:cubicBezTo>
                    <a:pt x="19" y="465"/>
                    <a:pt x="18" y="442"/>
                    <a:pt x="21" y="440"/>
                  </a:cubicBezTo>
                  <a:cubicBezTo>
                    <a:pt x="24" y="467"/>
                    <a:pt x="28" y="474"/>
                    <a:pt x="31" y="488"/>
                  </a:cubicBezTo>
                  <a:cubicBezTo>
                    <a:pt x="32" y="488"/>
                    <a:pt x="32" y="491"/>
                    <a:pt x="32" y="495"/>
                  </a:cubicBezTo>
                  <a:cubicBezTo>
                    <a:pt x="32" y="495"/>
                    <a:pt x="32" y="495"/>
                    <a:pt x="33" y="495"/>
                  </a:cubicBezTo>
                  <a:cubicBezTo>
                    <a:pt x="32" y="495"/>
                    <a:pt x="32" y="495"/>
                    <a:pt x="32" y="495"/>
                  </a:cubicBezTo>
                  <a:cubicBezTo>
                    <a:pt x="33" y="503"/>
                    <a:pt x="32" y="516"/>
                    <a:pt x="33" y="524"/>
                  </a:cubicBezTo>
                  <a:cubicBezTo>
                    <a:pt x="32" y="534"/>
                    <a:pt x="30" y="527"/>
                    <a:pt x="29" y="526"/>
                  </a:cubicBezTo>
                  <a:cubicBezTo>
                    <a:pt x="25" y="559"/>
                    <a:pt x="37" y="582"/>
                    <a:pt x="34" y="617"/>
                  </a:cubicBezTo>
                  <a:cubicBezTo>
                    <a:pt x="30" y="617"/>
                    <a:pt x="30" y="645"/>
                    <a:pt x="28" y="636"/>
                  </a:cubicBezTo>
                  <a:cubicBezTo>
                    <a:pt x="27" y="657"/>
                    <a:pt x="31" y="668"/>
                    <a:pt x="34" y="681"/>
                  </a:cubicBezTo>
                  <a:cubicBezTo>
                    <a:pt x="30" y="684"/>
                    <a:pt x="33" y="712"/>
                    <a:pt x="29" y="702"/>
                  </a:cubicBezTo>
                  <a:cubicBezTo>
                    <a:pt x="34" y="721"/>
                    <a:pt x="34" y="721"/>
                    <a:pt x="34" y="721"/>
                  </a:cubicBezTo>
                  <a:cubicBezTo>
                    <a:pt x="33" y="727"/>
                    <a:pt x="34" y="737"/>
                    <a:pt x="34" y="746"/>
                  </a:cubicBezTo>
                  <a:cubicBezTo>
                    <a:pt x="34" y="747"/>
                    <a:pt x="34" y="748"/>
                    <a:pt x="34" y="749"/>
                  </a:cubicBezTo>
                  <a:cubicBezTo>
                    <a:pt x="34" y="751"/>
                    <a:pt x="34" y="752"/>
                    <a:pt x="34" y="754"/>
                  </a:cubicBezTo>
                  <a:cubicBezTo>
                    <a:pt x="34" y="756"/>
                    <a:pt x="34" y="759"/>
                    <a:pt x="34" y="761"/>
                  </a:cubicBezTo>
                  <a:cubicBezTo>
                    <a:pt x="34" y="766"/>
                    <a:pt x="34" y="770"/>
                    <a:pt x="34" y="771"/>
                  </a:cubicBezTo>
                  <a:cubicBezTo>
                    <a:pt x="36" y="781"/>
                    <a:pt x="38" y="782"/>
                    <a:pt x="40" y="784"/>
                  </a:cubicBezTo>
                  <a:cubicBezTo>
                    <a:pt x="41" y="785"/>
                    <a:pt x="41" y="786"/>
                    <a:pt x="43" y="789"/>
                  </a:cubicBezTo>
                  <a:cubicBezTo>
                    <a:pt x="43" y="790"/>
                    <a:pt x="44" y="792"/>
                    <a:pt x="45" y="794"/>
                  </a:cubicBezTo>
                  <a:cubicBezTo>
                    <a:pt x="45" y="796"/>
                    <a:pt x="46" y="799"/>
                    <a:pt x="48" y="802"/>
                  </a:cubicBezTo>
                  <a:cubicBezTo>
                    <a:pt x="47" y="801"/>
                    <a:pt x="47" y="803"/>
                    <a:pt x="45" y="798"/>
                  </a:cubicBezTo>
                  <a:cubicBezTo>
                    <a:pt x="46" y="801"/>
                    <a:pt x="47" y="805"/>
                    <a:pt x="49" y="809"/>
                  </a:cubicBezTo>
                  <a:cubicBezTo>
                    <a:pt x="51" y="811"/>
                    <a:pt x="52" y="813"/>
                    <a:pt x="53" y="816"/>
                  </a:cubicBezTo>
                  <a:cubicBezTo>
                    <a:pt x="55" y="818"/>
                    <a:pt x="56" y="820"/>
                    <a:pt x="58" y="822"/>
                  </a:cubicBezTo>
                  <a:cubicBezTo>
                    <a:pt x="60" y="824"/>
                    <a:pt x="61" y="826"/>
                    <a:pt x="63" y="828"/>
                  </a:cubicBezTo>
                  <a:cubicBezTo>
                    <a:pt x="65" y="830"/>
                    <a:pt x="67" y="832"/>
                    <a:pt x="69" y="833"/>
                  </a:cubicBezTo>
                  <a:cubicBezTo>
                    <a:pt x="73" y="836"/>
                    <a:pt x="76" y="839"/>
                    <a:pt x="79" y="841"/>
                  </a:cubicBezTo>
                  <a:cubicBezTo>
                    <a:pt x="72" y="834"/>
                    <a:pt x="72" y="833"/>
                    <a:pt x="70" y="832"/>
                  </a:cubicBezTo>
                  <a:cubicBezTo>
                    <a:pt x="70" y="831"/>
                    <a:pt x="69" y="830"/>
                    <a:pt x="68" y="829"/>
                  </a:cubicBezTo>
                  <a:cubicBezTo>
                    <a:pt x="67" y="827"/>
                    <a:pt x="64" y="825"/>
                    <a:pt x="61" y="820"/>
                  </a:cubicBezTo>
                  <a:cubicBezTo>
                    <a:pt x="62" y="820"/>
                    <a:pt x="67" y="824"/>
                    <a:pt x="74" y="830"/>
                  </a:cubicBezTo>
                  <a:cubicBezTo>
                    <a:pt x="81" y="836"/>
                    <a:pt x="91" y="843"/>
                    <a:pt x="102" y="850"/>
                  </a:cubicBezTo>
                  <a:cubicBezTo>
                    <a:pt x="98" y="849"/>
                    <a:pt x="95" y="848"/>
                    <a:pt x="93" y="847"/>
                  </a:cubicBezTo>
                  <a:cubicBezTo>
                    <a:pt x="92" y="847"/>
                    <a:pt x="91" y="847"/>
                    <a:pt x="91" y="847"/>
                  </a:cubicBezTo>
                  <a:cubicBezTo>
                    <a:pt x="91" y="848"/>
                    <a:pt x="94" y="851"/>
                    <a:pt x="98" y="854"/>
                  </a:cubicBezTo>
                  <a:cubicBezTo>
                    <a:pt x="106" y="859"/>
                    <a:pt x="117" y="863"/>
                    <a:pt x="109" y="862"/>
                  </a:cubicBezTo>
                  <a:cubicBezTo>
                    <a:pt x="122" y="867"/>
                    <a:pt x="135" y="869"/>
                    <a:pt x="147" y="869"/>
                  </a:cubicBezTo>
                  <a:cubicBezTo>
                    <a:pt x="149" y="869"/>
                    <a:pt x="150" y="869"/>
                    <a:pt x="152" y="869"/>
                  </a:cubicBezTo>
                  <a:cubicBezTo>
                    <a:pt x="153" y="869"/>
                    <a:pt x="154" y="868"/>
                    <a:pt x="155" y="868"/>
                  </a:cubicBezTo>
                  <a:cubicBezTo>
                    <a:pt x="157" y="868"/>
                    <a:pt x="159" y="868"/>
                    <a:pt x="161" y="868"/>
                  </a:cubicBezTo>
                  <a:cubicBezTo>
                    <a:pt x="165" y="867"/>
                    <a:pt x="168" y="867"/>
                    <a:pt x="172" y="866"/>
                  </a:cubicBezTo>
                  <a:cubicBezTo>
                    <a:pt x="187" y="864"/>
                    <a:pt x="201" y="861"/>
                    <a:pt x="218" y="858"/>
                  </a:cubicBezTo>
                  <a:cubicBezTo>
                    <a:pt x="258" y="858"/>
                    <a:pt x="307" y="860"/>
                    <a:pt x="338" y="855"/>
                  </a:cubicBezTo>
                  <a:cubicBezTo>
                    <a:pt x="334" y="855"/>
                    <a:pt x="334" y="855"/>
                    <a:pt x="334" y="855"/>
                  </a:cubicBezTo>
                  <a:cubicBezTo>
                    <a:pt x="352" y="852"/>
                    <a:pt x="352" y="852"/>
                    <a:pt x="352" y="852"/>
                  </a:cubicBezTo>
                  <a:cubicBezTo>
                    <a:pt x="363" y="852"/>
                    <a:pt x="352" y="858"/>
                    <a:pt x="369" y="856"/>
                  </a:cubicBezTo>
                  <a:cubicBezTo>
                    <a:pt x="363" y="861"/>
                    <a:pt x="340" y="857"/>
                    <a:pt x="323" y="861"/>
                  </a:cubicBezTo>
                  <a:cubicBezTo>
                    <a:pt x="352" y="865"/>
                    <a:pt x="296" y="865"/>
                    <a:pt x="315" y="869"/>
                  </a:cubicBezTo>
                  <a:cubicBezTo>
                    <a:pt x="327" y="859"/>
                    <a:pt x="377" y="868"/>
                    <a:pt x="403" y="862"/>
                  </a:cubicBezTo>
                  <a:cubicBezTo>
                    <a:pt x="427" y="863"/>
                    <a:pt x="391" y="867"/>
                    <a:pt x="404" y="867"/>
                  </a:cubicBezTo>
                  <a:cubicBezTo>
                    <a:pt x="411" y="864"/>
                    <a:pt x="411" y="864"/>
                    <a:pt x="411" y="864"/>
                  </a:cubicBezTo>
                  <a:cubicBezTo>
                    <a:pt x="421" y="865"/>
                    <a:pt x="424" y="866"/>
                    <a:pt x="424" y="868"/>
                  </a:cubicBezTo>
                  <a:cubicBezTo>
                    <a:pt x="450" y="870"/>
                    <a:pt x="480" y="868"/>
                    <a:pt x="502" y="864"/>
                  </a:cubicBezTo>
                  <a:cubicBezTo>
                    <a:pt x="474" y="866"/>
                    <a:pt x="512" y="859"/>
                    <a:pt x="484" y="859"/>
                  </a:cubicBezTo>
                  <a:cubicBezTo>
                    <a:pt x="492" y="857"/>
                    <a:pt x="510" y="857"/>
                    <a:pt x="528" y="856"/>
                  </a:cubicBezTo>
                  <a:cubicBezTo>
                    <a:pt x="511" y="858"/>
                    <a:pt x="550" y="863"/>
                    <a:pt x="513" y="862"/>
                  </a:cubicBezTo>
                  <a:cubicBezTo>
                    <a:pt x="518" y="867"/>
                    <a:pt x="531" y="861"/>
                    <a:pt x="547" y="862"/>
                  </a:cubicBezTo>
                  <a:cubicBezTo>
                    <a:pt x="539" y="863"/>
                    <a:pt x="520" y="866"/>
                    <a:pt x="522" y="867"/>
                  </a:cubicBezTo>
                  <a:cubicBezTo>
                    <a:pt x="547" y="860"/>
                    <a:pt x="601" y="871"/>
                    <a:pt x="611" y="866"/>
                  </a:cubicBezTo>
                  <a:cubicBezTo>
                    <a:pt x="629" y="862"/>
                    <a:pt x="656" y="858"/>
                    <a:pt x="678" y="854"/>
                  </a:cubicBezTo>
                  <a:cubicBezTo>
                    <a:pt x="700" y="858"/>
                    <a:pt x="724" y="855"/>
                    <a:pt x="749" y="857"/>
                  </a:cubicBezTo>
                  <a:cubicBezTo>
                    <a:pt x="744" y="859"/>
                    <a:pt x="744" y="859"/>
                    <a:pt x="744" y="859"/>
                  </a:cubicBezTo>
                  <a:cubicBezTo>
                    <a:pt x="758" y="860"/>
                    <a:pt x="780" y="858"/>
                    <a:pt x="800" y="858"/>
                  </a:cubicBezTo>
                  <a:cubicBezTo>
                    <a:pt x="805" y="862"/>
                    <a:pt x="805" y="862"/>
                    <a:pt x="805" y="862"/>
                  </a:cubicBezTo>
                  <a:cubicBezTo>
                    <a:pt x="819" y="861"/>
                    <a:pt x="845" y="860"/>
                    <a:pt x="867" y="861"/>
                  </a:cubicBezTo>
                  <a:cubicBezTo>
                    <a:pt x="867" y="858"/>
                    <a:pt x="847" y="859"/>
                    <a:pt x="857" y="856"/>
                  </a:cubicBezTo>
                  <a:cubicBezTo>
                    <a:pt x="846" y="856"/>
                    <a:pt x="837" y="857"/>
                    <a:pt x="841" y="859"/>
                  </a:cubicBezTo>
                  <a:cubicBezTo>
                    <a:pt x="830" y="859"/>
                    <a:pt x="829" y="856"/>
                    <a:pt x="821" y="854"/>
                  </a:cubicBezTo>
                  <a:cubicBezTo>
                    <a:pt x="862" y="851"/>
                    <a:pt x="862" y="851"/>
                    <a:pt x="862" y="851"/>
                  </a:cubicBezTo>
                  <a:cubicBezTo>
                    <a:pt x="865" y="852"/>
                    <a:pt x="867" y="852"/>
                    <a:pt x="867" y="852"/>
                  </a:cubicBezTo>
                  <a:cubicBezTo>
                    <a:pt x="870" y="848"/>
                    <a:pt x="870" y="848"/>
                    <a:pt x="870" y="848"/>
                  </a:cubicBezTo>
                  <a:cubicBezTo>
                    <a:pt x="881" y="848"/>
                    <a:pt x="884" y="849"/>
                    <a:pt x="882" y="851"/>
                  </a:cubicBezTo>
                  <a:cubicBezTo>
                    <a:pt x="905" y="850"/>
                    <a:pt x="913" y="844"/>
                    <a:pt x="938" y="845"/>
                  </a:cubicBezTo>
                  <a:cubicBezTo>
                    <a:pt x="927" y="849"/>
                    <a:pt x="920" y="851"/>
                    <a:pt x="903" y="851"/>
                  </a:cubicBezTo>
                  <a:cubicBezTo>
                    <a:pt x="931" y="851"/>
                    <a:pt x="931" y="851"/>
                    <a:pt x="931" y="851"/>
                  </a:cubicBezTo>
                  <a:cubicBezTo>
                    <a:pt x="918" y="855"/>
                    <a:pt x="870" y="854"/>
                    <a:pt x="878" y="860"/>
                  </a:cubicBezTo>
                  <a:cubicBezTo>
                    <a:pt x="909" y="857"/>
                    <a:pt x="954" y="854"/>
                    <a:pt x="981" y="849"/>
                  </a:cubicBezTo>
                  <a:cubicBezTo>
                    <a:pt x="995" y="854"/>
                    <a:pt x="1016" y="848"/>
                    <a:pt x="1040" y="850"/>
                  </a:cubicBezTo>
                  <a:cubicBezTo>
                    <a:pt x="1043" y="851"/>
                    <a:pt x="1050" y="852"/>
                    <a:pt x="1046" y="854"/>
                  </a:cubicBezTo>
                  <a:cubicBezTo>
                    <a:pt x="1039" y="854"/>
                    <a:pt x="1039" y="854"/>
                    <a:pt x="1039" y="854"/>
                  </a:cubicBezTo>
                  <a:cubicBezTo>
                    <a:pt x="1071" y="855"/>
                    <a:pt x="1106" y="852"/>
                    <a:pt x="1134" y="849"/>
                  </a:cubicBezTo>
                  <a:cubicBezTo>
                    <a:pt x="1148" y="853"/>
                    <a:pt x="1148" y="853"/>
                    <a:pt x="1148" y="853"/>
                  </a:cubicBezTo>
                  <a:cubicBezTo>
                    <a:pt x="1195" y="855"/>
                    <a:pt x="1139" y="846"/>
                    <a:pt x="1188" y="845"/>
                  </a:cubicBezTo>
                  <a:cubicBezTo>
                    <a:pt x="1199" y="850"/>
                    <a:pt x="1247" y="847"/>
                    <a:pt x="1249" y="851"/>
                  </a:cubicBezTo>
                  <a:cubicBezTo>
                    <a:pt x="1259" y="850"/>
                    <a:pt x="1263" y="851"/>
                    <a:pt x="1264" y="848"/>
                  </a:cubicBezTo>
                  <a:cubicBezTo>
                    <a:pt x="1256" y="847"/>
                    <a:pt x="1237" y="848"/>
                    <a:pt x="1248" y="845"/>
                  </a:cubicBezTo>
                  <a:cubicBezTo>
                    <a:pt x="1264" y="844"/>
                    <a:pt x="1272" y="846"/>
                    <a:pt x="1285" y="846"/>
                  </a:cubicBezTo>
                  <a:cubicBezTo>
                    <a:pt x="1285" y="847"/>
                    <a:pt x="1275" y="849"/>
                    <a:pt x="1280" y="848"/>
                  </a:cubicBezTo>
                  <a:cubicBezTo>
                    <a:pt x="1284" y="848"/>
                    <a:pt x="1289" y="848"/>
                    <a:pt x="1294" y="848"/>
                  </a:cubicBezTo>
                  <a:cubicBezTo>
                    <a:pt x="1296" y="848"/>
                    <a:pt x="1299" y="847"/>
                    <a:pt x="1302" y="847"/>
                  </a:cubicBezTo>
                  <a:cubicBezTo>
                    <a:pt x="1303" y="847"/>
                    <a:pt x="1305" y="847"/>
                    <a:pt x="1306" y="847"/>
                  </a:cubicBezTo>
                  <a:cubicBezTo>
                    <a:pt x="1308" y="847"/>
                    <a:pt x="1309" y="846"/>
                    <a:pt x="1311" y="846"/>
                  </a:cubicBezTo>
                  <a:cubicBezTo>
                    <a:pt x="1323" y="844"/>
                    <a:pt x="1336" y="839"/>
                    <a:pt x="1347" y="831"/>
                  </a:cubicBezTo>
                  <a:cubicBezTo>
                    <a:pt x="1358" y="824"/>
                    <a:pt x="1367" y="814"/>
                    <a:pt x="1372" y="804"/>
                  </a:cubicBezTo>
                  <a:cubicBezTo>
                    <a:pt x="1378" y="794"/>
                    <a:pt x="1381" y="783"/>
                    <a:pt x="1382" y="775"/>
                  </a:cubicBezTo>
                  <a:cubicBezTo>
                    <a:pt x="1380" y="781"/>
                    <a:pt x="1380" y="785"/>
                    <a:pt x="1378" y="788"/>
                  </a:cubicBezTo>
                  <a:cubicBezTo>
                    <a:pt x="1377" y="792"/>
                    <a:pt x="1376" y="797"/>
                    <a:pt x="1370" y="803"/>
                  </a:cubicBezTo>
                  <a:cubicBezTo>
                    <a:pt x="1369" y="802"/>
                    <a:pt x="1370" y="800"/>
                    <a:pt x="1371" y="798"/>
                  </a:cubicBezTo>
                  <a:cubicBezTo>
                    <a:pt x="1373" y="795"/>
                    <a:pt x="1374" y="793"/>
                    <a:pt x="1374" y="791"/>
                  </a:cubicBezTo>
                  <a:cubicBezTo>
                    <a:pt x="1373" y="791"/>
                    <a:pt x="1372" y="792"/>
                    <a:pt x="1371" y="793"/>
                  </a:cubicBezTo>
                  <a:cubicBezTo>
                    <a:pt x="1370" y="795"/>
                    <a:pt x="1370" y="798"/>
                    <a:pt x="1368" y="800"/>
                  </a:cubicBezTo>
                  <a:cubicBezTo>
                    <a:pt x="1365" y="805"/>
                    <a:pt x="1361" y="812"/>
                    <a:pt x="1353" y="817"/>
                  </a:cubicBezTo>
                  <a:cubicBezTo>
                    <a:pt x="1353" y="817"/>
                    <a:pt x="1354" y="815"/>
                    <a:pt x="1356" y="813"/>
                  </a:cubicBezTo>
                  <a:cubicBezTo>
                    <a:pt x="1358" y="811"/>
                    <a:pt x="1359" y="808"/>
                    <a:pt x="1361" y="805"/>
                  </a:cubicBezTo>
                  <a:cubicBezTo>
                    <a:pt x="1363" y="802"/>
                    <a:pt x="1365" y="799"/>
                    <a:pt x="1366" y="797"/>
                  </a:cubicBezTo>
                  <a:cubicBezTo>
                    <a:pt x="1367" y="794"/>
                    <a:pt x="1367" y="793"/>
                    <a:pt x="1367" y="793"/>
                  </a:cubicBezTo>
                  <a:cubicBezTo>
                    <a:pt x="1367" y="793"/>
                    <a:pt x="1367" y="793"/>
                    <a:pt x="1367" y="793"/>
                  </a:cubicBezTo>
                  <a:cubicBezTo>
                    <a:pt x="1375" y="780"/>
                    <a:pt x="1380" y="765"/>
                    <a:pt x="1380" y="749"/>
                  </a:cubicBezTo>
                  <a:cubicBezTo>
                    <a:pt x="1380" y="349"/>
                    <a:pt x="1380" y="349"/>
                    <a:pt x="1380" y="349"/>
                  </a:cubicBezTo>
                  <a:cubicBezTo>
                    <a:pt x="1384" y="370"/>
                    <a:pt x="1379" y="391"/>
                    <a:pt x="1383" y="412"/>
                  </a:cubicBezTo>
                  <a:cubicBezTo>
                    <a:pt x="1383" y="411"/>
                    <a:pt x="1382" y="409"/>
                    <a:pt x="1382" y="413"/>
                  </a:cubicBezTo>
                  <a:cubicBezTo>
                    <a:pt x="1381" y="440"/>
                    <a:pt x="1389" y="451"/>
                    <a:pt x="1385" y="472"/>
                  </a:cubicBezTo>
                  <a:cubicBezTo>
                    <a:pt x="1383" y="470"/>
                    <a:pt x="1383" y="470"/>
                    <a:pt x="1383" y="470"/>
                  </a:cubicBezTo>
                  <a:cubicBezTo>
                    <a:pt x="1383" y="472"/>
                    <a:pt x="1385" y="484"/>
                    <a:pt x="1388" y="482"/>
                  </a:cubicBezTo>
                  <a:cubicBezTo>
                    <a:pt x="1387" y="464"/>
                    <a:pt x="1386" y="460"/>
                    <a:pt x="1387" y="444"/>
                  </a:cubicBezTo>
                  <a:cubicBezTo>
                    <a:pt x="1389" y="451"/>
                    <a:pt x="1391" y="465"/>
                    <a:pt x="1391" y="476"/>
                  </a:cubicBezTo>
                  <a:cubicBezTo>
                    <a:pt x="1395" y="477"/>
                    <a:pt x="1395" y="477"/>
                    <a:pt x="1395" y="477"/>
                  </a:cubicBezTo>
                  <a:cubicBezTo>
                    <a:pt x="1399" y="491"/>
                    <a:pt x="1393" y="505"/>
                    <a:pt x="1397" y="518"/>
                  </a:cubicBezTo>
                  <a:cubicBezTo>
                    <a:pt x="1400" y="502"/>
                    <a:pt x="1400" y="502"/>
                    <a:pt x="1400" y="502"/>
                  </a:cubicBezTo>
                  <a:cubicBezTo>
                    <a:pt x="1400" y="503"/>
                    <a:pt x="1400" y="504"/>
                    <a:pt x="1401" y="505"/>
                  </a:cubicBezTo>
                  <a:cubicBezTo>
                    <a:pt x="1400" y="498"/>
                    <a:pt x="1400" y="491"/>
                    <a:pt x="1399" y="490"/>
                  </a:cubicBezTo>
                  <a:cubicBezTo>
                    <a:pt x="1396" y="466"/>
                    <a:pt x="1402" y="453"/>
                    <a:pt x="1405" y="449"/>
                  </a:cubicBezTo>
                  <a:cubicBezTo>
                    <a:pt x="1406" y="438"/>
                    <a:pt x="1410" y="453"/>
                    <a:pt x="1413" y="452"/>
                  </a:cubicBezTo>
                  <a:cubicBezTo>
                    <a:pt x="1412" y="434"/>
                    <a:pt x="1407" y="435"/>
                    <a:pt x="1406" y="417"/>
                  </a:cubicBezTo>
                  <a:cubicBezTo>
                    <a:pt x="1407" y="412"/>
                    <a:pt x="1407" y="414"/>
                    <a:pt x="1408" y="416"/>
                  </a:cubicBezTo>
                  <a:cubicBezTo>
                    <a:pt x="1406" y="404"/>
                    <a:pt x="1406" y="404"/>
                    <a:pt x="1406" y="404"/>
                  </a:cubicBezTo>
                  <a:cubicBezTo>
                    <a:pt x="1407" y="403"/>
                    <a:pt x="1408" y="372"/>
                    <a:pt x="1411" y="390"/>
                  </a:cubicBezTo>
                  <a:cubicBezTo>
                    <a:pt x="1411" y="393"/>
                    <a:pt x="1411" y="398"/>
                    <a:pt x="1411" y="402"/>
                  </a:cubicBezTo>
                  <a:cubicBezTo>
                    <a:pt x="1414" y="377"/>
                    <a:pt x="1417" y="333"/>
                    <a:pt x="1422" y="334"/>
                  </a:cubicBezTo>
                  <a:cubicBezTo>
                    <a:pt x="1423" y="320"/>
                    <a:pt x="1421" y="324"/>
                    <a:pt x="1422" y="302"/>
                  </a:cubicBezTo>
                  <a:cubicBezTo>
                    <a:pt x="1419" y="292"/>
                    <a:pt x="1415" y="303"/>
                    <a:pt x="1413" y="279"/>
                  </a:cubicBezTo>
                  <a:cubicBezTo>
                    <a:pt x="1411" y="298"/>
                    <a:pt x="1411" y="298"/>
                    <a:pt x="1411" y="298"/>
                  </a:cubicBezTo>
                  <a:cubicBezTo>
                    <a:pt x="1412" y="302"/>
                    <a:pt x="1413" y="305"/>
                    <a:pt x="1413" y="309"/>
                  </a:cubicBezTo>
                  <a:cubicBezTo>
                    <a:pt x="1413" y="289"/>
                    <a:pt x="1413" y="289"/>
                    <a:pt x="1413" y="289"/>
                  </a:cubicBezTo>
                  <a:cubicBezTo>
                    <a:pt x="1415" y="302"/>
                    <a:pt x="1416" y="300"/>
                    <a:pt x="1420" y="303"/>
                  </a:cubicBezTo>
                  <a:cubicBezTo>
                    <a:pt x="1420" y="334"/>
                    <a:pt x="1414" y="342"/>
                    <a:pt x="1413" y="357"/>
                  </a:cubicBezTo>
                  <a:cubicBezTo>
                    <a:pt x="1410" y="348"/>
                    <a:pt x="1411" y="332"/>
                    <a:pt x="1407" y="338"/>
                  </a:cubicBezTo>
                  <a:cubicBezTo>
                    <a:pt x="1410" y="323"/>
                    <a:pt x="1403" y="321"/>
                    <a:pt x="1406" y="303"/>
                  </a:cubicBezTo>
                  <a:cubicBezTo>
                    <a:pt x="1408" y="307"/>
                    <a:pt x="1408" y="307"/>
                    <a:pt x="1408" y="307"/>
                  </a:cubicBezTo>
                  <a:cubicBezTo>
                    <a:pt x="1404" y="292"/>
                    <a:pt x="1408" y="290"/>
                    <a:pt x="1405" y="278"/>
                  </a:cubicBezTo>
                  <a:cubicBezTo>
                    <a:pt x="1406" y="279"/>
                    <a:pt x="1407" y="278"/>
                    <a:pt x="1407" y="276"/>
                  </a:cubicBezTo>
                  <a:cubicBezTo>
                    <a:pt x="1405" y="250"/>
                    <a:pt x="1405" y="284"/>
                    <a:pt x="1401" y="258"/>
                  </a:cubicBezTo>
                  <a:cubicBezTo>
                    <a:pt x="1401" y="235"/>
                    <a:pt x="1408" y="251"/>
                    <a:pt x="1409" y="244"/>
                  </a:cubicBezTo>
                  <a:close/>
                  <a:moveTo>
                    <a:pt x="1178" y="62"/>
                  </a:moveTo>
                  <a:cubicBezTo>
                    <a:pt x="1178" y="62"/>
                    <a:pt x="1177" y="63"/>
                    <a:pt x="1174" y="63"/>
                  </a:cubicBezTo>
                  <a:cubicBezTo>
                    <a:pt x="1202" y="63"/>
                    <a:pt x="1205" y="63"/>
                    <a:pt x="1227" y="62"/>
                  </a:cubicBezTo>
                  <a:cubicBezTo>
                    <a:pt x="1220" y="64"/>
                    <a:pt x="1220" y="64"/>
                    <a:pt x="1220" y="64"/>
                  </a:cubicBezTo>
                  <a:cubicBezTo>
                    <a:pt x="1224" y="67"/>
                    <a:pt x="1242" y="64"/>
                    <a:pt x="1260" y="64"/>
                  </a:cubicBezTo>
                  <a:cubicBezTo>
                    <a:pt x="1266" y="62"/>
                    <a:pt x="1277" y="60"/>
                    <a:pt x="1284" y="62"/>
                  </a:cubicBezTo>
                  <a:cubicBezTo>
                    <a:pt x="1282" y="65"/>
                    <a:pt x="1282" y="65"/>
                    <a:pt x="1282" y="65"/>
                  </a:cubicBezTo>
                  <a:cubicBezTo>
                    <a:pt x="1283" y="66"/>
                    <a:pt x="1288" y="67"/>
                    <a:pt x="1296" y="67"/>
                  </a:cubicBezTo>
                  <a:cubicBezTo>
                    <a:pt x="1303" y="67"/>
                    <a:pt x="1313" y="68"/>
                    <a:pt x="1323" y="72"/>
                  </a:cubicBezTo>
                  <a:cubicBezTo>
                    <a:pt x="1321" y="71"/>
                    <a:pt x="1319" y="72"/>
                    <a:pt x="1317" y="72"/>
                  </a:cubicBezTo>
                  <a:cubicBezTo>
                    <a:pt x="1310" y="70"/>
                    <a:pt x="1303" y="69"/>
                    <a:pt x="1296" y="69"/>
                  </a:cubicBezTo>
                  <a:cubicBezTo>
                    <a:pt x="1127" y="69"/>
                    <a:pt x="1127" y="69"/>
                    <a:pt x="1127" y="69"/>
                  </a:cubicBezTo>
                  <a:cubicBezTo>
                    <a:pt x="1143" y="67"/>
                    <a:pt x="1160" y="65"/>
                    <a:pt x="1178" y="62"/>
                  </a:cubicBezTo>
                  <a:close/>
                  <a:moveTo>
                    <a:pt x="780" y="66"/>
                  </a:moveTo>
                  <a:cubicBezTo>
                    <a:pt x="790" y="64"/>
                    <a:pt x="804" y="60"/>
                    <a:pt x="820" y="57"/>
                  </a:cubicBezTo>
                  <a:cubicBezTo>
                    <a:pt x="820" y="57"/>
                    <a:pt x="820" y="57"/>
                    <a:pt x="820" y="57"/>
                  </a:cubicBezTo>
                  <a:cubicBezTo>
                    <a:pt x="855" y="56"/>
                    <a:pt x="855" y="56"/>
                    <a:pt x="855" y="56"/>
                  </a:cubicBezTo>
                  <a:cubicBezTo>
                    <a:pt x="851" y="58"/>
                    <a:pt x="851" y="58"/>
                    <a:pt x="851" y="58"/>
                  </a:cubicBezTo>
                  <a:cubicBezTo>
                    <a:pt x="872" y="55"/>
                    <a:pt x="872" y="55"/>
                    <a:pt x="872" y="55"/>
                  </a:cubicBezTo>
                  <a:cubicBezTo>
                    <a:pt x="871" y="59"/>
                    <a:pt x="878" y="57"/>
                    <a:pt x="877" y="60"/>
                  </a:cubicBezTo>
                  <a:cubicBezTo>
                    <a:pt x="890" y="67"/>
                    <a:pt x="923" y="57"/>
                    <a:pt x="952" y="60"/>
                  </a:cubicBezTo>
                  <a:cubicBezTo>
                    <a:pt x="947" y="62"/>
                    <a:pt x="947" y="62"/>
                    <a:pt x="947" y="62"/>
                  </a:cubicBezTo>
                  <a:cubicBezTo>
                    <a:pt x="963" y="58"/>
                    <a:pt x="1001" y="63"/>
                    <a:pt x="1025" y="64"/>
                  </a:cubicBezTo>
                  <a:cubicBezTo>
                    <a:pt x="1024" y="64"/>
                    <a:pt x="1024" y="64"/>
                    <a:pt x="1024" y="64"/>
                  </a:cubicBezTo>
                  <a:cubicBezTo>
                    <a:pt x="1013" y="66"/>
                    <a:pt x="1009" y="67"/>
                    <a:pt x="1010" y="69"/>
                  </a:cubicBezTo>
                  <a:cubicBezTo>
                    <a:pt x="975" y="69"/>
                    <a:pt x="975" y="69"/>
                    <a:pt x="975" y="69"/>
                  </a:cubicBezTo>
                  <a:cubicBezTo>
                    <a:pt x="974" y="69"/>
                    <a:pt x="972" y="68"/>
                    <a:pt x="970" y="67"/>
                  </a:cubicBezTo>
                  <a:cubicBezTo>
                    <a:pt x="965" y="68"/>
                    <a:pt x="959" y="69"/>
                    <a:pt x="952" y="69"/>
                  </a:cubicBezTo>
                  <a:cubicBezTo>
                    <a:pt x="899" y="69"/>
                    <a:pt x="899" y="69"/>
                    <a:pt x="899" y="69"/>
                  </a:cubicBezTo>
                  <a:cubicBezTo>
                    <a:pt x="901" y="68"/>
                    <a:pt x="905" y="67"/>
                    <a:pt x="908" y="66"/>
                  </a:cubicBezTo>
                  <a:cubicBezTo>
                    <a:pt x="839" y="69"/>
                    <a:pt x="839" y="69"/>
                    <a:pt x="839" y="69"/>
                  </a:cubicBezTo>
                  <a:cubicBezTo>
                    <a:pt x="839" y="69"/>
                    <a:pt x="839" y="69"/>
                    <a:pt x="839" y="69"/>
                  </a:cubicBezTo>
                  <a:cubicBezTo>
                    <a:pt x="778" y="69"/>
                    <a:pt x="778" y="69"/>
                    <a:pt x="778" y="69"/>
                  </a:cubicBezTo>
                  <a:cubicBezTo>
                    <a:pt x="780" y="68"/>
                    <a:pt x="780" y="68"/>
                    <a:pt x="780" y="66"/>
                  </a:cubicBezTo>
                  <a:close/>
                  <a:moveTo>
                    <a:pt x="471" y="56"/>
                  </a:moveTo>
                  <a:cubicBezTo>
                    <a:pt x="473" y="60"/>
                    <a:pt x="473" y="60"/>
                    <a:pt x="473" y="60"/>
                  </a:cubicBezTo>
                  <a:cubicBezTo>
                    <a:pt x="516" y="61"/>
                    <a:pt x="547" y="51"/>
                    <a:pt x="592" y="53"/>
                  </a:cubicBezTo>
                  <a:cubicBezTo>
                    <a:pt x="586" y="57"/>
                    <a:pt x="569" y="55"/>
                    <a:pt x="571" y="57"/>
                  </a:cubicBezTo>
                  <a:cubicBezTo>
                    <a:pt x="598" y="57"/>
                    <a:pt x="595" y="47"/>
                    <a:pt x="621" y="52"/>
                  </a:cubicBezTo>
                  <a:cubicBezTo>
                    <a:pt x="583" y="54"/>
                    <a:pt x="645" y="54"/>
                    <a:pt x="611" y="58"/>
                  </a:cubicBezTo>
                  <a:cubicBezTo>
                    <a:pt x="658" y="52"/>
                    <a:pt x="709" y="60"/>
                    <a:pt x="740" y="59"/>
                  </a:cubicBezTo>
                  <a:cubicBezTo>
                    <a:pt x="732" y="56"/>
                    <a:pt x="753" y="55"/>
                    <a:pt x="754" y="54"/>
                  </a:cubicBezTo>
                  <a:cubicBezTo>
                    <a:pt x="762" y="55"/>
                    <a:pt x="760" y="57"/>
                    <a:pt x="753" y="57"/>
                  </a:cubicBezTo>
                  <a:cubicBezTo>
                    <a:pt x="769" y="60"/>
                    <a:pt x="772" y="63"/>
                    <a:pt x="769" y="66"/>
                  </a:cubicBezTo>
                  <a:cubicBezTo>
                    <a:pt x="736" y="66"/>
                    <a:pt x="736" y="66"/>
                    <a:pt x="736" y="66"/>
                  </a:cubicBezTo>
                  <a:cubicBezTo>
                    <a:pt x="742" y="67"/>
                    <a:pt x="747" y="68"/>
                    <a:pt x="751" y="69"/>
                  </a:cubicBezTo>
                  <a:cubicBezTo>
                    <a:pt x="700" y="69"/>
                    <a:pt x="700" y="69"/>
                    <a:pt x="700" y="69"/>
                  </a:cubicBezTo>
                  <a:cubicBezTo>
                    <a:pt x="697" y="68"/>
                    <a:pt x="695" y="67"/>
                    <a:pt x="696" y="67"/>
                  </a:cubicBezTo>
                  <a:cubicBezTo>
                    <a:pt x="685" y="68"/>
                    <a:pt x="668" y="64"/>
                    <a:pt x="662" y="65"/>
                  </a:cubicBezTo>
                  <a:cubicBezTo>
                    <a:pt x="674" y="67"/>
                    <a:pt x="672" y="68"/>
                    <a:pt x="665" y="69"/>
                  </a:cubicBezTo>
                  <a:cubicBezTo>
                    <a:pt x="647" y="69"/>
                    <a:pt x="647" y="69"/>
                    <a:pt x="647" y="69"/>
                  </a:cubicBezTo>
                  <a:cubicBezTo>
                    <a:pt x="647" y="68"/>
                    <a:pt x="650" y="67"/>
                    <a:pt x="644" y="66"/>
                  </a:cubicBezTo>
                  <a:cubicBezTo>
                    <a:pt x="618" y="67"/>
                    <a:pt x="618" y="67"/>
                    <a:pt x="618" y="67"/>
                  </a:cubicBezTo>
                  <a:cubicBezTo>
                    <a:pt x="641" y="67"/>
                    <a:pt x="641" y="67"/>
                    <a:pt x="641" y="67"/>
                  </a:cubicBezTo>
                  <a:cubicBezTo>
                    <a:pt x="638" y="69"/>
                    <a:pt x="638" y="69"/>
                    <a:pt x="638" y="69"/>
                  </a:cubicBezTo>
                  <a:cubicBezTo>
                    <a:pt x="471" y="69"/>
                    <a:pt x="471" y="69"/>
                    <a:pt x="471" y="69"/>
                  </a:cubicBezTo>
                  <a:cubicBezTo>
                    <a:pt x="458" y="66"/>
                    <a:pt x="451" y="62"/>
                    <a:pt x="444" y="57"/>
                  </a:cubicBezTo>
                  <a:cubicBezTo>
                    <a:pt x="454" y="57"/>
                    <a:pt x="463" y="56"/>
                    <a:pt x="471" y="56"/>
                  </a:cubicBezTo>
                  <a:close/>
                  <a:moveTo>
                    <a:pt x="335" y="64"/>
                  </a:moveTo>
                  <a:cubicBezTo>
                    <a:pt x="334" y="64"/>
                    <a:pt x="334" y="64"/>
                    <a:pt x="333" y="64"/>
                  </a:cubicBezTo>
                  <a:cubicBezTo>
                    <a:pt x="341" y="63"/>
                    <a:pt x="350" y="63"/>
                    <a:pt x="358" y="62"/>
                  </a:cubicBezTo>
                  <a:cubicBezTo>
                    <a:pt x="361" y="66"/>
                    <a:pt x="362" y="68"/>
                    <a:pt x="359" y="69"/>
                  </a:cubicBezTo>
                  <a:cubicBezTo>
                    <a:pt x="356" y="69"/>
                    <a:pt x="356" y="69"/>
                    <a:pt x="356" y="69"/>
                  </a:cubicBezTo>
                  <a:cubicBezTo>
                    <a:pt x="355" y="69"/>
                    <a:pt x="355" y="69"/>
                    <a:pt x="355" y="69"/>
                  </a:cubicBezTo>
                  <a:cubicBezTo>
                    <a:pt x="355" y="69"/>
                    <a:pt x="355" y="69"/>
                    <a:pt x="355" y="69"/>
                  </a:cubicBezTo>
                  <a:cubicBezTo>
                    <a:pt x="322" y="69"/>
                    <a:pt x="322" y="69"/>
                    <a:pt x="322" y="69"/>
                  </a:cubicBezTo>
                  <a:cubicBezTo>
                    <a:pt x="319" y="68"/>
                    <a:pt x="315" y="67"/>
                    <a:pt x="310" y="67"/>
                  </a:cubicBezTo>
                  <a:lnTo>
                    <a:pt x="335" y="64"/>
                  </a:lnTo>
                  <a:close/>
                  <a:moveTo>
                    <a:pt x="308" y="69"/>
                  </a:moveTo>
                  <a:cubicBezTo>
                    <a:pt x="278" y="69"/>
                    <a:pt x="278" y="69"/>
                    <a:pt x="278" y="69"/>
                  </a:cubicBezTo>
                  <a:cubicBezTo>
                    <a:pt x="281" y="67"/>
                    <a:pt x="296" y="68"/>
                    <a:pt x="308" y="69"/>
                  </a:cubicBezTo>
                  <a:close/>
                  <a:moveTo>
                    <a:pt x="60" y="137"/>
                  </a:moveTo>
                  <a:cubicBezTo>
                    <a:pt x="59" y="140"/>
                    <a:pt x="58" y="144"/>
                    <a:pt x="57" y="147"/>
                  </a:cubicBezTo>
                  <a:cubicBezTo>
                    <a:pt x="57" y="149"/>
                    <a:pt x="57" y="151"/>
                    <a:pt x="56" y="153"/>
                  </a:cubicBezTo>
                  <a:cubicBezTo>
                    <a:pt x="56" y="154"/>
                    <a:pt x="56" y="156"/>
                    <a:pt x="55" y="157"/>
                  </a:cubicBezTo>
                  <a:cubicBezTo>
                    <a:pt x="55" y="156"/>
                    <a:pt x="55" y="154"/>
                    <a:pt x="55" y="152"/>
                  </a:cubicBezTo>
                  <a:cubicBezTo>
                    <a:pt x="56" y="145"/>
                    <a:pt x="56" y="145"/>
                    <a:pt x="56" y="145"/>
                  </a:cubicBezTo>
                  <a:cubicBezTo>
                    <a:pt x="56" y="143"/>
                    <a:pt x="56" y="141"/>
                    <a:pt x="57" y="139"/>
                  </a:cubicBezTo>
                  <a:cubicBezTo>
                    <a:pt x="57" y="137"/>
                    <a:pt x="57" y="135"/>
                    <a:pt x="58" y="133"/>
                  </a:cubicBezTo>
                  <a:cubicBezTo>
                    <a:pt x="60" y="124"/>
                    <a:pt x="63" y="116"/>
                    <a:pt x="67" y="109"/>
                  </a:cubicBezTo>
                  <a:cubicBezTo>
                    <a:pt x="76" y="94"/>
                    <a:pt x="89" y="81"/>
                    <a:pt x="103" y="73"/>
                  </a:cubicBezTo>
                  <a:cubicBezTo>
                    <a:pt x="99" y="73"/>
                    <a:pt x="99" y="73"/>
                    <a:pt x="99" y="73"/>
                  </a:cubicBezTo>
                  <a:cubicBezTo>
                    <a:pt x="108" y="68"/>
                    <a:pt x="116" y="62"/>
                    <a:pt x="122" y="62"/>
                  </a:cubicBezTo>
                  <a:cubicBezTo>
                    <a:pt x="123" y="62"/>
                    <a:pt x="120" y="64"/>
                    <a:pt x="115" y="68"/>
                  </a:cubicBezTo>
                  <a:cubicBezTo>
                    <a:pt x="113" y="69"/>
                    <a:pt x="111" y="71"/>
                    <a:pt x="108" y="74"/>
                  </a:cubicBezTo>
                  <a:cubicBezTo>
                    <a:pt x="106" y="76"/>
                    <a:pt x="103" y="79"/>
                    <a:pt x="101" y="82"/>
                  </a:cubicBezTo>
                  <a:cubicBezTo>
                    <a:pt x="98" y="85"/>
                    <a:pt x="95" y="89"/>
                    <a:pt x="93" y="93"/>
                  </a:cubicBezTo>
                  <a:cubicBezTo>
                    <a:pt x="89" y="97"/>
                    <a:pt x="85" y="102"/>
                    <a:pt x="82" y="106"/>
                  </a:cubicBezTo>
                  <a:cubicBezTo>
                    <a:pt x="82" y="106"/>
                    <a:pt x="82" y="106"/>
                    <a:pt x="82" y="106"/>
                  </a:cubicBezTo>
                  <a:cubicBezTo>
                    <a:pt x="81" y="107"/>
                    <a:pt x="79" y="108"/>
                    <a:pt x="76" y="111"/>
                  </a:cubicBezTo>
                  <a:cubicBezTo>
                    <a:pt x="75" y="112"/>
                    <a:pt x="74" y="114"/>
                    <a:pt x="72" y="115"/>
                  </a:cubicBezTo>
                  <a:cubicBezTo>
                    <a:pt x="71" y="117"/>
                    <a:pt x="69" y="119"/>
                    <a:pt x="68" y="121"/>
                  </a:cubicBezTo>
                  <a:cubicBezTo>
                    <a:pt x="65" y="125"/>
                    <a:pt x="63" y="131"/>
                    <a:pt x="60" y="137"/>
                  </a:cubicBezTo>
                  <a:close/>
                  <a:moveTo>
                    <a:pt x="67" y="367"/>
                  </a:moveTo>
                  <a:cubicBezTo>
                    <a:pt x="67" y="373"/>
                    <a:pt x="67" y="376"/>
                    <a:pt x="67" y="378"/>
                  </a:cubicBezTo>
                  <a:cubicBezTo>
                    <a:pt x="67" y="373"/>
                    <a:pt x="67" y="369"/>
                    <a:pt x="67" y="365"/>
                  </a:cubicBezTo>
                  <a:cubicBezTo>
                    <a:pt x="67" y="366"/>
                    <a:pt x="67" y="366"/>
                    <a:pt x="67" y="367"/>
                  </a:cubicBezTo>
                  <a:close/>
                  <a:moveTo>
                    <a:pt x="64" y="483"/>
                  </a:moveTo>
                  <a:cubicBezTo>
                    <a:pt x="63" y="477"/>
                    <a:pt x="63" y="477"/>
                    <a:pt x="63" y="477"/>
                  </a:cubicBezTo>
                  <a:cubicBezTo>
                    <a:pt x="64" y="451"/>
                    <a:pt x="65" y="427"/>
                    <a:pt x="65" y="404"/>
                  </a:cubicBezTo>
                  <a:cubicBezTo>
                    <a:pt x="66" y="413"/>
                    <a:pt x="67" y="421"/>
                    <a:pt x="67" y="431"/>
                  </a:cubicBezTo>
                  <a:cubicBezTo>
                    <a:pt x="67" y="429"/>
                    <a:pt x="68" y="427"/>
                    <a:pt x="68" y="424"/>
                  </a:cubicBezTo>
                  <a:cubicBezTo>
                    <a:pt x="68" y="482"/>
                    <a:pt x="68" y="482"/>
                    <a:pt x="68" y="482"/>
                  </a:cubicBezTo>
                  <a:cubicBezTo>
                    <a:pt x="66" y="474"/>
                    <a:pt x="66" y="463"/>
                    <a:pt x="66" y="452"/>
                  </a:cubicBezTo>
                  <a:cubicBezTo>
                    <a:pt x="66" y="453"/>
                    <a:pt x="65" y="465"/>
                    <a:pt x="64" y="483"/>
                  </a:cubicBezTo>
                  <a:close/>
                  <a:moveTo>
                    <a:pt x="554" y="835"/>
                  </a:moveTo>
                  <a:cubicBezTo>
                    <a:pt x="556" y="834"/>
                    <a:pt x="558" y="834"/>
                    <a:pt x="560" y="833"/>
                  </a:cubicBezTo>
                  <a:cubicBezTo>
                    <a:pt x="574" y="833"/>
                    <a:pt x="574" y="833"/>
                    <a:pt x="574" y="833"/>
                  </a:cubicBezTo>
                  <a:cubicBezTo>
                    <a:pt x="573" y="835"/>
                    <a:pt x="572" y="837"/>
                    <a:pt x="554" y="835"/>
                  </a:cubicBezTo>
                  <a:close/>
                  <a:moveTo>
                    <a:pt x="582" y="833"/>
                  </a:moveTo>
                  <a:cubicBezTo>
                    <a:pt x="595" y="833"/>
                    <a:pt x="595" y="833"/>
                    <a:pt x="595" y="833"/>
                  </a:cubicBezTo>
                  <a:cubicBezTo>
                    <a:pt x="592" y="834"/>
                    <a:pt x="589" y="834"/>
                    <a:pt x="585" y="834"/>
                  </a:cubicBezTo>
                  <a:cubicBezTo>
                    <a:pt x="584" y="834"/>
                    <a:pt x="583" y="833"/>
                    <a:pt x="582" y="833"/>
                  </a:cubicBezTo>
                  <a:close/>
                  <a:moveTo>
                    <a:pt x="1380" y="349"/>
                  </a:moveTo>
                  <a:cubicBezTo>
                    <a:pt x="1380" y="341"/>
                    <a:pt x="1380" y="341"/>
                    <a:pt x="1380" y="341"/>
                  </a:cubicBezTo>
                  <a:cubicBezTo>
                    <a:pt x="1381" y="346"/>
                    <a:pt x="1381" y="351"/>
                    <a:pt x="1382" y="354"/>
                  </a:cubicBezTo>
                  <a:lnTo>
                    <a:pt x="1380" y="34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3" name="Freeform 31"/>
            <p:cNvSpPr/>
            <p:nvPr/>
          </p:nvSpPr>
          <p:spPr bwMode="auto">
            <a:xfrm>
              <a:off x="2235201" y="1004888"/>
              <a:ext cx="317500" cy="36512"/>
            </a:xfrm>
            <a:custGeom>
              <a:avLst/>
              <a:gdLst>
                <a:gd name="T0" fmla="*/ 168 w 225"/>
                <a:gd name="T1" fmla="*/ 15 h 25"/>
                <a:gd name="T2" fmla="*/ 157 w 225"/>
                <a:gd name="T3" fmla="*/ 18 h 25"/>
                <a:gd name="T4" fmla="*/ 193 w 225"/>
                <a:gd name="T5" fmla="*/ 14 h 25"/>
                <a:gd name="T6" fmla="*/ 197 w 225"/>
                <a:gd name="T7" fmla="*/ 16 h 25"/>
                <a:gd name="T8" fmla="*/ 216 w 225"/>
                <a:gd name="T9" fmla="*/ 7 h 25"/>
                <a:gd name="T10" fmla="*/ 210 w 225"/>
                <a:gd name="T11" fmla="*/ 9 h 25"/>
                <a:gd name="T12" fmla="*/ 197 w 225"/>
                <a:gd name="T13" fmla="*/ 5 h 25"/>
                <a:gd name="T14" fmla="*/ 135 w 225"/>
                <a:gd name="T15" fmla="*/ 12 h 25"/>
                <a:gd name="T16" fmla="*/ 179 w 225"/>
                <a:gd name="T17" fmla="*/ 6 h 25"/>
                <a:gd name="T18" fmla="*/ 177 w 225"/>
                <a:gd name="T19" fmla="*/ 2 h 25"/>
                <a:gd name="T20" fmla="*/ 214 w 225"/>
                <a:gd name="T21" fmla="*/ 1 h 25"/>
                <a:gd name="T22" fmla="*/ 196 w 225"/>
                <a:gd name="T23" fmla="*/ 2 h 25"/>
                <a:gd name="T24" fmla="*/ 196 w 225"/>
                <a:gd name="T25" fmla="*/ 0 h 25"/>
                <a:gd name="T26" fmla="*/ 155 w 225"/>
                <a:gd name="T27" fmla="*/ 1 h 25"/>
                <a:gd name="T28" fmla="*/ 106 w 225"/>
                <a:gd name="T29" fmla="*/ 7 h 25"/>
                <a:gd name="T30" fmla="*/ 107 w 225"/>
                <a:gd name="T31" fmla="*/ 6 h 25"/>
                <a:gd name="T32" fmla="*/ 40 w 225"/>
                <a:gd name="T33" fmla="*/ 5 h 25"/>
                <a:gd name="T34" fmla="*/ 80 w 225"/>
                <a:gd name="T35" fmla="*/ 11 h 25"/>
                <a:gd name="T36" fmla="*/ 66 w 225"/>
                <a:gd name="T37" fmla="*/ 14 h 25"/>
                <a:gd name="T38" fmla="*/ 26 w 225"/>
                <a:gd name="T39" fmla="*/ 13 h 25"/>
                <a:gd name="T40" fmla="*/ 39 w 225"/>
                <a:gd name="T41" fmla="*/ 15 h 25"/>
                <a:gd name="T42" fmla="*/ 2 w 225"/>
                <a:gd name="T43" fmla="*/ 20 h 25"/>
                <a:gd name="T44" fmla="*/ 39 w 225"/>
                <a:gd name="T45" fmla="*/ 21 h 25"/>
                <a:gd name="T46" fmla="*/ 30 w 225"/>
                <a:gd name="T47" fmla="*/ 25 h 25"/>
                <a:gd name="T48" fmla="*/ 69 w 225"/>
                <a:gd name="T49" fmla="*/ 21 h 25"/>
                <a:gd name="T50" fmla="*/ 94 w 225"/>
                <a:gd name="T51" fmla="*/ 10 h 25"/>
                <a:gd name="T52" fmla="*/ 110 w 225"/>
                <a:gd name="T53" fmla="*/ 21 h 25"/>
                <a:gd name="T54" fmla="*/ 168 w 225"/>
                <a:gd name="T55" fmla="*/ 1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5" h="25">
                  <a:moveTo>
                    <a:pt x="168" y="15"/>
                  </a:moveTo>
                  <a:cubicBezTo>
                    <a:pt x="157" y="18"/>
                    <a:pt x="157" y="18"/>
                    <a:pt x="157" y="18"/>
                  </a:cubicBezTo>
                  <a:cubicBezTo>
                    <a:pt x="177" y="18"/>
                    <a:pt x="185" y="15"/>
                    <a:pt x="193" y="14"/>
                  </a:cubicBezTo>
                  <a:cubicBezTo>
                    <a:pt x="192" y="14"/>
                    <a:pt x="194" y="15"/>
                    <a:pt x="197" y="16"/>
                  </a:cubicBezTo>
                  <a:cubicBezTo>
                    <a:pt x="215" y="15"/>
                    <a:pt x="225" y="10"/>
                    <a:pt x="216" y="7"/>
                  </a:cubicBezTo>
                  <a:cubicBezTo>
                    <a:pt x="210" y="9"/>
                    <a:pt x="210" y="9"/>
                    <a:pt x="210" y="9"/>
                  </a:cubicBezTo>
                  <a:cubicBezTo>
                    <a:pt x="197" y="5"/>
                    <a:pt x="197" y="5"/>
                    <a:pt x="197" y="5"/>
                  </a:cubicBezTo>
                  <a:cubicBezTo>
                    <a:pt x="192" y="13"/>
                    <a:pt x="155" y="8"/>
                    <a:pt x="135" y="12"/>
                  </a:cubicBezTo>
                  <a:cubicBezTo>
                    <a:pt x="149" y="8"/>
                    <a:pt x="161" y="1"/>
                    <a:pt x="179" y="6"/>
                  </a:cubicBezTo>
                  <a:cubicBezTo>
                    <a:pt x="177" y="2"/>
                    <a:pt x="177" y="2"/>
                    <a:pt x="177" y="2"/>
                  </a:cubicBezTo>
                  <a:cubicBezTo>
                    <a:pt x="192" y="1"/>
                    <a:pt x="205" y="5"/>
                    <a:pt x="214" y="1"/>
                  </a:cubicBezTo>
                  <a:cubicBezTo>
                    <a:pt x="196" y="2"/>
                    <a:pt x="196" y="2"/>
                    <a:pt x="196" y="2"/>
                  </a:cubicBezTo>
                  <a:cubicBezTo>
                    <a:pt x="196" y="0"/>
                    <a:pt x="196" y="0"/>
                    <a:pt x="196" y="0"/>
                  </a:cubicBezTo>
                  <a:cubicBezTo>
                    <a:pt x="183" y="0"/>
                    <a:pt x="166" y="4"/>
                    <a:pt x="155" y="1"/>
                  </a:cubicBezTo>
                  <a:cubicBezTo>
                    <a:pt x="144" y="4"/>
                    <a:pt x="134" y="8"/>
                    <a:pt x="106" y="7"/>
                  </a:cubicBezTo>
                  <a:cubicBezTo>
                    <a:pt x="107" y="6"/>
                    <a:pt x="107" y="6"/>
                    <a:pt x="107" y="6"/>
                  </a:cubicBezTo>
                  <a:cubicBezTo>
                    <a:pt x="88" y="14"/>
                    <a:pt x="54" y="2"/>
                    <a:pt x="40" y="5"/>
                  </a:cubicBezTo>
                  <a:cubicBezTo>
                    <a:pt x="31" y="12"/>
                    <a:pt x="71" y="8"/>
                    <a:pt x="80" y="11"/>
                  </a:cubicBezTo>
                  <a:cubicBezTo>
                    <a:pt x="68" y="14"/>
                    <a:pt x="56" y="10"/>
                    <a:pt x="66" y="14"/>
                  </a:cubicBezTo>
                  <a:cubicBezTo>
                    <a:pt x="38" y="18"/>
                    <a:pt x="49" y="8"/>
                    <a:pt x="26" y="13"/>
                  </a:cubicBezTo>
                  <a:cubicBezTo>
                    <a:pt x="39" y="15"/>
                    <a:pt x="39" y="15"/>
                    <a:pt x="39" y="15"/>
                  </a:cubicBezTo>
                  <a:cubicBezTo>
                    <a:pt x="29" y="18"/>
                    <a:pt x="12" y="16"/>
                    <a:pt x="2" y="20"/>
                  </a:cubicBezTo>
                  <a:cubicBezTo>
                    <a:pt x="0" y="25"/>
                    <a:pt x="19" y="19"/>
                    <a:pt x="39" y="21"/>
                  </a:cubicBezTo>
                  <a:cubicBezTo>
                    <a:pt x="30" y="25"/>
                    <a:pt x="30" y="25"/>
                    <a:pt x="30" y="25"/>
                  </a:cubicBezTo>
                  <a:cubicBezTo>
                    <a:pt x="69" y="21"/>
                    <a:pt x="69" y="21"/>
                    <a:pt x="69" y="21"/>
                  </a:cubicBezTo>
                  <a:cubicBezTo>
                    <a:pt x="81" y="15"/>
                    <a:pt x="70" y="15"/>
                    <a:pt x="94" y="10"/>
                  </a:cubicBezTo>
                  <a:cubicBezTo>
                    <a:pt x="103" y="13"/>
                    <a:pt x="109" y="17"/>
                    <a:pt x="110" y="21"/>
                  </a:cubicBezTo>
                  <a:cubicBezTo>
                    <a:pt x="119" y="17"/>
                    <a:pt x="142" y="15"/>
                    <a:pt x="168"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4" name="Freeform 32"/>
            <p:cNvSpPr/>
            <p:nvPr/>
          </p:nvSpPr>
          <p:spPr bwMode="auto">
            <a:xfrm>
              <a:off x="2390776" y="103505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5" name="Freeform 33"/>
            <p:cNvSpPr/>
            <p:nvPr/>
          </p:nvSpPr>
          <p:spPr bwMode="auto">
            <a:xfrm>
              <a:off x="3687763" y="1576388"/>
              <a:ext cx="0" cy="1587"/>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6" name="Freeform 34"/>
            <p:cNvSpPr/>
            <p:nvPr/>
          </p:nvSpPr>
          <p:spPr bwMode="auto">
            <a:xfrm>
              <a:off x="3662363" y="1666875"/>
              <a:ext cx="6350" cy="41275"/>
            </a:xfrm>
            <a:custGeom>
              <a:avLst/>
              <a:gdLst>
                <a:gd name="T0" fmla="*/ 0 w 4"/>
                <a:gd name="T1" fmla="*/ 9 h 29"/>
                <a:gd name="T2" fmla="*/ 4 w 4"/>
                <a:gd name="T3" fmla="*/ 26 h 29"/>
                <a:gd name="T4" fmla="*/ 0 w 4"/>
                <a:gd name="T5" fmla="*/ 9 h 29"/>
              </a:gdLst>
              <a:ahLst/>
              <a:cxnLst>
                <a:cxn ang="0">
                  <a:pos x="T0" y="T1"/>
                </a:cxn>
                <a:cxn ang="0">
                  <a:pos x="T2" y="T3"/>
                </a:cxn>
                <a:cxn ang="0">
                  <a:pos x="T4" y="T5"/>
                </a:cxn>
              </a:cxnLst>
              <a:rect l="0" t="0" r="r" b="b"/>
              <a:pathLst>
                <a:path w="4" h="29">
                  <a:moveTo>
                    <a:pt x="0" y="9"/>
                  </a:moveTo>
                  <a:cubicBezTo>
                    <a:pt x="2" y="15"/>
                    <a:pt x="1" y="29"/>
                    <a:pt x="4" y="26"/>
                  </a:cubicBezTo>
                  <a:cubicBezTo>
                    <a:pt x="1" y="27"/>
                    <a:pt x="4" y="0"/>
                    <a:pt x="0"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7" name="Freeform 35"/>
            <p:cNvSpPr/>
            <p:nvPr/>
          </p:nvSpPr>
          <p:spPr bwMode="auto">
            <a:xfrm>
              <a:off x="3660776" y="1711325"/>
              <a:ext cx="0" cy="3175"/>
            </a:xfrm>
            <a:custGeom>
              <a:avLst/>
              <a:gdLst>
                <a:gd name="T0" fmla="*/ 0 h 2"/>
                <a:gd name="T1" fmla="*/ 2 h 2"/>
                <a:gd name="T2" fmla="*/ 0 h 2"/>
              </a:gdLst>
              <a:ahLst/>
              <a:cxnLst>
                <a:cxn ang="0">
                  <a:pos x="0" y="T0"/>
                </a:cxn>
                <a:cxn ang="0">
                  <a:pos x="0" y="T1"/>
                </a:cxn>
                <a:cxn ang="0">
                  <a:pos x="0" y="T2"/>
                </a:cxn>
              </a:cxnLst>
              <a:rect l="0" t="0" r="r" b="b"/>
              <a:pathLst>
                <a:path h="2">
                  <a:moveTo>
                    <a:pt x="0" y="0"/>
                  </a:moveTo>
                  <a:cubicBezTo>
                    <a:pt x="0" y="2"/>
                    <a:pt x="0" y="2"/>
                    <a:pt x="0" y="2"/>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8" name="Freeform 36"/>
            <p:cNvSpPr/>
            <p:nvPr/>
          </p:nvSpPr>
          <p:spPr bwMode="auto">
            <a:xfrm>
              <a:off x="3657601" y="1689100"/>
              <a:ext cx="3175" cy="22225"/>
            </a:xfrm>
            <a:custGeom>
              <a:avLst/>
              <a:gdLst>
                <a:gd name="T0" fmla="*/ 0 w 2"/>
                <a:gd name="T1" fmla="*/ 11 h 16"/>
                <a:gd name="T2" fmla="*/ 2 w 2"/>
                <a:gd name="T3" fmla="*/ 16 h 16"/>
                <a:gd name="T4" fmla="*/ 1 w 2"/>
                <a:gd name="T5" fmla="*/ 0 h 16"/>
                <a:gd name="T6" fmla="*/ 0 w 2"/>
                <a:gd name="T7" fmla="*/ 11 h 16"/>
              </a:gdLst>
              <a:ahLst/>
              <a:cxnLst>
                <a:cxn ang="0">
                  <a:pos x="T0" y="T1"/>
                </a:cxn>
                <a:cxn ang="0">
                  <a:pos x="T2" y="T3"/>
                </a:cxn>
                <a:cxn ang="0">
                  <a:pos x="T4" y="T5"/>
                </a:cxn>
                <a:cxn ang="0">
                  <a:pos x="T6" y="T7"/>
                </a:cxn>
              </a:cxnLst>
              <a:rect l="0" t="0" r="r" b="b"/>
              <a:pathLst>
                <a:path w="2" h="16">
                  <a:moveTo>
                    <a:pt x="0" y="11"/>
                  </a:moveTo>
                  <a:cubicBezTo>
                    <a:pt x="0" y="12"/>
                    <a:pt x="2" y="12"/>
                    <a:pt x="2" y="16"/>
                  </a:cubicBezTo>
                  <a:cubicBezTo>
                    <a:pt x="1" y="0"/>
                    <a:pt x="1" y="0"/>
                    <a:pt x="1" y="0"/>
                  </a:cubicBezTo>
                  <a:lnTo>
                    <a:pt x="0"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9" name="Freeform 37"/>
            <p:cNvSpPr/>
            <p:nvPr/>
          </p:nvSpPr>
          <p:spPr bwMode="auto">
            <a:xfrm>
              <a:off x="3709988" y="1230313"/>
              <a:ext cx="6350" cy="22225"/>
            </a:xfrm>
            <a:custGeom>
              <a:avLst/>
              <a:gdLst>
                <a:gd name="T0" fmla="*/ 1 w 4"/>
                <a:gd name="T1" fmla="*/ 0 h 16"/>
                <a:gd name="T2" fmla="*/ 1 w 4"/>
                <a:gd name="T3" fmla="*/ 16 h 16"/>
                <a:gd name="T4" fmla="*/ 1 w 4"/>
                <a:gd name="T5" fmla="*/ 0 h 16"/>
              </a:gdLst>
              <a:ahLst/>
              <a:cxnLst>
                <a:cxn ang="0">
                  <a:pos x="T0" y="T1"/>
                </a:cxn>
                <a:cxn ang="0">
                  <a:pos x="T2" y="T3"/>
                </a:cxn>
                <a:cxn ang="0">
                  <a:pos x="T4" y="T5"/>
                </a:cxn>
              </a:cxnLst>
              <a:rect l="0" t="0" r="r" b="b"/>
              <a:pathLst>
                <a:path w="4" h="16">
                  <a:moveTo>
                    <a:pt x="1" y="0"/>
                  </a:moveTo>
                  <a:cubicBezTo>
                    <a:pt x="0" y="5"/>
                    <a:pt x="0" y="10"/>
                    <a:pt x="1" y="16"/>
                  </a:cubicBezTo>
                  <a:cubicBezTo>
                    <a:pt x="4" y="15"/>
                    <a:pt x="1" y="5"/>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0" name="Freeform 38"/>
            <p:cNvSpPr/>
            <p:nvPr/>
          </p:nvSpPr>
          <p:spPr bwMode="auto">
            <a:xfrm>
              <a:off x="3019426" y="2232025"/>
              <a:ext cx="161925" cy="1587"/>
            </a:xfrm>
            <a:custGeom>
              <a:avLst/>
              <a:gdLst>
                <a:gd name="T0" fmla="*/ 114 w 114"/>
                <a:gd name="T1" fmla="*/ 0 h 2"/>
                <a:gd name="T2" fmla="*/ 0 w 114"/>
                <a:gd name="T3" fmla="*/ 2 h 2"/>
                <a:gd name="T4" fmla="*/ 114 w 114"/>
                <a:gd name="T5" fmla="*/ 0 h 2"/>
              </a:gdLst>
              <a:ahLst/>
              <a:cxnLst>
                <a:cxn ang="0">
                  <a:pos x="T0" y="T1"/>
                </a:cxn>
                <a:cxn ang="0">
                  <a:pos x="T2" y="T3"/>
                </a:cxn>
                <a:cxn ang="0">
                  <a:pos x="T4" y="T5"/>
                </a:cxn>
              </a:cxnLst>
              <a:rect l="0" t="0" r="r" b="b"/>
              <a:pathLst>
                <a:path w="114" h="2">
                  <a:moveTo>
                    <a:pt x="114" y="0"/>
                  </a:moveTo>
                  <a:cubicBezTo>
                    <a:pt x="81" y="0"/>
                    <a:pt x="51" y="1"/>
                    <a:pt x="0" y="2"/>
                  </a:cubicBezTo>
                  <a:lnTo>
                    <a:pt x="11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1" name="Freeform 39"/>
            <p:cNvSpPr/>
            <p:nvPr/>
          </p:nvSpPr>
          <p:spPr bwMode="auto">
            <a:xfrm>
              <a:off x="3206751" y="1027113"/>
              <a:ext cx="125413" cy="19050"/>
            </a:xfrm>
            <a:custGeom>
              <a:avLst/>
              <a:gdLst>
                <a:gd name="T0" fmla="*/ 0 w 89"/>
                <a:gd name="T1" fmla="*/ 8 h 14"/>
                <a:gd name="T2" fmla="*/ 13 w 89"/>
                <a:gd name="T3" fmla="*/ 14 h 14"/>
                <a:gd name="T4" fmla="*/ 89 w 89"/>
                <a:gd name="T5" fmla="*/ 6 h 14"/>
                <a:gd name="T6" fmla="*/ 0 w 89"/>
                <a:gd name="T7" fmla="*/ 8 h 14"/>
              </a:gdLst>
              <a:ahLst/>
              <a:cxnLst>
                <a:cxn ang="0">
                  <a:pos x="T0" y="T1"/>
                </a:cxn>
                <a:cxn ang="0">
                  <a:pos x="T2" y="T3"/>
                </a:cxn>
                <a:cxn ang="0">
                  <a:pos x="T4" y="T5"/>
                </a:cxn>
                <a:cxn ang="0">
                  <a:pos x="T6" y="T7"/>
                </a:cxn>
              </a:cxnLst>
              <a:rect l="0" t="0" r="r" b="b"/>
              <a:pathLst>
                <a:path w="89" h="14">
                  <a:moveTo>
                    <a:pt x="0" y="8"/>
                  </a:moveTo>
                  <a:cubicBezTo>
                    <a:pt x="13" y="14"/>
                    <a:pt x="13" y="14"/>
                    <a:pt x="13" y="14"/>
                  </a:cubicBezTo>
                  <a:cubicBezTo>
                    <a:pt x="44" y="11"/>
                    <a:pt x="58" y="7"/>
                    <a:pt x="89" y="6"/>
                  </a:cubicBezTo>
                  <a:cubicBezTo>
                    <a:pt x="48" y="0"/>
                    <a:pt x="35" y="14"/>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2" name="Freeform 40"/>
            <p:cNvSpPr/>
            <p:nvPr/>
          </p:nvSpPr>
          <p:spPr bwMode="auto">
            <a:xfrm>
              <a:off x="3208338" y="1016000"/>
              <a:ext cx="46038" cy="12700"/>
            </a:xfrm>
            <a:custGeom>
              <a:avLst/>
              <a:gdLst>
                <a:gd name="T0" fmla="*/ 4 w 33"/>
                <a:gd name="T1" fmla="*/ 9 h 9"/>
                <a:gd name="T2" fmla="*/ 33 w 33"/>
                <a:gd name="T3" fmla="*/ 5 h 9"/>
                <a:gd name="T4" fmla="*/ 23 w 33"/>
                <a:gd name="T5" fmla="*/ 0 h 9"/>
                <a:gd name="T6" fmla="*/ 4 w 33"/>
                <a:gd name="T7" fmla="*/ 9 h 9"/>
              </a:gdLst>
              <a:ahLst/>
              <a:cxnLst>
                <a:cxn ang="0">
                  <a:pos x="T0" y="T1"/>
                </a:cxn>
                <a:cxn ang="0">
                  <a:pos x="T2" y="T3"/>
                </a:cxn>
                <a:cxn ang="0">
                  <a:pos x="T4" y="T5"/>
                </a:cxn>
                <a:cxn ang="0">
                  <a:pos x="T6" y="T7"/>
                </a:cxn>
              </a:cxnLst>
              <a:rect l="0" t="0" r="r" b="b"/>
              <a:pathLst>
                <a:path w="33" h="9">
                  <a:moveTo>
                    <a:pt x="4" y="9"/>
                  </a:moveTo>
                  <a:cubicBezTo>
                    <a:pt x="25" y="8"/>
                    <a:pt x="14" y="5"/>
                    <a:pt x="33" y="5"/>
                  </a:cubicBezTo>
                  <a:cubicBezTo>
                    <a:pt x="23" y="0"/>
                    <a:pt x="23" y="0"/>
                    <a:pt x="23" y="0"/>
                  </a:cubicBezTo>
                  <a:cubicBezTo>
                    <a:pt x="28" y="5"/>
                    <a:pt x="0" y="6"/>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3" name="Freeform 41"/>
            <p:cNvSpPr/>
            <p:nvPr/>
          </p:nvSpPr>
          <p:spPr bwMode="auto">
            <a:xfrm>
              <a:off x="3025776" y="1019175"/>
              <a:ext cx="20638" cy="3175"/>
            </a:xfrm>
            <a:custGeom>
              <a:avLst/>
              <a:gdLst>
                <a:gd name="T0" fmla="*/ 13 w 13"/>
                <a:gd name="T1" fmla="*/ 1 h 2"/>
                <a:gd name="T2" fmla="*/ 0 w 13"/>
                <a:gd name="T3" fmla="*/ 0 h 2"/>
                <a:gd name="T4" fmla="*/ 11 w 13"/>
                <a:gd name="T5" fmla="*/ 2 h 2"/>
                <a:gd name="T6" fmla="*/ 13 w 13"/>
                <a:gd name="T7" fmla="*/ 1 h 2"/>
              </a:gdLst>
              <a:ahLst/>
              <a:cxnLst>
                <a:cxn ang="0">
                  <a:pos x="T0" y="T1"/>
                </a:cxn>
                <a:cxn ang="0">
                  <a:pos x="T2" y="T3"/>
                </a:cxn>
                <a:cxn ang="0">
                  <a:pos x="T4" y="T5"/>
                </a:cxn>
                <a:cxn ang="0">
                  <a:pos x="T6" y="T7"/>
                </a:cxn>
              </a:cxnLst>
              <a:rect l="0" t="0" r="r" b="b"/>
              <a:pathLst>
                <a:path w="13" h="2">
                  <a:moveTo>
                    <a:pt x="13" y="1"/>
                  </a:moveTo>
                  <a:lnTo>
                    <a:pt x="0" y="0"/>
                  </a:lnTo>
                  <a:lnTo>
                    <a:pt x="11" y="2"/>
                  </a:lnTo>
                  <a:lnTo>
                    <a:pt x="13"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4" name="Freeform 42"/>
            <p:cNvSpPr/>
            <p:nvPr/>
          </p:nvSpPr>
          <p:spPr bwMode="auto">
            <a:xfrm>
              <a:off x="2887663" y="1019175"/>
              <a:ext cx="23813" cy="4762"/>
            </a:xfrm>
            <a:custGeom>
              <a:avLst/>
              <a:gdLst>
                <a:gd name="T0" fmla="*/ 1 w 15"/>
                <a:gd name="T1" fmla="*/ 3 h 3"/>
                <a:gd name="T2" fmla="*/ 15 w 15"/>
                <a:gd name="T3" fmla="*/ 1 h 3"/>
                <a:gd name="T4" fmla="*/ 14 w 15"/>
                <a:gd name="T5" fmla="*/ 0 h 3"/>
                <a:gd name="T6" fmla="*/ 0 w 15"/>
                <a:gd name="T7" fmla="*/ 2 h 3"/>
                <a:gd name="T8" fmla="*/ 1 w 15"/>
                <a:gd name="T9" fmla="*/ 3 h 3"/>
              </a:gdLst>
              <a:ahLst/>
              <a:cxnLst>
                <a:cxn ang="0">
                  <a:pos x="T0" y="T1"/>
                </a:cxn>
                <a:cxn ang="0">
                  <a:pos x="T2" y="T3"/>
                </a:cxn>
                <a:cxn ang="0">
                  <a:pos x="T4" y="T5"/>
                </a:cxn>
                <a:cxn ang="0">
                  <a:pos x="T6" y="T7"/>
                </a:cxn>
                <a:cxn ang="0">
                  <a:pos x="T8" y="T9"/>
                </a:cxn>
              </a:cxnLst>
              <a:rect l="0" t="0" r="r" b="b"/>
              <a:pathLst>
                <a:path w="15" h="3">
                  <a:moveTo>
                    <a:pt x="1" y="3"/>
                  </a:moveTo>
                  <a:lnTo>
                    <a:pt x="15" y="1"/>
                  </a:lnTo>
                  <a:lnTo>
                    <a:pt x="14" y="0"/>
                  </a:lnTo>
                  <a:lnTo>
                    <a:pt x="0" y="2"/>
                  </a:lnTo>
                  <a:lnTo>
                    <a:pt x="1"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5" name="Freeform 43"/>
            <p:cNvSpPr/>
            <p:nvPr/>
          </p:nvSpPr>
          <p:spPr bwMode="auto">
            <a:xfrm>
              <a:off x="2351088" y="1001713"/>
              <a:ext cx="80963" cy="9525"/>
            </a:xfrm>
            <a:custGeom>
              <a:avLst/>
              <a:gdLst>
                <a:gd name="T0" fmla="*/ 26 w 57"/>
                <a:gd name="T1" fmla="*/ 7 h 7"/>
                <a:gd name="T2" fmla="*/ 57 w 57"/>
                <a:gd name="T3" fmla="*/ 1 h 7"/>
                <a:gd name="T4" fmla="*/ 0 w 57"/>
                <a:gd name="T5" fmla="*/ 2 h 7"/>
                <a:gd name="T6" fmla="*/ 26 w 57"/>
                <a:gd name="T7" fmla="*/ 7 h 7"/>
              </a:gdLst>
              <a:ahLst/>
              <a:cxnLst>
                <a:cxn ang="0">
                  <a:pos x="T0" y="T1"/>
                </a:cxn>
                <a:cxn ang="0">
                  <a:pos x="T2" y="T3"/>
                </a:cxn>
                <a:cxn ang="0">
                  <a:pos x="T4" y="T5"/>
                </a:cxn>
                <a:cxn ang="0">
                  <a:pos x="T6" y="T7"/>
                </a:cxn>
              </a:cxnLst>
              <a:rect l="0" t="0" r="r" b="b"/>
              <a:pathLst>
                <a:path w="57" h="7">
                  <a:moveTo>
                    <a:pt x="26" y="7"/>
                  </a:moveTo>
                  <a:cubicBezTo>
                    <a:pt x="47" y="7"/>
                    <a:pt x="44" y="2"/>
                    <a:pt x="57" y="1"/>
                  </a:cubicBezTo>
                  <a:cubicBezTo>
                    <a:pt x="33" y="2"/>
                    <a:pt x="28" y="0"/>
                    <a:pt x="0" y="2"/>
                  </a:cubicBezTo>
                  <a:cubicBezTo>
                    <a:pt x="22" y="3"/>
                    <a:pt x="27" y="4"/>
                    <a:pt x="26"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6" name="Freeform 44"/>
            <p:cNvSpPr/>
            <p:nvPr/>
          </p:nvSpPr>
          <p:spPr bwMode="auto">
            <a:xfrm>
              <a:off x="2432051" y="1003300"/>
              <a:ext cx="11113" cy="0"/>
            </a:xfrm>
            <a:custGeom>
              <a:avLst/>
              <a:gdLst>
                <a:gd name="T0" fmla="*/ 0 w 8"/>
                <a:gd name="T1" fmla="*/ 8 w 8"/>
                <a:gd name="T2" fmla="*/ 0 w 8"/>
              </a:gdLst>
              <a:ahLst/>
              <a:cxnLst>
                <a:cxn ang="0">
                  <a:pos x="T0" y="0"/>
                </a:cxn>
                <a:cxn ang="0">
                  <a:pos x="T1" y="0"/>
                </a:cxn>
                <a:cxn ang="0">
                  <a:pos x="T2" y="0"/>
                </a:cxn>
              </a:cxnLst>
              <a:rect l="0" t="0" r="r" b="b"/>
              <a:pathLst>
                <a:path w="8">
                  <a:moveTo>
                    <a:pt x="0" y="0"/>
                  </a:moveTo>
                  <a:cubicBezTo>
                    <a:pt x="2" y="0"/>
                    <a:pt x="5" y="0"/>
                    <a:pt x="8" y="0"/>
                  </a:cubicBezTo>
                  <a:cubicBezTo>
                    <a:pt x="4" y="0"/>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7" name="Freeform 45"/>
            <p:cNvSpPr/>
            <p:nvPr/>
          </p:nvSpPr>
          <p:spPr bwMode="auto">
            <a:xfrm>
              <a:off x="2298701" y="998538"/>
              <a:ext cx="26988" cy="4762"/>
            </a:xfrm>
            <a:custGeom>
              <a:avLst/>
              <a:gdLst>
                <a:gd name="T0" fmla="*/ 4 w 19"/>
                <a:gd name="T1" fmla="*/ 2 h 3"/>
                <a:gd name="T2" fmla="*/ 18 w 19"/>
                <a:gd name="T3" fmla="*/ 3 h 3"/>
                <a:gd name="T4" fmla="*/ 4 w 19"/>
                <a:gd name="T5" fmla="*/ 2 h 3"/>
              </a:gdLst>
              <a:ahLst/>
              <a:cxnLst>
                <a:cxn ang="0">
                  <a:pos x="T0" y="T1"/>
                </a:cxn>
                <a:cxn ang="0">
                  <a:pos x="T2" y="T3"/>
                </a:cxn>
                <a:cxn ang="0">
                  <a:pos x="T4" y="T5"/>
                </a:cxn>
              </a:cxnLst>
              <a:rect l="0" t="0" r="r" b="b"/>
              <a:pathLst>
                <a:path w="19" h="3">
                  <a:moveTo>
                    <a:pt x="4" y="2"/>
                  </a:moveTo>
                  <a:cubicBezTo>
                    <a:pt x="8" y="2"/>
                    <a:pt x="15" y="2"/>
                    <a:pt x="18" y="3"/>
                  </a:cubicBezTo>
                  <a:cubicBezTo>
                    <a:pt x="19" y="0"/>
                    <a:pt x="0" y="2"/>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8" name="Freeform 46"/>
            <p:cNvSpPr/>
            <p:nvPr/>
          </p:nvSpPr>
          <p:spPr bwMode="auto">
            <a:xfrm>
              <a:off x="2452688" y="1084263"/>
              <a:ext cx="3175"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1" y="0"/>
                    <a:pt x="2" y="0"/>
                    <a:pt x="2" y="0"/>
                  </a:cubicBezTo>
                  <a:cubicBezTo>
                    <a:pt x="2"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9" name="Freeform 47"/>
            <p:cNvSpPr/>
            <p:nvPr/>
          </p:nvSpPr>
          <p:spPr bwMode="auto">
            <a:xfrm>
              <a:off x="2424113" y="1076325"/>
              <a:ext cx="28575" cy="7937"/>
            </a:xfrm>
            <a:custGeom>
              <a:avLst/>
              <a:gdLst>
                <a:gd name="T0" fmla="*/ 0 w 20"/>
                <a:gd name="T1" fmla="*/ 4 h 6"/>
                <a:gd name="T2" fmla="*/ 20 w 20"/>
                <a:gd name="T3" fmla="*/ 6 h 6"/>
                <a:gd name="T4" fmla="*/ 0 w 20"/>
                <a:gd name="T5" fmla="*/ 4 h 6"/>
              </a:gdLst>
              <a:ahLst/>
              <a:cxnLst>
                <a:cxn ang="0">
                  <a:pos x="T0" y="T1"/>
                </a:cxn>
                <a:cxn ang="0">
                  <a:pos x="T2" y="T3"/>
                </a:cxn>
                <a:cxn ang="0">
                  <a:pos x="T4" y="T5"/>
                </a:cxn>
              </a:cxnLst>
              <a:rect l="0" t="0" r="r" b="b"/>
              <a:pathLst>
                <a:path w="20" h="6">
                  <a:moveTo>
                    <a:pt x="0" y="4"/>
                  </a:moveTo>
                  <a:cubicBezTo>
                    <a:pt x="2" y="6"/>
                    <a:pt x="14" y="5"/>
                    <a:pt x="20" y="6"/>
                  </a:cubicBezTo>
                  <a:cubicBezTo>
                    <a:pt x="13" y="5"/>
                    <a:pt x="7" y="0"/>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0" name="Freeform 48"/>
            <p:cNvSpPr/>
            <p:nvPr/>
          </p:nvSpPr>
          <p:spPr bwMode="auto">
            <a:xfrm>
              <a:off x="2214563" y="1016000"/>
              <a:ext cx="30163" cy="9525"/>
            </a:xfrm>
            <a:custGeom>
              <a:avLst/>
              <a:gdLst>
                <a:gd name="T0" fmla="*/ 0 w 21"/>
                <a:gd name="T1" fmla="*/ 2 h 7"/>
                <a:gd name="T2" fmla="*/ 7 w 21"/>
                <a:gd name="T3" fmla="*/ 7 h 7"/>
                <a:gd name="T4" fmla="*/ 0 w 21"/>
                <a:gd name="T5" fmla="*/ 2 h 7"/>
              </a:gdLst>
              <a:ahLst/>
              <a:cxnLst>
                <a:cxn ang="0">
                  <a:pos x="T0" y="T1"/>
                </a:cxn>
                <a:cxn ang="0">
                  <a:pos x="T2" y="T3"/>
                </a:cxn>
                <a:cxn ang="0">
                  <a:pos x="T4" y="T5"/>
                </a:cxn>
              </a:cxnLst>
              <a:rect l="0" t="0" r="r" b="b"/>
              <a:pathLst>
                <a:path w="21" h="7">
                  <a:moveTo>
                    <a:pt x="0" y="2"/>
                  </a:moveTo>
                  <a:cubicBezTo>
                    <a:pt x="4" y="2"/>
                    <a:pt x="10" y="4"/>
                    <a:pt x="7" y="7"/>
                  </a:cubicBezTo>
                  <a:cubicBezTo>
                    <a:pt x="13" y="5"/>
                    <a:pt x="2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1" name="Freeform 49"/>
            <p:cNvSpPr/>
            <p:nvPr/>
          </p:nvSpPr>
          <p:spPr bwMode="auto">
            <a:xfrm>
              <a:off x="2366963" y="1081088"/>
              <a:ext cx="26988" cy="1587"/>
            </a:xfrm>
            <a:custGeom>
              <a:avLst/>
              <a:gdLst>
                <a:gd name="T0" fmla="*/ 17 w 17"/>
                <a:gd name="T1" fmla="*/ 0 h 1"/>
                <a:gd name="T2" fmla="*/ 0 w 17"/>
                <a:gd name="T3" fmla="*/ 0 h 1"/>
                <a:gd name="T4" fmla="*/ 3 w 17"/>
                <a:gd name="T5" fmla="*/ 1 h 1"/>
                <a:gd name="T6" fmla="*/ 17 w 17"/>
                <a:gd name="T7" fmla="*/ 0 h 1"/>
              </a:gdLst>
              <a:ahLst/>
              <a:cxnLst>
                <a:cxn ang="0">
                  <a:pos x="T0" y="T1"/>
                </a:cxn>
                <a:cxn ang="0">
                  <a:pos x="T2" y="T3"/>
                </a:cxn>
                <a:cxn ang="0">
                  <a:pos x="T4" y="T5"/>
                </a:cxn>
                <a:cxn ang="0">
                  <a:pos x="T6" y="T7"/>
                </a:cxn>
              </a:cxnLst>
              <a:rect l="0" t="0" r="r" b="b"/>
              <a:pathLst>
                <a:path w="17" h="1">
                  <a:moveTo>
                    <a:pt x="17" y="0"/>
                  </a:moveTo>
                  <a:lnTo>
                    <a:pt x="0" y="0"/>
                  </a:lnTo>
                  <a:lnTo>
                    <a:pt x="3" y="1"/>
                  </a:lnTo>
                  <a:lnTo>
                    <a:pt x="1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2" name="Freeform 50"/>
            <p:cNvSpPr/>
            <p:nvPr/>
          </p:nvSpPr>
          <p:spPr bwMode="auto">
            <a:xfrm>
              <a:off x="1835151" y="1003300"/>
              <a:ext cx="38100" cy="17462"/>
            </a:xfrm>
            <a:custGeom>
              <a:avLst/>
              <a:gdLst>
                <a:gd name="T0" fmla="*/ 9 w 27"/>
                <a:gd name="T1" fmla="*/ 6 h 12"/>
                <a:gd name="T2" fmla="*/ 12 w 27"/>
                <a:gd name="T3" fmla="*/ 5 h 12"/>
                <a:gd name="T4" fmla="*/ 18 w 27"/>
                <a:gd name="T5" fmla="*/ 3 h 12"/>
                <a:gd name="T6" fmla="*/ 24 w 27"/>
                <a:gd name="T7" fmla="*/ 1 h 12"/>
                <a:gd name="T8" fmla="*/ 27 w 27"/>
                <a:gd name="T9" fmla="*/ 0 h 12"/>
                <a:gd name="T10" fmla="*/ 23 w 27"/>
                <a:gd name="T11" fmla="*/ 0 h 12"/>
                <a:gd name="T12" fmla="*/ 15 w 27"/>
                <a:gd name="T13" fmla="*/ 2 h 12"/>
                <a:gd name="T14" fmla="*/ 7 w 27"/>
                <a:gd name="T15" fmla="*/ 4 h 12"/>
                <a:gd name="T16" fmla="*/ 4 w 27"/>
                <a:gd name="T17" fmla="*/ 5 h 12"/>
                <a:gd name="T18" fmla="*/ 9 w 27"/>
                <a:gd name="T19"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12">
                  <a:moveTo>
                    <a:pt x="9" y="6"/>
                  </a:moveTo>
                  <a:cubicBezTo>
                    <a:pt x="9" y="6"/>
                    <a:pt x="10" y="6"/>
                    <a:pt x="12" y="5"/>
                  </a:cubicBezTo>
                  <a:cubicBezTo>
                    <a:pt x="13" y="4"/>
                    <a:pt x="15" y="4"/>
                    <a:pt x="18" y="3"/>
                  </a:cubicBezTo>
                  <a:cubicBezTo>
                    <a:pt x="20" y="2"/>
                    <a:pt x="22" y="1"/>
                    <a:pt x="24" y="1"/>
                  </a:cubicBezTo>
                  <a:cubicBezTo>
                    <a:pt x="25" y="0"/>
                    <a:pt x="27" y="0"/>
                    <a:pt x="27" y="0"/>
                  </a:cubicBezTo>
                  <a:cubicBezTo>
                    <a:pt x="27" y="0"/>
                    <a:pt x="25" y="0"/>
                    <a:pt x="23" y="0"/>
                  </a:cubicBezTo>
                  <a:cubicBezTo>
                    <a:pt x="21" y="1"/>
                    <a:pt x="18" y="1"/>
                    <a:pt x="15" y="2"/>
                  </a:cubicBezTo>
                  <a:cubicBezTo>
                    <a:pt x="12" y="3"/>
                    <a:pt x="9" y="3"/>
                    <a:pt x="7" y="4"/>
                  </a:cubicBezTo>
                  <a:cubicBezTo>
                    <a:pt x="5" y="5"/>
                    <a:pt x="4" y="5"/>
                    <a:pt x="4" y="5"/>
                  </a:cubicBezTo>
                  <a:cubicBezTo>
                    <a:pt x="10" y="4"/>
                    <a:pt x="0" y="12"/>
                    <a:pt x="9"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3" name="Freeform 51"/>
            <p:cNvSpPr/>
            <p:nvPr/>
          </p:nvSpPr>
          <p:spPr bwMode="auto">
            <a:xfrm>
              <a:off x="1833563" y="1011238"/>
              <a:ext cx="7938" cy="3175"/>
            </a:xfrm>
            <a:custGeom>
              <a:avLst/>
              <a:gdLst>
                <a:gd name="T0" fmla="*/ 0 w 5"/>
                <a:gd name="T1" fmla="*/ 2 h 2"/>
                <a:gd name="T2" fmla="*/ 5 w 5"/>
                <a:gd name="T3" fmla="*/ 0 h 2"/>
                <a:gd name="T4" fmla="*/ 0 w 5"/>
                <a:gd name="T5" fmla="*/ 2 h 2"/>
              </a:gdLst>
              <a:ahLst/>
              <a:cxnLst>
                <a:cxn ang="0">
                  <a:pos x="T0" y="T1"/>
                </a:cxn>
                <a:cxn ang="0">
                  <a:pos x="T2" y="T3"/>
                </a:cxn>
                <a:cxn ang="0">
                  <a:pos x="T4" y="T5"/>
                </a:cxn>
              </a:cxnLst>
              <a:rect l="0" t="0" r="r" b="b"/>
              <a:pathLst>
                <a:path w="5" h="2">
                  <a:moveTo>
                    <a:pt x="0" y="2"/>
                  </a:moveTo>
                  <a:cubicBezTo>
                    <a:pt x="5" y="0"/>
                    <a:pt x="5" y="0"/>
                    <a:pt x="5" y="0"/>
                  </a:cubicBezTo>
                  <a:cubicBezTo>
                    <a:pt x="4" y="1"/>
                    <a:pt x="2"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4" name="Freeform 52"/>
            <p:cNvSpPr/>
            <p:nvPr/>
          </p:nvSpPr>
          <p:spPr bwMode="auto">
            <a:xfrm>
              <a:off x="1728788" y="1104900"/>
              <a:ext cx="17463" cy="39687"/>
            </a:xfrm>
            <a:custGeom>
              <a:avLst/>
              <a:gdLst>
                <a:gd name="T0" fmla="*/ 11 w 13"/>
                <a:gd name="T1" fmla="*/ 4 h 29"/>
                <a:gd name="T2" fmla="*/ 13 w 13"/>
                <a:gd name="T3" fmla="*/ 0 h 29"/>
                <a:gd name="T4" fmla="*/ 6 w 13"/>
                <a:gd name="T5" fmla="*/ 14 h 29"/>
                <a:gd name="T6" fmla="*/ 2 w 13"/>
                <a:gd name="T7" fmla="*/ 24 h 29"/>
                <a:gd name="T8" fmla="*/ 0 w 13"/>
                <a:gd name="T9" fmla="*/ 29 h 29"/>
                <a:gd name="T10" fmla="*/ 1 w 13"/>
                <a:gd name="T11" fmla="*/ 26 h 29"/>
                <a:gd name="T12" fmla="*/ 3 w 13"/>
                <a:gd name="T13" fmla="*/ 22 h 29"/>
                <a:gd name="T14" fmla="*/ 7 w 13"/>
                <a:gd name="T15" fmla="*/ 13 h 29"/>
                <a:gd name="T16" fmla="*/ 11 w 13"/>
                <a:gd name="T17" fmla="*/ 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29">
                  <a:moveTo>
                    <a:pt x="11" y="4"/>
                  </a:moveTo>
                  <a:cubicBezTo>
                    <a:pt x="12" y="1"/>
                    <a:pt x="13" y="0"/>
                    <a:pt x="13" y="0"/>
                  </a:cubicBezTo>
                  <a:cubicBezTo>
                    <a:pt x="13" y="0"/>
                    <a:pt x="9" y="6"/>
                    <a:pt x="6" y="14"/>
                  </a:cubicBezTo>
                  <a:cubicBezTo>
                    <a:pt x="4" y="17"/>
                    <a:pt x="3" y="21"/>
                    <a:pt x="2" y="24"/>
                  </a:cubicBezTo>
                  <a:cubicBezTo>
                    <a:pt x="1" y="27"/>
                    <a:pt x="0" y="29"/>
                    <a:pt x="0" y="29"/>
                  </a:cubicBezTo>
                  <a:cubicBezTo>
                    <a:pt x="1" y="26"/>
                    <a:pt x="1" y="26"/>
                    <a:pt x="1" y="26"/>
                  </a:cubicBezTo>
                  <a:cubicBezTo>
                    <a:pt x="1" y="26"/>
                    <a:pt x="2" y="25"/>
                    <a:pt x="3" y="22"/>
                  </a:cubicBezTo>
                  <a:cubicBezTo>
                    <a:pt x="4" y="19"/>
                    <a:pt x="5" y="16"/>
                    <a:pt x="7" y="13"/>
                  </a:cubicBezTo>
                  <a:cubicBezTo>
                    <a:pt x="8" y="9"/>
                    <a:pt x="10" y="6"/>
                    <a:pt x="1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5" name="Freeform 53"/>
            <p:cNvSpPr/>
            <p:nvPr/>
          </p:nvSpPr>
          <p:spPr bwMode="auto">
            <a:xfrm>
              <a:off x="1704976" y="1284288"/>
              <a:ext cx="4763" cy="25400"/>
            </a:xfrm>
            <a:custGeom>
              <a:avLst/>
              <a:gdLst>
                <a:gd name="T0" fmla="*/ 1 w 3"/>
                <a:gd name="T1" fmla="*/ 0 h 16"/>
                <a:gd name="T2" fmla="*/ 0 w 3"/>
                <a:gd name="T3" fmla="*/ 2 h 16"/>
                <a:gd name="T4" fmla="*/ 2 w 3"/>
                <a:gd name="T5" fmla="*/ 16 h 16"/>
                <a:gd name="T6" fmla="*/ 3 w 3"/>
                <a:gd name="T7" fmla="*/ 13 h 16"/>
                <a:gd name="T8" fmla="*/ 1 w 3"/>
                <a:gd name="T9" fmla="*/ 0 h 16"/>
              </a:gdLst>
              <a:ahLst/>
              <a:cxnLst>
                <a:cxn ang="0">
                  <a:pos x="T0" y="T1"/>
                </a:cxn>
                <a:cxn ang="0">
                  <a:pos x="T2" y="T3"/>
                </a:cxn>
                <a:cxn ang="0">
                  <a:pos x="T4" y="T5"/>
                </a:cxn>
                <a:cxn ang="0">
                  <a:pos x="T6" y="T7"/>
                </a:cxn>
                <a:cxn ang="0">
                  <a:pos x="T8" y="T9"/>
                </a:cxn>
              </a:cxnLst>
              <a:rect l="0" t="0" r="r" b="b"/>
              <a:pathLst>
                <a:path w="3" h="16">
                  <a:moveTo>
                    <a:pt x="1" y="0"/>
                  </a:moveTo>
                  <a:lnTo>
                    <a:pt x="0" y="2"/>
                  </a:lnTo>
                  <a:lnTo>
                    <a:pt x="2" y="16"/>
                  </a:lnTo>
                  <a:lnTo>
                    <a:pt x="3" y="13"/>
                  </a:ln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6" name="Freeform 54"/>
            <p:cNvSpPr/>
            <p:nvPr/>
          </p:nvSpPr>
          <p:spPr bwMode="auto">
            <a:xfrm>
              <a:off x="1919288" y="2222500"/>
              <a:ext cx="6350" cy="1587"/>
            </a:xfrm>
            <a:custGeom>
              <a:avLst/>
              <a:gdLst>
                <a:gd name="T0" fmla="*/ 0 w 5"/>
                <a:gd name="T1" fmla="*/ 1 h 1"/>
                <a:gd name="T2" fmla="*/ 5 w 5"/>
                <a:gd name="T3" fmla="*/ 0 h 1"/>
                <a:gd name="T4" fmla="*/ 0 w 5"/>
                <a:gd name="T5" fmla="*/ 1 h 1"/>
              </a:gdLst>
              <a:ahLst/>
              <a:cxnLst>
                <a:cxn ang="0">
                  <a:pos x="T0" y="T1"/>
                </a:cxn>
                <a:cxn ang="0">
                  <a:pos x="T2" y="T3"/>
                </a:cxn>
                <a:cxn ang="0">
                  <a:pos x="T4" y="T5"/>
                </a:cxn>
              </a:cxnLst>
              <a:rect l="0" t="0" r="r" b="b"/>
              <a:pathLst>
                <a:path w="5" h="1">
                  <a:moveTo>
                    <a:pt x="0" y="1"/>
                  </a:moveTo>
                  <a:cubicBezTo>
                    <a:pt x="3" y="0"/>
                    <a:pt x="5" y="0"/>
                    <a:pt x="5" y="0"/>
                  </a:cubicBezTo>
                  <a:cubicBezTo>
                    <a:pt x="3" y="0"/>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7" name="Freeform 55"/>
            <p:cNvSpPr/>
            <p:nvPr/>
          </p:nvSpPr>
          <p:spPr bwMode="auto">
            <a:xfrm>
              <a:off x="1703388" y="2011363"/>
              <a:ext cx="612775" cy="241300"/>
            </a:xfrm>
            <a:custGeom>
              <a:avLst/>
              <a:gdLst>
                <a:gd name="T0" fmla="*/ 411 w 433"/>
                <a:gd name="T1" fmla="*/ 160 h 171"/>
                <a:gd name="T2" fmla="*/ 338 w 433"/>
                <a:gd name="T3" fmla="*/ 159 h 171"/>
                <a:gd name="T4" fmla="*/ 334 w 433"/>
                <a:gd name="T5" fmla="*/ 154 h 171"/>
                <a:gd name="T6" fmla="*/ 290 w 433"/>
                <a:gd name="T7" fmla="*/ 151 h 171"/>
                <a:gd name="T8" fmla="*/ 233 w 433"/>
                <a:gd name="T9" fmla="*/ 154 h 171"/>
                <a:gd name="T10" fmla="*/ 181 w 433"/>
                <a:gd name="T11" fmla="*/ 152 h 171"/>
                <a:gd name="T12" fmla="*/ 153 w 433"/>
                <a:gd name="T13" fmla="*/ 151 h 171"/>
                <a:gd name="T14" fmla="*/ 142 w 433"/>
                <a:gd name="T15" fmla="*/ 151 h 171"/>
                <a:gd name="T16" fmla="*/ 127 w 433"/>
                <a:gd name="T17" fmla="*/ 151 h 171"/>
                <a:gd name="T18" fmla="*/ 110 w 433"/>
                <a:gd name="T19" fmla="*/ 149 h 171"/>
                <a:gd name="T20" fmla="*/ 87 w 433"/>
                <a:gd name="T21" fmla="*/ 142 h 171"/>
                <a:gd name="T22" fmla="*/ 74 w 433"/>
                <a:gd name="T23" fmla="*/ 135 h 171"/>
                <a:gd name="T24" fmla="*/ 79 w 433"/>
                <a:gd name="T25" fmla="*/ 144 h 171"/>
                <a:gd name="T26" fmla="*/ 40 w 433"/>
                <a:gd name="T27" fmla="*/ 108 h 171"/>
                <a:gd name="T28" fmla="*/ 54 w 433"/>
                <a:gd name="T29" fmla="*/ 120 h 171"/>
                <a:gd name="T30" fmla="*/ 48 w 433"/>
                <a:gd name="T31" fmla="*/ 113 h 171"/>
                <a:gd name="T32" fmla="*/ 34 w 433"/>
                <a:gd name="T33" fmla="*/ 102 h 171"/>
                <a:gd name="T34" fmla="*/ 27 w 433"/>
                <a:gd name="T35" fmla="*/ 94 h 171"/>
                <a:gd name="T36" fmla="*/ 28 w 433"/>
                <a:gd name="T37" fmla="*/ 85 h 171"/>
                <a:gd name="T38" fmla="*/ 34 w 433"/>
                <a:gd name="T39" fmla="*/ 93 h 171"/>
                <a:gd name="T40" fmla="*/ 47 w 433"/>
                <a:gd name="T41" fmla="*/ 109 h 171"/>
                <a:gd name="T42" fmla="*/ 62 w 433"/>
                <a:gd name="T43" fmla="*/ 121 h 171"/>
                <a:gd name="T44" fmla="*/ 51 w 433"/>
                <a:gd name="T45" fmla="*/ 109 h 171"/>
                <a:gd name="T46" fmla="*/ 34 w 433"/>
                <a:gd name="T47" fmla="*/ 87 h 171"/>
                <a:gd name="T48" fmla="*/ 26 w 433"/>
                <a:gd name="T49" fmla="*/ 72 h 171"/>
                <a:gd name="T50" fmla="*/ 20 w 433"/>
                <a:gd name="T51" fmla="*/ 52 h 171"/>
                <a:gd name="T52" fmla="*/ 19 w 433"/>
                <a:gd name="T53" fmla="*/ 53 h 171"/>
                <a:gd name="T54" fmla="*/ 22 w 433"/>
                <a:gd name="T55" fmla="*/ 74 h 171"/>
                <a:gd name="T56" fmla="*/ 15 w 433"/>
                <a:gd name="T57" fmla="*/ 61 h 171"/>
                <a:gd name="T58" fmla="*/ 11 w 433"/>
                <a:gd name="T59" fmla="*/ 39 h 171"/>
                <a:gd name="T60" fmla="*/ 10 w 433"/>
                <a:gd name="T61" fmla="*/ 10 h 171"/>
                <a:gd name="T62" fmla="*/ 4 w 433"/>
                <a:gd name="T63" fmla="*/ 3 h 171"/>
                <a:gd name="T64" fmla="*/ 3 w 433"/>
                <a:gd name="T65" fmla="*/ 2 h 171"/>
                <a:gd name="T66" fmla="*/ 0 w 433"/>
                <a:gd name="T67" fmla="*/ 27 h 171"/>
                <a:gd name="T68" fmla="*/ 2 w 433"/>
                <a:gd name="T69" fmla="*/ 58 h 171"/>
                <a:gd name="T70" fmla="*/ 9 w 433"/>
                <a:gd name="T71" fmla="*/ 69 h 171"/>
                <a:gd name="T72" fmla="*/ 30 w 433"/>
                <a:gd name="T73" fmla="*/ 111 h 171"/>
                <a:gd name="T74" fmla="*/ 39 w 433"/>
                <a:gd name="T75" fmla="*/ 123 h 171"/>
                <a:gd name="T76" fmla="*/ 50 w 433"/>
                <a:gd name="T77" fmla="*/ 133 h 171"/>
                <a:gd name="T78" fmla="*/ 65 w 433"/>
                <a:gd name="T79" fmla="*/ 144 h 171"/>
                <a:gd name="T80" fmla="*/ 69 w 433"/>
                <a:gd name="T81" fmla="*/ 146 h 171"/>
                <a:gd name="T82" fmla="*/ 77 w 433"/>
                <a:gd name="T83" fmla="*/ 151 h 171"/>
                <a:gd name="T84" fmla="*/ 62 w 433"/>
                <a:gd name="T85" fmla="*/ 146 h 171"/>
                <a:gd name="T86" fmla="*/ 105 w 433"/>
                <a:gd name="T87" fmla="*/ 165 h 171"/>
                <a:gd name="T88" fmla="*/ 113 w 433"/>
                <a:gd name="T89" fmla="*/ 165 h 171"/>
                <a:gd name="T90" fmla="*/ 124 w 433"/>
                <a:gd name="T91" fmla="*/ 168 h 171"/>
                <a:gd name="T92" fmla="*/ 139 w 433"/>
                <a:gd name="T93" fmla="*/ 169 h 171"/>
                <a:gd name="T94" fmla="*/ 146 w 433"/>
                <a:gd name="T95" fmla="*/ 169 h 171"/>
                <a:gd name="T96" fmla="*/ 153 w 433"/>
                <a:gd name="T97" fmla="*/ 169 h 171"/>
                <a:gd name="T98" fmla="*/ 186 w 433"/>
                <a:gd name="T99" fmla="*/ 171 h 171"/>
                <a:gd name="T100" fmla="*/ 433 w 433"/>
                <a:gd name="T101" fmla="*/ 169 h 171"/>
                <a:gd name="T102" fmla="*/ 383 w 433"/>
                <a:gd name="T103" fmla="*/ 16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33" h="171">
                  <a:moveTo>
                    <a:pt x="383" y="160"/>
                  </a:moveTo>
                  <a:cubicBezTo>
                    <a:pt x="391" y="158"/>
                    <a:pt x="403" y="159"/>
                    <a:pt x="411" y="160"/>
                  </a:cubicBezTo>
                  <a:cubicBezTo>
                    <a:pt x="413" y="157"/>
                    <a:pt x="403" y="155"/>
                    <a:pt x="404" y="152"/>
                  </a:cubicBezTo>
                  <a:cubicBezTo>
                    <a:pt x="373" y="149"/>
                    <a:pt x="369" y="161"/>
                    <a:pt x="338" y="159"/>
                  </a:cubicBezTo>
                  <a:cubicBezTo>
                    <a:pt x="340" y="156"/>
                    <a:pt x="349" y="154"/>
                    <a:pt x="329" y="154"/>
                  </a:cubicBezTo>
                  <a:cubicBezTo>
                    <a:pt x="334" y="154"/>
                    <a:pt x="334" y="154"/>
                    <a:pt x="334" y="154"/>
                  </a:cubicBezTo>
                  <a:cubicBezTo>
                    <a:pt x="303" y="157"/>
                    <a:pt x="310" y="147"/>
                    <a:pt x="290" y="155"/>
                  </a:cubicBezTo>
                  <a:cubicBezTo>
                    <a:pt x="290" y="151"/>
                    <a:pt x="290" y="151"/>
                    <a:pt x="290" y="151"/>
                  </a:cubicBezTo>
                  <a:cubicBezTo>
                    <a:pt x="276" y="154"/>
                    <a:pt x="248" y="154"/>
                    <a:pt x="232" y="154"/>
                  </a:cubicBezTo>
                  <a:cubicBezTo>
                    <a:pt x="233" y="154"/>
                    <a:pt x="233" y="154"/>
                    <a:pt x="233" y="154"/>
                  </a:cubicBezTo>
                  <a:cubicBezTo>
                    <a:pt x="189" y="158"/>
                    <a:pt x="208" y="155"/>
                    <a:pt x="159" y="157"/>
                  </a:cubicBezTo>
                  <a:cubicBezTo>
                    <a:pt x="181" y="152"/>
                    <a:pt x="181" y="152"/>
                    <a:pt x="181" y="152"/>
                  </a:cubicBezTo>
                  <a:cubicBezTo>
                    <a:pt x="164" y="150"/>
                    <a:pt x="160" y="155"/>
                    <a:pt x="148" y="155"/>
                  </a:cubicBezTo>
                  <a:cubicBezTo>
                    <a:pt x="149" y="154"/>
                    <a:pt x="147" y="152"/>
                    <a:pt x="153" y="151"/>
                  </a:cubicBezTo>
                  <a:cubicBezTo>
                    <a:pt x="152" y="151"/>
                    <a:pt x="150" y="151"/>
                    <a:pt x="148" y="151"/>
                  </a:cubicBezTo>
                  <a:cubicBezTo>
                    <a:pt x="147" y="151"/>
                    <a:pt x="145" y="151"/>
                    <a:pt x="142" y="151"/>
                  </a:cubicBezTo>
                  <a:cubicBezTo>
                    <a:pt x="140" y="152"/>
                    <a:pt x="137" y="152"/>
                    <a:pt x="135" y="152"/>
                  </a:cubicBezTo>
                  <a:cubicBezTo>
                    <a:pt x="132" y="152"/>
                    <a:pt x="129" y="151"/>
                    <a:pt x="127" y="151"/>
                  </a:cubicBezTo>
                  <a:cubicBezTo>
                    <a:pt x="124" y="151"/>
                    <a:pt x="121" y="151"/>
                    <a:pt x="118" y="150"/>
                  </a:cubicBezTo>
                  <a:cubicBezTo>
                    <a:pt x="115" y="150"/>
                    <a:pt x="112" y="149"/>
                    <a:pt x="110" y="149"/>
                  </a:cubicBezTo>
                  <a:cubicBezTo>
                    <a:pt x="107" y="148"/>
                    <a:pt x="104" y="147"/>
                    <a:pt x="102" y="147"/>
                  </a:cubicBezTo>
                  <a:cubicBezTo>
                    <a:pt x="96" y="145"/>
                    <a:pt x="92" y="143"/>
                    <a:pt x="87" y="142"/>
                  </a:cubicBezTo>
                  <a:cubicBezTo>
                    <a:pt x="83" y="140"/>
                    <a:pt x="80" y="138"/>
                    <a:pt x="78" y="137"/>
                  </a:cubicBezTo>
                  <a:cubicBezTo>
                    <a:pt x="75" y="136"/>
                    <a:pt x="74" y="135"/>
                    <a:pt x="74" y="135"/>
                  </a:cubicBezTo>
                  <a:cubicBezTo>
                    <a:pt x="64" y="130"/>
                    <a:pt x="65" y="131"/>
                    <a:pt x="68" y="134"/>
                  </a:cubicBezTo>
                  <a:cubicBezTo>
                    <a:pt x="71" y="138"/>
                    <a:pt x="77" y="142"/>
                    <a:pt x="79" y="144"/>
                  </a:cubicBezTo>
                  <a:cubicBezTo>
                    <a:pt x="74" y="143"/>
                    <a:pt x="63" y="136"/>
                    <a:pt x="54" y="128"/>
                  </a:cubicBezTo>
                  <a:cubicBezTo>
                    <a:pt x="46" y="119"/>
                    <a:pt x="40" y="110"/>
                    <a:pt x="40" y="108"/>
                  </a:cubicBezTo>
                  <a:cubicBezTo>
                    <a:pt x="42" y="110"/>
                    <a:pt x="47" y="115"/>
                    <a:pt x="51" y="118"/>
                  </a:cubicBezTo>
                  <a:cubicBezTo>
                    <a:pt x="53" y="119"/>
                    <a:pt x="54" y="120"/>
                    <a:pt x="54" y="120"/>
                  </a:cubicBezTo>
                  <a:cubicBezTo>
                    <a:pt x="55" y="120"/>
                    <a:pt x="54" y="119"/>
                    <a:pt x="52" y="116"/>
                  </a:cubicBezTo>
                  <a:cubicBezTo>
                    <a:pt x="52" y="116"/>
                    <a:pt x="50" y="115"/>
                    <a:pt x="48" y="113"/>
                  </a:cubicBezTo>
                  <a:cubicBezTo>
                    <a:pt x="45" y="111"/>
                    <a:pt x="42" y="109"/>
                    <a:pt x="39" y="106"/>
                  </a:cubicBezTo>
                  <a:cubicBezTo>
                    <a:pt x="37" y="105"/>
                    <a:pt x="36" y="103"/>
                    <a:pt x="34" y="102"/>
                  </a:cubicBezTo>
                  <a:cubicBezTo>
                    <a:pt x="33" y="100"/>
                    <a:pt x="32" y="99"/>
                    <a:pt x="31" y="98"/>
                  </a:cubicBezTo>
                  <a:cubicBezTo>
                    <a:pt x="29" y="95"/>
                    <a:pt x="27" y="94"/>
                    <a:pt x="27" y="94"/>
                  </a:cubicBezTo>
                  <a:cubicBezTo>
                    <a:pt x="23" y="83"/>
                    <a:pt x="23" y="80"/>
                    <a:pt x="24" y="81"/>
                  </a:cubicBezTo>
                  <a:cubicBezTo>
                    <a:pt x="25" y="81"/>
                    <a:pt x="26" y="83"/>
                    <a:pt x="28" y="85"/>
                  </a:cubicBezTo>
                  <a:cubicBezTo>
                    <a:pt x="29" y="86"/>
                    <a:pt x="29" y="87"/>
                    <a:pt x="31" y="89"/>
                  </a:cubicBezTo>
                  <a:cubicBezTo>
                    <a:pt x="32" y="90"/>
                    <a:pt x="33" y="92"/>
                    <a:pt x="34" y="93"/>
                  </a:cubicBezTo>
                  <a:cubicBezTo>
                    <a:pt x="37" y="96"/>
                    <a:pt x="39" y="100"/>
                    <a:pt x="43" y="103"/>
                  </a:cubicBezTo>
                  <a:cubicBezTo>
                    <a:pt x="44" y="105"/>
                    <a:pt x="46" y="107"/>
                    <a:pt x="47" y="109"/>
                  </a:cubicBezTo>
                  <a:cubicBezTo>
                    <a:pt x="49" y="110"/>
                    <a:pt x="51" y="112"/>
                    <a:pt x="52" y="113"/>
                  </a:cubicBezTo>
                  <a:cubicBezTo>
                    <a:pt x="56" y="116"/>
                    <a:pt x="59" y="119"/>
                    <a:pt x="62" y="121"/>
                  </a:cubicBezTo>
                  <a:cubicBezTo>
                    <a:pt x="66" y="124"/>
                    <a:pt x="68" y="126"/>
                    <a:pt x="71" y="127"/>
                  </a:cubicBezTo>
                  <a:cubicBezTo>
                    <a:pt x="62" y="120"/>
                    <a:pt x="56" y="114"/>
                    <a:pt x="51" y="109"/>
                  </a:cubicBezTo>
                  <a:cubicBezTo>
                    <a:pt x="46" y="103"/>
                    <a:pt x="41" y="98"/>
                    <a:pt x="37" y="92"/>
                  </a:cubicBezTo>
                  <a:cubicBezTo>
                    <a:pt x="36" y="90"/>
                    <a:pt x="35" y="89"/>
                    <a:pt x="34" y="87"/>
                  </a:cubicBezTo>
                  <a:cubicBezTo>
                    <a:pt x="33" y="86"/>
                    <a:pt x="32" y="84"/>
                    <a:pt x="31" y="83"/>
                  </a:cubicBezTo>
                  <a:cubicBezTo>
                    <a:pt x="30" y="79"/>
                    <a:pt x="28" y="76"/>
                    <a:pt x="26" y="72"/>
                  </a:cubicBezTo>
                  <a:cubicBezTo>
                    <a:pt x="24" y="68"/>
                    <a:pt x="23" y="64"/>
                    <a:pt x="22" y="59"/>
                  </a:cubicBezTo>
                  <a:cubicBezTo>
                    <a:pt x="21" y="57"/>
                    <a:pt x="20" y="55"/>
                    <a:pt x="20" y="52"/>
                  </a:cubicBezTo>
                  <a:cubicBezTo>
                    <a:pt x="19" y="50"/>
                    <a:pt x="19" y="47"/>
                    <a:pt x="18" y="44"/>
                  </a:cubicBezTo>
                  <a:cubicBezTo>
                    <a:pt x="19" y="47"/>
                    <a:pt x="19" y="50"/>
                    <a:pt x="19" y="53"/>
                  </a:cubicBezTo>
                  <a:cubicBezTo>
                    <a:pt x="20" y="56"/>
                    <a:pt x="20" y="59"/>
                    <a:pt x="20" y="61"/>
                  </a:cubicBezTo>
                  <a:cubicBezTo>
                    <a:pt x="21" y="66"/>
                    <a:pt x="21" y="70"/>
                    <a:pt x="22" y="74"/>
                  </a:cubicBezTo>
                  <a:cubicBezTo>
                    <a:pt x="21" y="74"/>
                    <a:pt x="19" y="72"/>
                    <a:pt x="18" y="68"/>
                  </a:cubicBezTo>
                  <a:cubicBezTo>
                    <a:pt x="16" y="66"/>
                    <a:pt x="16" y="64"/>
                    <a:pt x="15" y="61"/>
                  </a:cubicBezTo>
                  <a:cubicBezTo>
                    <a:pt x="14" y="58"/>
                    <a:pt x="13" y="54"/>
                    <a:pt x="12" y="51"/>
                  </a:cubicBezTo>
                  <a:cubicBezTo>
                    <a:pt x="12" y="47"/>
                    <a:pt x="11" y="43"/>
                    <a:pt x="11" y="39"/>
                  </a:cubicBezTo>
                  <a:cubicBezTo>
                    <a:pt x="10" y="35"/>
                    <a:pt x="10" y="30"/>
                    <a:pt x="10" y="26"/>
                  </a:cubicBezTo>
                  <a:cubicBezTo>
                    <a:pt x="10" y="21"/>
                    <a:pt x="10" y="15"/>
                    <a:pt x="10" y="10"/>
                  </a:cubicBezTo>
                  <a:cubicBezTo>
                    <a:pt x="8" y="23"/>
                    <a:pt x="6" y="15"/>
                    <a:pt x="4" y="6"/>
                  </a:cubicBezTo>
                  <a:cubicBezTo>
                    <a:pt x="4" y="5"/>
                    <a:pt x="4" y="4"/>
                    <a:pt x="4" y="3"/>
                  </a:cubicBezTo>
                  <a:cubicBezTo>
                    <a:pt x="4" y="2"/>
                    <a:pt x="3" y="1"/>
                    <a:pt x="3" y="0"/>
                  </a:cubicBezTo>
                  <a:cubicBezTo>
                    <a:pt x="3" y="2"/>
                    <a:pt x="3" y="2"/>
                    <a:pt x="3" y="2"/>
                  </a:cubicBezTo>
                  <a:cubicBezTo>
                    <a:pt x="3" y="2"/>
                    <a:pt x="2" y="2"/>
                    <a:pt x="1" y="4"/>
                  </a:cubicBezTo>
                  <a:cubicBezTo>
                    <a:pt x="2" y="12"/>
                    <a:pt x="1" y="19"/>
                    <a:pt x="0" y="27"/>
                  </a:cubicBezTo>
                  <a:cubicBezTo>
                    <a:pt x="0" y="32"/>
                    <a:pt x="0" y="38"/>
                    <a:pt x="0" y="43"/>
                  </a:cubicBezTo>
                  <a:cubicBezTo>
                    <a:pt x="0" y="48"/>
                    <a:pt x="1" y="53"/>
                    <a:pt x="2" y="58"/>
                  </a:cubicBezTo>
                  <a:cubicBezTo>
                    <a:pt x="3" y="53"/>
                    <a:pt x="4" y="54"/>
                    <a:pt x="6" y="59"/>
                  </a:cubicBezTo>
                  <a:cubicBezTo>
                    <a:pt x="7" y="62"/>
                    <a:pt x="8" y="65"/>
                    <a:pt x="9" y="69"/>
                  </a:cubicBezTo>
                  <a:cubicBezTo>
                    <a:pt x="11" y="73"/>
                    <a:pt x="12" y="78"/>
                    <a:pt x="14" y="83"/>
                  </a:cubicBezTo>
                  <a:cubicBezTo>
                    <a:pt x="18" y="92"/>
                    <a:pt x="24" y="103"/>
                    <a:pt x="30" y="111"/>
                  </a:cubicBezTo>
                  <a:cubicBezTo>
                    <a:pt x="32" y="114"/>
                    <a:pt x="33" y="116"/>
                    <a:pt x="35" y="118"/>
                  </a:cubicBezTo>
                  <a:cubicBezTo>
                    <a:pt x="36" y="119"/>
                    <a:pt x="38" y="121"/>
                    <a:pt x="39" y="123"/>
                  </a:cubicBezTo>
                  <a:cubicBezTo>
                    <a:pt x="42" y="126"/>
                    <a:pt x="45" y="129"/>
                    <a:pt x="47" y="130"/>
                  </a:cubicBezTo>
                  <a:cubicBezTo>
                    <a:pt x="47" y="130"/>
                    <a:pt x="49" y="131"/>
                    <a:pt x="50" y="133"/>
                  </a:cubicBezTo>
                  <a:cubicBezTo>
                    <a:pt x="52" y="135"/>
                    <a:pt x="55" y="137"/>
                    <a:pt x="58" y="139"/>
                  </a:cubicBezTo>
                  <a:cubicBezTo>
                    <a:pt x="60" y="141"/>
                    <a:pt x="63" y="143"/>
                    <a:pt x="65" y="144"/>
                  </a:cubicBezTo>
                  <a:cubicBezTo>
                    <a:pt x="66" y="145"/>
                    <a:pt x="67" y="145"/>
                    <a:pt x="68" y="146"/>
                  </a:cubicBezTo>
                  <a:cubicBezTo>
                    <a:pt x="68" y="146"/>
                    <a:pt x="69" y="146"/>
                    <a:pt x="69" y="146"/>
                  </a:cubicBezTo>
                  <a:cubicBezTo>
                    <a:pt x="69" y="146"/>
                    <a:pt x="71" y="148"/>
                    <a:pt x="73" y="149"/>
                  </a:cubicBezTo>
                  <a:cubicBezTo>
                    <a:pt x="75" y="150"/>
                    <a:pt x="77" y="151"/>
                    <a:pt x="77" y="151"/>
                  </a:cubicBezTo>
                  <a:cubicBezTo>
                    <a:pt x="78" y="152"/>
                    <a:pt x="77" y="153"/>
                    <a:pt x="75" y="152"/>
                  </a:cubicBezTo>
                  <a:cubicBezTo>
                    <a:pt x="73" y="151"/>
                    <a:pt x="68" y="150"/>
                    <a:pt x="62" y="146"/>
                  </a:cubicBezTo>
                  <a:cubicBezTo>
                    <a:pt x="67" y="149"/>
                    <a:pt x="79" y="156"/>
                    <a:pt x="90" y="160"/>
                  </a:cubicBezTo>
                  <a:cubicBezTo>
                    <a:pt x="96" y="162"/>
                    <a:pt x="101" y="164"/>
                    <a:pt x="105" y="165"/>
                  </a:cubicBezTo>
                  <a:cubicBezTo>
                    <a:pt x="108" y="165"/>
                    <a:pt x="110" y="165"/>
                    <a:pt x="109" y="164"/>
                  </a:cubicBezTo>
                  <a:cubicBezTo>
                    <a:pt x="109" y="164"/>
                    <a:pt x="111" y="165"/>
                    <a:pt x="113" y="165"/>
                  </a:cubicBezTo>
                  <a:cubicBezTo>
                    <a:pt x="115" y="166"/>
                    <a:pt x="116" y="166"/>
                    <a:pt x="118" y="167"/>
                  </a:cubicBezTo>
                  <a:cubicBezTo>
                    <a:pt x="120" y="167"/>
                    <a:pt x="122" y="167"/>
                    <a:pt x="124" y="168"/>
                  </a:cubicBezTo>
                  <a:cubicBezTo>
                    <a:pt x="126" y="168"/>
                    <a:pt x="129" y="168"/>
                    <a:pt x="131" y="169"/>
                  </a:cubicBezTo>
                  <a:cubicBezTo>
                    <a:pt x="134" y="169"/>
                    <a:pt x="137" y="169"/>
                    <a:pt x="139" y="169"/>
                  </a:cubicBezTo>
                  <a:cubicBezTo>
                    <a:pt x="141" y="169"/>
                    <a:pt x="142" y="169"/>
                    <a:pt x="144" y="169"/>
                  </a:cubicBezTo>
                  <a:cubicBezTo>
                    <a:pt x="146" y="169"/>
                    <a:pt x="146" y="169"/>
                    <a:pt x="146" y="169"/>
                  </a:cubicBezTo>
                  <a:cubicBezTo>
                    <a:pt x="147" y="169"/>
                    <a:pt x="147" y="169"/>
                    <a:pt x="147" y="169"/>
                  </a:cubicBezTo>
                  <a:cubicBezTo>
                    <a:pt x="149" y="169"/>
                    <a:pt x="151" y="169"/>
                    <a:pt x="153" y="169"/>
                  </a:cubicBezTo>
                  <a:cubicBezTo>
                    <a:pt x="167" y="169"/>
                    <a:pt x="181" y="169"/>
                    <a:pt x="181" y="169"/>
                  </a:cubicBezTo>
                  <a:cubicBezTo>
                    <a:pt x="183" y="170"/>
                    <a:pt x="184" y="170"/>
                    <a:pt x="186" y="171"/>
                  </a:cubicBezTo>
                  <a:cubicBezTo>
                    <a:pt x="188" y="170"/>
                    <a:pt x="188" y="170"/>
                    <a:pt x="188" y="169"/>
                  </a:cubicBezTo>
                  <a:cubicBezTo>
                    <a:pt x="433" y="169"/>
                    <a:pt x="433" y="169"/>
                    <a:pt x="433" y="169"/>
                  </a:cubicBezTo>
                  <a:cubicBezTo>
                    <a:pt x="421" y="168"/>
                    <a:pt x="410" y="167"/>
                    <a:pt x="398" y="166"/>
                  </a:cubicBezTo>
                  <a:cubicBezTo>
                    <a:pt x="416" y="161"/>
                    <a:pt x="377" y="165"/>
                    <a:pt x="383" y="1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8" name="Freeform 56"/>
            <p:cNvSpPr/>
            <p:nvPr/>
          </p:nvSpPr>
          <p:spPr bwMode="auto">
            <a:xfrm>
              <a:off x="1727201" y="2049463"/>
              <a:ext cx="1588" cy="23812"/>
            </a:xfrm>
            <a:custGeom>
              <a:avLst/>
              <a:gdLst>
                <a:gd name="T0" fmla="*/ 1 w 1"/>
                <a:gd name="T1" fmla="*/ 17 h 17"/>
                <a:gd name="T2" fmla="*/ 0 w 1"/>
                <a:gd name="T3" fmla="*/ 0 h 17"/>
                <a:gd name="T4" fmla="*/ 1 w 1"/>
                <a:gd name="T5" fmla="*/ 17 h 17"/>
              </a:gdLst>
              <a:ahLst/>
              <a:cxnLst>
                <a:cxn ang="0">
                  <a:pos x="T0" y="T1"/>
                </a:cxn>
                <a:cxn ang="0">
                  <a:pos x="T2" y="T3"/>
                </a:cxn>
                <a:cxn ang="0">
                  <a:pos x="T4" y="T5"/>
                </a:cxn>
              </a:cxnLst>
              <a:rect l="0" t="0" r="r" b="b"/>
              <a:pathLst>
                <a:path w="1" h="17">
                  <a:moveTo>
                    <a:pt x="1" y="17"/>
                  </a:moveTo>
                  <a:cubicBezTo>
                    <a:pt x="1" y="12"/>
                    <a:pt x="1" y="7"/>
                    <a:pt x="0" y="0"/>
                  </a:cubicBezTo>
                  <a:cubicBezTo>
                    <a:pt x="0" y="6"/>
                    <a:pt x="0" y="12"/>
                    <a:pt x="1"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9" name="Freeform 57"/>
            <p:cNvSpPr/>
            <p:nvPr/>
          </p:nvSpPr>
          <p:spPr bwMode="auto">
            <a:xfrm>
              <a:off x="2316163" y="2249488"/>
              <a:ext cx="23813" cy="0"/>
            </a:xfrm>
            <a:custGeom>
              <a:avLst/>
              <a:gdLst>
                <a:gd name="T0" fmla="*/ 17 w 17"/>
                <a:gd name="T1" fmla="*/ 0 w 17"/>
                <a:gd name="T2" fmla="*/ 17 w 17"/>
              </a:gdLst>
              <a:ahLst/>
              <a:cxnLst>
                <a:cxn ang="0">
                  <a:pos x="T0" y="0"/>
                </a:cxn>
                <a:cxn ang="0">
                  <a:pos x="T1" y="0"/>
                </a:cxn>
                <a:cxn ang="0">
                  <a:pos x="T2" y="0"/>
                </a:cxn>
              </a:cxnLst>
              <a:rect l="0" t="0" r="r" b="b"/>
              <a:pathLst>
                <a:path w="17">
                  <a:moveTo>
                    <a:pt x="17" y="0"/>
                  </a:moveTo>
                  <a:cubicBezTo>
                    <a:pt x="0" y="0"/>
                    <a:pt x="0" y="0"/>
                    <a:pt x="0" y="0"/>
                  </a:cubicBezTo>
                  <a:cubicBezTo>
                    <a:pt x="5" y="0"/>
                    <a:pt x="11" y="0"/>
                    <a:pt x="1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0" name="Freeform 58"/>
            <p:cNvSpPr/>
            <p:nvPr/>
          </p:nvSpPr>
          <p:spPr bwMode="auto">
            <a:xfrm>
              <a:off x="1706563" y="1928813"/>
              <a:ext cx="7938" cy="57150"/>
            </a:xfrm>
            <a:custGeom>
              <a:avLst/>
              <a:gdLst>
                <a:gd name="T0" fmla="*/ 5 w 5"/>
                <a:gd name="T1" fmla="*/ 40 h 41"/>
                <a:gd name="T2" fmla="*/ 5 w 5"/>
                <a:gd name="T3" fmla="*/ 9 h 41"/>
                <a:gd name="T4" fmla="*/ 0 w 5"/>
                <a:gd name="T5" fmla="*/ 0 h 41"/>
                <a:gd name="T6" fmla="*/ 0 w 5"/>
                <a:gd name="T7" fmla="*/ 37 h 41"/>
                <a:gd name="T8" fmla="*/ 5 w 5"/>
                <a:gd name="T9" fmla="*/ 40 h 41"/>
              </a:gdLst>
              <a:ahLst/>
              <a:cxnLst>
                <a:cxn ang="0">
                  <a:pos x="T0" y="T1"/>
                </a:cxn>
                <a:cxn ang="0">
                  <a:pos x="T2" y="T3"/>
                </a:cxn>
                <a:cxn ang="0">
                  <a:pos x="T4" y="T5"/>
                </a:cxn>
                <a:cxn ang="0">
                  <a:pos x="T6" y="T7"/>
                </a:cxn>
                <a:cxn ang="0">
                  <a:pos x="T8" y="T9"/>
                </a:cxn>
              </a:cxnLst>
              <a:rect l="0" t="0" r="r" b="b"/>
              <a:pathLst>
                <a:path w="5" h="41">
                  <a:moveTo>
                    <a:pt x="5" y="40"/>
                  </a:moveTo>
                  <a:cubicBezTo>
                    <a:pt x="5" y="9"/>
                    <a:pt x="5" y="9"/>
                    <a:pt x="5" y="9"/>
                  </a:cubicBezTo>
                  <a:cubicBezTo>
                    <a:pt x="2" y="20"/>
                    <a:pt x="2" y="2"/>
                    <a:pt x="0" y="0"/>
                  </a:cubicBezTo>
                  <a:cubicBezTo>
                    <a:pt x="0" y="37"/>
                    <a:pt x="0" y="37"/>
                    <a:pt x="0" y="37"/>
                  </a:cubicBezTo>
                  <a:cubicBezTo>
                    <a:pt x="2" y="37"/>
                    <a:pt x="4" y="41"/>
                    <a:pt x="5"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1" name="Freeform 59"/>
            <p:cNvSpPr/>
            <p:nvPr/>
          </p:nvSpPr>
          <p:spPr bwMode="auto">
            <a:xfrm>
              <a:off x="1703388" y="1981200"/>
              <a:ext cx="3175" cy="30162"/>
            </a:xfrm>
            <a:custGeom>
              <a:avLst/>
              <a:gdLst>
                <a:gd name="T0" fmla="*/ 0 w 3"/>
                <a:gd name="T1" fmla="*/ 11 h 21"/>
                <a:gd name="T2" fmla="*/ 3 w 3"/>
                <a:gd name="T3" fmla="*/ 21 h 21"/>
                <a:gd name="T4" fmla="*/ 3 w 3"/>
                <a:gd name="T5" fmla="*/ 0 h 21"/>
                <a:gd name="T6" fmla="*/ 0 w 3"/>
                <a:gd name="T7" fmla="*/ 11 h 21"/>
              </a:gdLst>
              <a:ahLst/>
              <a:cxnLst>
                <a:cxn ang="0">
                  <a:pos x="T0" y="T1"/>
                </a:cxn>
                <a:cxn ang="0">
                  <a:pos x="T2" y="T3"/>
                </a:cxn>
                <a:cxn ang="0">
                  <a:pos x="T4" y="T5"/>
                </a:cxn>
                <a:cxn ang="0">
                  <a:pos x="T6" y="T7"/>
                </a:cxn>
              </a:cxnLst>
              <a:rect l="0" t="0" r="r" b="b"/>
              <a:pathLst>
                <a:path w="3" h="21">
                  <a:moveTo>
                    <a:pt x="0" y="11"/>
                  </a:moveTo>
                  <a:cubicBezTo>
                    <a:pt x="1" y="12"/>
                    <a:pt x="2" y="16"/>
                    <a:pt x="3" y="21"/>
                  </a:cubicBezTo>
                  <a:cubicBezTo>
                    <a:pt x="3" y="0"/>
                    <a:pt x="3" y="0"/>
                    <a:pt x="3" y="0"/>
                  </a:cubicBezTo>
                  <a:cubicBezTo>
                    <a:pt x="2" y="0"/>
                    <a:pt x="1" y="3"/>
                    <a:pt x="0"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2" name="Freeform 60"/>
            <p:cNvSpPr/>
            <p:nvPr/>
          </p:nvSpPr>
          <p:spPr bwMode="auto">
            <a:xfrm>
              <a:off x="2519363" y="2225675"/>
              <a:ext cx="11113" cy="0"/>
            </a:xfrm>
            <a:custGeom>
              <a:avLst/>
              <a:gdLst>
                <a:gd name="T0" fmla="*/ 0 w 8"/>
                <a:gd name="T1" fmla="*/ 8 w 8"/>
                <a:gd name="T2" fmla="*/ 0 w 8"/>
              </a:gdLst>
              <a:ahLst/>
              <a:cxnLst>
                <a:cxn ang="0">
                  <a:pos x="T0" y="0"/>
                </a:cxn>
                <a:cxn ang="0">
                  <a:pos x="T1" y="0"/>
                </a:cxn>
                <a:cxn ang="0">
                  <a:pos x="T2" y="0"/>
                </a:cxn>
              </a:cxnLst>
              <a:rect l="0" t="0" r="r" b="b"/>
              <a:pathLst>
                <a:path w="8">
                  <a:moveTo>
                    <a:pt x="0" y="0"/>
                  </a:moveTo>
                  <a:cubicBezTo>
                    <a:pt x="3" y="0"/>
                    <a:pt x="5" y="0"/>
                    <a:pt x="8" y="0"/>
                  </a:cubicBezTo>
                  <a:cubicBezTo>
                    <a:pt x="4" y="0"/>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3" name="Freeform 61"/>
            <p:cNvSpPr/>
            <p:nvPr/>
          </p:nvSpPr>
          <p:spPr bwMode="auto">
            <a:xfrm>
              <a:off x="2279651" y="2224088"/>
              <a:ext cx="404813" cy="22225"/>
            </a:xfrm>
            <a:custGeom>
              <a:avLst/>
              <a:gdLst>
                <a:gd name="T0" fmla="*/ 266 w 286"/>
                <a:gd name="T1" fmla="*/ 4 h 16"/>
                <a:gd name="T2" fmla="*/ 195 w 286"/>
                <a:gd name="T3" fmla="*/ 5 h 16"/>
                <a:gd name="T4" fmla="*/ 192 w 286"/>
                <a:gd name="T5" fmla="*/ 3 h 16"/>
                <a:gd name="T6" fmla="*/ 176 w 286"/>
                <a:gd name="T7" fmla="*/ 8 h 16"/>
                <a:gd name="T8" fmla="*/ 191 w 286"/>
                <a:gd name="T9" fmla="*/ 10 h 16"/>
                <a:gd name="T10" fmla="*/ 113 w 286"/>
                <a:gd name="T11" fmla="*/ 10 h 16"/>
                <a:gd name="T12" fmla="*/ 169 w 286"/>
                <a:gd name="T13" fmla="*/ 6 h 16"/>
                <a:gd name="T14" fmla="*/ 169 w 286"/>
                <a:gd name="T15" fmla="*/ 1 h 16"/>
                <a:gd name="T16" fmla="*/ 26 w 286"/>
                <a:gd name="T17" fmla="*/ 5 h 16"/>
                <a:gd name="T18" fmla="*/ 13 w 286"/>
                <a:gd name="T19" fmla="*/ 15 h 16"/>
                <a:gd name="T20" fmla="*/ 34 w 286"/>
                <a:gd name="T21" fmla="*/ 13 h 16"/>
                <a:gd name="T22" fmla="*/ 32 w 286"/>
                <a:gd name="T23" fmla="*/ 15 h 16"/>
                <a:gd name="T24" fmla="*/ 59 w 286"/>
                <a:gd name="T25" fmla="*/ 14 h 16"/>
                <a:gd name="T26" fmla="*/ 50 w 286"/>
                <a:gd name="T27" fmla="*/ 8 h 16"/>
                <a:gd name="T28" fmla="*/ 87 w 286"/>
                <a:gd name="T29" fmla="*/ 16 h 16"/>
                <a:gd name="T30" fmla="*/ 127 w 286"/>
                <a:gd name="T31" fmla="*/ 15 h 16"/>
                <a:gd name="T32" fmla="*/ 124 w 286"/>
                <a:gd name="T33" fmla="*/ 16 h 16"/>
                <a:gd name="T34" fmla="*/ 129 w 286"/>
                <a:gd name="T35" fmla="*/ 15 h 16"/>
                <a:gd name="T36" fmla="*/ 262 w 286"/>
                <a:gd name="T37" fmla="*/ 13 h 16"/>
                <a:gd name="T38" fmla="*/ 266 w 286"/>
                <a:gd name="T39"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6" h="16">
                  <a:moveTo>
                    <a:pt x="266" y="4"/>
                  </a:moveTo>
                  <a:cubicBezTo>
                    <a:pt x="240" y="4"/>
                    <a:pt x="202" y="1"/>
                    <a:pt x="195" y="5"/>
                  </a:cubicBezTo>
                  <a:cubicBezTo>
                    <a:pt x="196" y="5"/>
                    <a:pt x="196" y="4"/>
                    <a:pt x="192" y="3"/>
                  </a:cubicBezTo>
                  <a:cubicBezTo>
                    <a:pt x="176" y="8"/>
                    <a:pt x="176" y="8"/>
                    <a:pt x="176" y="8"/>
                  </a:cubicBezTo>
                  <a:cubicBezTo>
                    <a:pt x="191" y="10"/>
                    <a:pt x="191" y="10"/>
                    <a:pt x="191" y="10"/>
                  </a:cubicBezTo>
                  <a:cubicBezTo>
                    <a:pt x="175" y="14"/>
                    <a:pt x="122" y="13"/>
                    <a:pt x="113" y="10"/>
                  </a:cubicBezTo>
                  <a:cubicBezTo>
                    <a:pt x="143" y="9"/>
                    <a:pt x="128" y="3"/>
                    <a:pt x="169" y="6"/>
                  </a:cubicBezTo>
                  <a:cubicBezTo>
                    <a:pt x="167" y="5"/>
                    <a:pt x="160" y="2"/>
                    <a:pt x="169" y="1"/>
                  </a:cubicBezTo>
                  <a:cubicBezTo>
                    <a:pt x="120" y="3"/>
                    <a:pt x="77" y="0"/>
                    <a:pt x="26" y="5"/>
                  </a:cubicBezTo>
                  <a:cubicBezTo>
                    <a:pt x="66" y="10"/>
                    <a:pt x="0" y="9"/>
                    <a:pt x="13" y="15"/>
                  </a:cubicBezTo>
                  <a:cubicBezTo>
                    <a:pt x="34" y="13"/>
                    <a:pt x="34" y="13"/>
                    <a:pt x="34" y="13"/>
                  </a:cubicBezTo>
                  <a:cubicBezTo>
                    <a:pt x="32" y="15"/>
                    <a:pt x="32" y="15"/>
                    <a:pt x="32" y="15"/>
                  </a:cubicBezTo>
                  <a:cubicBezTo>
                    <a:pt x="59" y="14"/>
                    <a:pt x="59" y="14"/>
                    <a:pt x="59" y="14"/>
                  </a:cubicBezTo>
                  <a:cubicBezTo>
                    <a:pt x="53" y="12"/>
                    <a:pt x="49" y="11"/>
                    <a:pt x="50" y="8"/>
                  </a:cubicBezTo>
                  <a:cubicBezTo>
                    <a:pt x="86" y="10"/>
                    <a:pt x="62" y="12"/>
                    <a:pt x="87" y="16"/>
                  </a:cubicBezTo>
                  <a:cubicBezTo>
                    <a:pt x="127" y="15"/>
                    <a:pt x="127" y="15"/>
                    <a:pt x="127" y="15"/>
                  </a:cubicBezTo>
                  <a:cubicBezTo>
                    <a:pt x="124" y="16"/>
                    <a:pt x="124" y="16"/>
                    <a:pt x="124" y="16"/>
                  </a:cubicBezTo>
                  <a:cubicBezTo>
                    <a:pt x="127" y="16"/>
                    <a:pt x="128" y="16"/>
                    <a:pt x="129" y="15"/>
                  </a:cubicBezTo>
                  <a:cubicBezTo>
                    <a:pt x="262" y="13"/>
                    <a:pt x="262" y="13"/>
                    <a:pt x="262" y="13"/>
                  </a:cubicBezTo>
                  <a:cubicBezTo>
                    <a:pt x="286" y="11"/>
                    <a:pt x="249" y="8"/>
                    <a:pt x="266"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4" name="Freeform 62"/>
            <p:cNvSpPr/>
            <p:nvPr/>
          </p:nvSpPr>
          <p:spPr bwMode="auto">
            <a:xfrm>
              <a:off x="3008313" y="2227263"/>
              <a:ext cx="1588" cy="1587"/>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1" y="1"/>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5" name="Freeform 63"/>
            <p:cNvSpPr/>
            <p:nvPr/>
          </p:nvSpPr>
          <p:spPr bwMode="auto">
            <a:xfrm>
              <a:off x="2952751" y="2227263"/>
              <a:ext cx="55563" cy="6350"/>
            </a:xfrm>
            <a:custGeom>
              <a:avLst/>
              <a:gdLst>
                <a:gd name="T0" fmla="*/ 18 w 40"/>
                <a:gd name="T1" fmla="*/ 2 h 5"/>
                <a:gd name="T2" fmla="*/ 24 w 40"/>
                <a:gd name="T3" fmla="*/ 0 h 5"/>
                <a:gd name="T4" fmla="*/ 0 w 40"/>
                <a:gd name="T5" fmla="*/ 5 h 5"/>
                <a:gd name="T6" fmla="*/ 37 w 40"/>
                <a:gd name="T7" fmla="*/ 5 h 5"/>
                <a:gd name="T8" fmla="*/ 40 w 40"/>
                <a:gd name="T9" fmla="*/ 1 h 5"/>
                <a:gd name="T10" fmla="*/ 18 w 40"/>
                <a:gd name="T11" fmla="*/ 2 h 5"/>
              </a:gdLst>
              <a:ahLst/>
              <a:cxnLst>
                <a:cxn ang="0">
                  <a:pos x="T0" y="T1"/>
                </a:cxn>
                <a:cxn ang="0">
                  <a:pos x="T2" y="T3"/>
                </a:cxn>
                <a:cxn ang="0">
                  <a:pos x="T4" y="T5"/>
                </a:cxn>
                <a:cxn ang="0">
                  <a:pos x="T6" y="T7"/>
                </a:cxn>
                <a:cxn ang="0">
                  <a:pos x="T8" y="T9"/>
                </a:cxn>
                <a:cxn ang="0">
                  <a:pos x="T10" y="T11"/>
                </a:cxn>
              </a:cxnLst>
              <a:rect l="0" t="0" r="r" b="b"/>
              <a:pathLst>
                <a:path w="40" h="5">
                  <a:moveTo>
                    <a:pt x="18" y="2"/>
                  </a:moveTo>
                  <a:cubicBezTo>
                    <a:pt x="24" y="0"/>
                    <a:pt x="24" y="0"/>
                    <a:pt x="24" y="0"/>
                  </a:cubicBezTo>
                  <a:cubicBezTo>
                    <a:pt x="0" y="5"/>
                    <a:pt x="0" y="5"/>
                    <a:pt x="0" y="5"/>
                  </a:cubicBezTo>
                  <a:cubicBezTo>
                    <a:pt x="37" y="5"/>
                    <a:pt x="37" y="5"/>
                    <a:pt x="37" y="5"/>
                  </a:cubicBezTo>
                  <a:cubicBezTo>
                    <a:pt x="40" y="1"/>
                    <a:pt x="40" y="1"/>
                    <a:pt x="40" y="1"/>
                  </a:cubicBezTo>
                  <a:cubicBezTo>
                    <a:pt x="36" y="2"/>
                    <a:pt x="23" y="4"/>
                    <a:pt x="18"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6" name="Freeform 64"/>
            <p:cNvSpPr/>
            <p:nvPr/>
          </p:nvSpPr>
          <p:spPr bwMode="auto">
            <a:xfrm>
              <a:off x="2913063" y="2222500"/>
              <a:ext cx="39688" cy="17462"/>
            </a:xfrm>
            <a:custGeom>
              <a:avLst/>
              <a:gdLst>
                <a:gd name="T0" fmla="*/ 29 w 29"/>
                <a:gd name="T1" fmla="*/ 3 h 12"/>
                <a:gd name="T2" fmla="*/ 2 w 29"/>
                <a:gd name="T3" fmla="*/ 3 h 12"/>
                <a:gd name="T4" fmla="*/ 0 w 29"/>
                <a:gd name="T5" fmla="*/ 12 h 12"/>
                <a:gd name="T6" fmla="*/ 8 w 29"/>
                <a:gd name="T7" fmla="*/ 3 h 12"/>
                <a:gd name="T8" fmla="*/ 29 w 29"/>
                <a:gd name="T9" fmla="*/ 3 h 12"/>
              </a:gdLst>
              <a:ahLst/>
              <a:cxnLst>
                <a:cxn ang="0">
                  <a:pos x="T0" y="T1"/>
                </a:cxn>
                <a:cxn ang="0">
                  <a:pos x="T2" y="T3"/>
                </a:cxn>
                <a:cxn ang="0">
                  <a:pos x="T4" y="T5"/>
                </a:cxn>
                <a:cxn ang="0">
                  <a:pos x="T6" y="T7"/>
                </a:cxn>
                <a:cxn ang="0">
                  <a:pos x="T8" y="T9"/>
                </a:cxn>
              </a:cxnLst>
              <a:rect l="0" t="0" r="r" b="b"/>
              <a:pathLst>
                <a:path w="29" h="12">
                  <a:moveTo>
                    <a:pt x="29" y="3"/>
                  </a:moveTo>
                  <a:cubicBezTo>
                    <a:pt x="29" y="0"/>
                    <a:pt x="7" y="2"/>
                    <a:pt x="2" y="3"/>
                  </a:cubicBezTo>
                  <a:cubicBezTo>
                    <a:pt x="0" y="12"/>
                    <a:pt x="0" y="12"/>
                    <a:pt x="0" y="12"/>
                  </a:cubicBezTo>
                  <a:cubicBezTo>
                    <a:pt x="19" y="10"/>
                    <a:pt x="18" y="5"/>
                    <a:pt x="8" y="3"/>
                  </a:cubicBezTo>
                  <a:cubicBezTo>
                    <a:pt x="26" y="1"/>
                    <a:pt x="17" y="8"/>
                    <a:pt x="29"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7" name="Freeform 65"/>
            <p:cNvSpPr/>
            <p:nvPr/>
          </p:nvSpPr>
          <p:spPr bwMode="auto">
            <a:xfrm>
              <a:off x="2701926" y="2232025"/>
              <a:ext cx="19050" cy="3175"/>
            </a:xfrm>
            <a:custGeom>
              <a:avLst/>
              <a:gdLst>
                <a:gd name="T0" fmla="*/ 7 w 12"/>
                <a:gd name="T1" fmla="*/ 2 h 2"/>
                <a:gd name="T2" fmla="*/ 12 w 12"/>
                <a:gd name="T3" fmla="*/ 0 h 2"/>
                <a:gd name="T4" fmla="*/ 0 w 12"/>
                <a:gd name="T5" fmla="*/ 0 h 2"/>
                <a:gd name="T6" fmla="*/ 7 w 12"/>
                <a:gd name="T7" fmla="*/ 2 h 2"/>
              </a:gdLst>
              <a:ahLst/>
              <a:cxnLst>
                <a:cxn ang="0">
                  <a:pos x="T0" y="T1"/>
                </a:cxn>
                <a:cxn ang="0">
                  <a:pos x="T2" y="T3"/>
                </a:cxn>
                <a:cxn ang="0">
                  <a:pos x="T4" y="T5"/>
                </a:cxn>
                <a:cxn ang="0">
                  <a:pos x="T6" y="T7"/>
                </a:cxn>
              </a:cxnLst>
              <a:rect l="0" t="0" r="r" b="b"/>
              <a:pathLst>
                <a:path w="12" h="2">
                  <a:moveTo>
                    <a:pt x="7" y="2"/>
                  </a:moveTo>
                  <a:lnTo>
                    <a:pt x="12" y="0"/>
                  </a:lnTo>
                  <a:lnTo>
                    <a:pt x="0" y="0"/>
                  </a:lnTo>
                  <a:lnTo>
                    <a:pt x="7"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8" name="Freeform 66"/>
            <p:cNvSpPr/>
            <p:nvPr/>
          </p:nvSpPr>
          <p:spPr bwMode="auto">
            <a:xfrm>
              <a:off x="2720976" y="2228850"/>
              <a:ext cx="19050" cy="4762"/>
            </a:xfrm>
            <a:custGeom>
              <a:avLst/>
              <a:gdLst>
                <a:gd name="T0" fmla="*/ 9 w 13"/>
                <a:gd name="T1" fmla="*/ 0 h 4"/>
                <a:gd name="T2" fmla="*/ 0 w 13"/>
                <a:gd name="T3" fmla="*/ 3 h 4"/>
                <a:gd name="T4" fmla="*/ 13 w 13"/>
                <a:gd name="T5" fmla="*/ 4 h 4"/>
                <a:gd name="T6" fmla="*/ 9 w 13"/>
                <a:gd name="T7" fmla="*/ 0 h 4"/>
              </a:gdLst>
              <a:ahLst/>
              <a:cxnLst>
                <a:cxn ang="0">
                  <a:pos x="T0" y="T1"/>
                </a:cxn>
                <a:cxn ang="0">
                  <a:pos x="T2" y="T3"/>
                </a:cxn>
                <a:cxn ang="0">
                  <a:pos x="T4" y="T5"/>
                </a:cxn>
                <a:cxn ang="0">
                  <a:pos x="T6" y="T7"/>
                </a:cxn>
              </a:cxnLst>
              <a:rect l="0" t="0" r="r" b="b"/>
              <a:pathLst>
                <a:path w="13" h="4">
                  <a:moveTo>
                    <a:pt x="9" y="0"/>
                  </a:moveTo>
                  <a:cubicBezTo>
                    <a:pt x="0" y="3"/>
                    <a:pt x="0" y="3"/>
                    <a:pt x="0" y="3"/>
                  </a:cubicBezTo>
                  <a:cubicBezTo>
                    <a:pt x="13" y="4"/>
                    <a:pt x="13" y="4"/>
                    <a:pt x="13" y="4"/>
                  </a:cubicBezTo>
                  <a:cubicBezTo>
                    <a:pt x="12" y="3"/>
                    <a:pt x="11" y="1"/>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9" name="Freeform 67"/>
            <p:cNvSpPr/>
            <p:nvPr/>
          </p:nvSpPr>
          <p:spPr bwMode="auto">
            <a:xfrm>
              <a:off x="2787651" y="2235200"/>
              <a:ext cx="26988" cy="1587"/>
            </a:xfrm>
            <a:custGeom>
              <a:avLst/>
              <a:gdLst>
                <a:gd name="T0" fmla="*/ 19 w 19"/>
                <a:gd name="T1" fmla="*/ 1 h 1"/>
                <a:gd name="T2" fmla="*/ 0 w 19"/>
                <a:gd name="T3" fmla="*/ 0 h 1"/>
                <a:gd name="T4" fmla="*/ 19 w 19"/>
                <a:gd name="T5" fmla="*/ 1 h 1"/>
              </a:gdLst>
              <a:ahLst/>
              <a:cxnLst>
                <a:cxn ang="0">
                  <a:pos x="T0" y="T1"/>
                </a:cxn>
                <a:cxn ang="0">
                  <a:pos x="T2" y="T3"/>
                </a:cxn>
                <a:cxn ang="0">
                  <a:pos x="T4" y="T5"/>
                </a:cxn>
              </a:cxnLst>
              <a:rect l="0" t="0" r="r" b="b"/>
              <a:pathLst>
                <a:path w="19" h="1">
                  <a:moveTo>
                    <a:pt x="19" y="1"/>
                  </a:moveTo>
                  <a:cubicBezTo>
                    <a:pt x="0" y="0"/>
                    <a:pt x="0" y="0"/>
                    <a:pt x="0" y="0"/>
                  </a:cubicBezTo>
                  <a:cubicBezTo>
                    <a:pt x="6" y="1"/>
                    <a:pt x="12" y="1"/>
                    <a:pt x="1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70" name="Freeform 68"/>
            <p:cNvSpPr/>
            <p:nvPr/>
          </p:nvSpPr>
          <p:spPr bwMode="auto">
            <a:xfrm>
              <a:off x="2767013" y="2233613"/>
              <a:ext cx="20638" cy="1587"/>
            </a:xfrm>
            <a:custGeom>
              <a:avLst/>
              <a:gdLst>
                <a:gd name="T0" fmla="*/ 1 w 15"/>
                <a:gd name="T1" fmla="*/ 1 h 1"/>
                <a:gd name="T2" fmla="*/ 15 w 15"/>
                <a:gd name="T3" fmla="*/ 1 h 1"/>
                <a:gd name="T4" fmla="*/ 0 w 15"/>
                <a:gd name="T5" fmla="*/ 0 h 1"/>
                <a:gd name="T6" fmla="*/ 1 w 15"/>
                <a:gd name="T7" fmla="*/ 1 h 1"/>
              </a:gdLst>
              <a:ahLst/>
              <a:cxnLst>
                <a:cxn ang="0">
                  <a:pos x="T0" y="T1"/>
                </a:cxn>
                <a:cxn ang="0">
                  <a:pos x="T2" y="T3"/>
                </a:cxn>
                <a:cxn ang="0">
                  <a:pos x="T4" y="T5"/>
                </a:cxn>
                <a:cxn ang="0">
                  <a:pos x="T6" y="T7"/>
                </a:cxn>
              </a:cxnLst>
              <a:rect l="0" t="0" r="r" b="b"/>
              <a:pathLst>
                <a:path w="15" h="1">
                  <a:moveTo>
                    <a:pt x="1" y="1"/>
                  </a:moveTo>
                  <a:cubicBezTo>
                    <a:pt x="15" y="1"/>
                    <a:pt x="15" y="1"/>
                    <a:pt x="15" y="1"/>
                  </a:cubicBezTo>
                  <a:cubicBezTo>
                    <a:pt x="10" y="1"/>
                    <a:pt x="5" y="1"/>
                    <a:pt x="0" y="0"/>
                  </a:cubicBezTo>
                  <a:lnTo>
                    <a:pt x="1"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71" name="Freeform 69"/>
            <p:cNvSpPr/>
            <p:nvPr/>
          </p:nvSpPr>
          <p:spPr bwMode="auto">
            <a:xfrm>
              <a:off x="2740026" y="2233613"/>
              <a:ext cx="31750" cy="11112"/>
            </a:xfrm>
            <a:custGeom>
              <a:avLst/>
              <a:gdLst>
                <a:gd name="T0" fmla="*/ 23 w 23"/>
                <a:gd name="T1" fmla="*/ 6 h 7"/>
                <a:gd name="T2" fmla="*/ 20 w 23"/>
                <a:gd name="T3" fmla="*/ 1 h 7"/>
                <a:gd name="T4" fmla="*/ 0 w 23"/>
                <a:gd name="T5" fmla="*/ 0 h 7"/>
                <a:gd name="T6" fmla="*/ 23 w 23"/>
                <a:gd name="T7" fmla="*/ 6 h 7"/>
              </a:gdLst>
              <a:ahLst/>
              <a:cxnLst>
                <a:cxn ang="0">
                  <a:pos x="T0" y="T1"/>
                </a:cxn>
                <a:cxn ang="0">
                  <a:pos x="T2" y="T3"/>
                </a:cxn>
                <a:cxn ang="0">
                  <a:pos x="T4" y="T5"/>
                </a:cxn>
                <a:cxn ang="0">
                  <a:pos x="T6" y="T7"/>
                </a:cxn>
              </a:cxnLst>
              <a:rect l="0" t="0" r="r" b="b"/>
              <a:pathLst>
                <a:path w="23" h="7">
                  <a:moveTo>
                    <a:pt x="23" y="6"/>
                  </a:moveTo>
                  <a:cubicBezTo>
                    <a:pt x="20" y="1"/>
                    <a:pt x="20" y="1"/>
                    <a:pt x="20" y="1"/>
                  </a:cubicBezTo>
                  <a:cubicBezTo>
                    <a:pt x="0" y="0"/>
                    <a:pt x="0" y="0"/>
                    <a:pt x="0" y="0"/>
                  </a:cubicBezTo>
                  <a:cubicBezTo>
                    <a:pt x="2" y="3"/>
                    <a:pt x="4" y="7"/>
                    <a:pt x="2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72" name="Freeform 70"/>
            <p:cNvSpPr/>
            <p:nvPr/>
          </p:nvSpPr>
          <p:spPr bwMode="auto">
            <a:xfrm>
              <a:off x="2863851" y="2238375"/>
              <a:ext cx="22225" cy="3175"/>
            </a:xfrm>
            <a:custGeom>
              <a:avLst/>
              <a:gdLst>
                <a:gd name="T0" fmla="*/ 1 w 15"/>
                <a:gd name="T1" fmla="*/ 0 h 2"/>
                <a:gd name="T2" fmla="*/ 15 w 15"/>
                <a:gd name="T3" fmla="*/ 0 h 2"/>
                <a:gd name="T4" fmla="*/ 1 w 15"/>
                <a:gd name="T5" fmla="*/ 0 h 2"/>
              </a:gdLst>
              <a:ahLst/>
              <a:cxnLst>
                <a:cxn ang="0">
                  <a:pos x="T0" y="T1"/>
                </a:cxn>
                <a:cxn ang="0">
                  <a:pos x="T2" y="T3"/>
                </a:cxn>
                <a:cxn ang="0">
                  <a:pos x="T4" y="T5"/>
                </a:cxn>
              </a:cxnLst>
              <a:rect l="0" t="0" r="r" b="b"/>
              <a:pathLst>
                <a:path w="15" h="2">
                  <a:moveTo>
                    <a:pt x="1" y="0"/>
                  </a:moveTo>
                  <a:cubicBezTo>
                    <a:pt x="0" y="2"/>
                    <a:pt x="10" y="1"/>
                    <a:pt x="15" y="0"/>
                  </a:cubicBezTo>
                  <a:cubicBezTo>
                    <a:pt x="11" y="0"/>
                    <a:pt x="6"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73" name="Freeform 71"/>
            <p:cNvSpPr/>
            <p:nvPr/>
          </p:nvSpPr>
          <p:spPr bwMode="auto">
            <a:xfrm>
              <a:off x="3398838" y="2227263"/>
              <a:ext cx="11113" cy="3175"/>
            </a:xfrm>
            <a:custGeom>
              <a:avLst/>
              <a:gdLst>
                <a:gd name="T0" fmla="*/ 8 w 8"/>
                <a:gd name="T1" fmla="*/ 2 h 2"/>
                <a:gd name="T2" fmla="*/ 0 w 8"/>
                <a:gd name="T3" fmla="*/ 0 h 2"/>
                <a:gd name="T4" fmla="*/ 8 w 8"/>
                <a:gd name="T5" fmla="*/ 2 h 2"/>
              </a:gdLst>
              <a:ahLst/>
              <a:cxnLst>
                <a:cxn ang="0">
                  <a:pos x="T0" y="T1"/>
                </a:cxn>
                <a:cxn ang="0">
                  <a:pos x="T2" y="T3"/>
                </a:cxn>
                <a:cxn ang="0">
                  <a:pos x="T4" y="T5"/>
                </a:cxn>
              </a:cxnLst>
              <a:rect l="0" t="0" r="r" b="b"/>
              <a:pathLst>
                <a:path w="8" h="2">
                  <a:moveTo>
                    <a:pt x="8" y="2"/>
                  </a:moveTo>
                  <a:cubicBezTo>
                    <a:pt x="5" y="1"/>
                    <a:pt x="4" y="0"/>
                    <a:pt x="0" y="0"/>
                  </a:cubicBezTo>
                  <a:lnTo>
                    <a:pt x="8"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grpSp>
      <p:sp>
        <p:nvSpPr>
          <p:cNvPr id="74" name="文本框 154"/>
          <p:cNvSpPr txBox="1"/>
          <p:nvPr/>
        </p:nvSpPr>
        <p:spPr>
          <a:xfrm>
            <a:off x="704182" y="115680"/>
            <a:ext cx="10628208" cy="76835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0" lang="zh-CN" altLang="en-US" sz="4400" b="0" i="0" u="none" strike="noStrike" kern="1200" cap="none" spc="0" normalizeH="0" baseline="0" noProof="0" dirty="0">
                <a:ln>
                  <a:noFill/>
                </a:ln>
                <a:solidFill>
                  <a:schemeClr val="bg1"/>
                </a:solidFill>
                <a:effectLst/>
                <a:uLnTx/>
                <a:uFillTx/>
                <a:latin typeface="华文行楷" panose="02010800040101010101" pitchFamily="2" charset="-122"/>
                <a:ea typeface="华文行楷" panose="02010800040101010101" pitchFamily="2" charset="-122"/>
                <a:cs typeface="华文行楷" panose="02010800040101010101" pitchFamily="2" charset="-122"/>
              </a:rPr>
              <a:t>一</a:t>
            </a:r>
            <a:r>
              <a:rPr kumimoji="0" lang="en-US" altLang="zh-CN" sz="4400" b="0" i="0" u="none" strike="noStrike" kern="1200" cap="none" spc="0" normalizeH="0" baseline="0" noProof="0" dirty="0">
                <a:ln>
                  <a:noFill/>
                </a:ln>
                <a:solidFill>
                  <a:schemeClr val="bg1"/>
                </a:solidFill>
                <a:effectLst/>
                <a:uLnTx/>
                <a:uFillTx/>
                <a:latin typeface="华文行楷" panose="02010800040101010101" pitchFamily="2" charset="-122"/>
                <a:ea typeface="华文行楷" panose="02010800040101010101" pitchFamily="2" charset="-122"/>
                <a:cs typeface="华文行楷" panose="02010800040101010101" pitchFamily="2" charset="-122"/>
              </a:rPr>
              <a:t>.</a:t>
            </a:r>
            <a:r>
              <a:rPr lang="zh-CN" altLang="en-US" sz="4400" noProof="0" dirty="0">
                <a:ln>
                  <a:noFill/>
                </a:ln>
                <a:solidFill>
                  <a:schemeClr val="bg1"/>
                </a:solidFill>
                <a:effectLst/>
                <a:uLnTx/>
                <a:uFillTx/>
                <a:latin typeface="华文行楷" panose="02010800040101010101" pitchFamily="2" charset="-122"/>
                <a:ea typeface="华文行楷" panose="02010800040101010101" pitchFamily="2" charset="-122"/>
                <a:cs typeface="华文行楷" panose="02010800040101010101" pitchFamily="2" charset="-122"/>
                <a:sym typeface="+mn-ea"/>
              </a:rPr>
              <a:t>起源与实践</a:t>
            </a:r>
            <a:r>
              <a:rPr kumimoji="0" lang="en-US" altLang="zh-CN" sz="4400" b="0" i="0" u="none" strike="noStrike" kern="1200" cap="none" spc="0" normalizeH="0" baseline="0" noProof="0" dirty="0">
                <a:ln>
                  <a:noFill/>
                </a:ln>
                <a:solidFill>
                  <a:schemeClr val="bg1"/>
                </a:solidFill>
                <a:effectLst/>
                <a:uLnTx/>
                <a:uFillTx/>
                <a:latin typeface="华文行楷" panose="02010800040101010101" pitchFamily="2" charset="-122"/>
                <a:ea typeface="华文行楷" panose="02010800040101010101" pitchFamily="2" charset="-122"/>
                <a:cs typeface="华文行楷" panose="02010800040101010101" pitchFamily="2" charset="-122"/>
              </a:rPr>
              <a:t>·</a:t>
            </a:r>
            <a:r>
              <a:rPr lang="zh-CN" altLang="en-US" sz="4400" dirty="0">
                <a:solidFill>
                  <a:schemeClr val="bg1"/>
                </a:solidFill>
                <a:latin typeface="华文行楷" panose="02010800040101010101" pitchFamily="2" charset="-122"/>
                <a:ea typeface="华文行楷" panose="02010800040101010101" pitchFamily="2" charset="-122"/>
              </a:rPr>
              <a:t>原因</a:t>
            </a:r>
          </a:p>
        </p:txBody>
      </p:sp>
      <p:sp>
        <p:nvSpPr>
          <p:cNvPr id="2074" name="文本框 1"/>
          <p:cNvSpPr/>
          <p:nvPr>
            <p:custDataLst>
              <p:tags r:id="rId1"/>
            </p:custDataLst>
          </p:nvPr>
        </p:nvSpPr>
        <p:spPr>
          <a:xfrm>
            <a:off x="488950" y="5123180"/>
            <a:ext cx="11405235" cy="913765"/>
          </a:xfrm>
          <a:prstGeom prst="rect">
            <a:avLst/>
          </a:prstGeom>
          <a:solidFill>
            <a:srgbClr val="FE0000"/>
          </a:solidFill>
          <a:ln w="9525">
            <a:noFill/>
          </a:ln>
        </p:spPr>
        <p:txBody>
          <a:bodyPr/>
          <a:lstStyle/>
          <a:p>
            <a:pPr algn="l" defTabSz="685800" fontAlgn="auto">
              <a:lnSpc>
                <a:spcPct val="100000"/>
              </a:lnSpc>
              <a:buClrTx/>
              <a:buSzTx/>
              <a:buFontTx/>
            </a:pPr>
            <a:r>
              <a:rPr lang="zh-CN" altLang="en-US" sz="2400" b="1" dirty="0">
                <a:solidFill>
                  <a:schemeClr val="bg1"/>
                </a:solidFill>
                <a:latin typeface="江西拙楷" panose="02010600040101010101" pitchFamily="2" charset="-122"/>
                <a:ea typeface="江西拙楷" panose="02010600040101010101" pitchFamily="2" charset="-122"/>
                <a:sym typeface="Wingdings" panose="05000000000000000000" pitchFamily="2" charset="2"/>
              </a:rPr>
              <a:t>（</a:t>
            </a:r>
            <a:r>
              <a:rPr lang="en-US" altLang="zh-CN" sz="2400" b="1" dirty="0">
                <a:solidFill>
                  <a:schemeClr val="bg1"/>
                </a:solidFill>
                <a:latin typeface="江西拙楷" panose="02010600040101010101" pitchFamily="2" charset="-122"/>
                <a:ea typeface="江西拙楷" panose="02010600040101010101" pitchFamily="2" charset="-122"/>
                <a:sym typeface="Wingdings" panose="05000000000000000000" pitchFamily="2" charset="2"/>
              </a:rPr>
              <a:t>3</a:t>
            </a:r>
            <a:r>
              <a:rPr lang="zh-CN" altLang="en-US" sz="2400" b="1" dirty="0">
                <a:solidFill>
                  <a:schemeClr val="bg1"/>
                </a:solidFill>
                <a:latin typeface="江西拙楷" panose="02010600040101010101" pitchFamily="2" charset="-122"/>
                <a:ea typeface="江西拙楷" panose="02010600040101010101" pitchFamily="2" charset="-122"/>
                <a:sym typeface="Wingdings" panose="05000000000000000000" pitchFamily="2" charset="2"/>
              </a:rPr>
              <a:t>）政治基础：</a:t>
            </a:r>
            <a:r>
              <a:rPr lang="zh-CN" altLang="en-US" sz="2400" b="1" dirty="0">
                <a:solidFill>
                  <a:schemeClr val="bg1"/>
                </a:solidFill>
                <a:latin typeface="江西拙楷" panose="02010600040101010101" pitchFamily="2" charset="-122"/>
                <a:ea typeface="江西拙楷" panose="02010600040101010101" pitchFamily="2" charset="-122"/>
              </a:rPr>
              <a:t>近代中国各民族都面临着反帝反封建、为民族解放而奋斗的共同任务和命运。在长期斗争中，各民族形成了牢固的政治认同。</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additive="base">
                                        <p:cTn id="6" dur="1" fill="hold">
                                          <p:stCondLst>
                                            <p:cond delay="0"/>
                                          </p:stCondLst>
                                        </p:cTn>
                                        <p:tgtEl>
                                          <p:spTgt spid="2074"/>
                                        </p:tgtEl>
                                        <p:attrNameLst>
                                          <p:attrName>style.visibility</p:attrName>
                                        </p:attrNameLst>
                                      </p:cBhvr>
                                      <p:to>
                                        <p:strVal val="visible"/>
                                      </p:to>
                                    </p:set>
                                    <p:animEffect transition="in" filter="blinds(horizontal)">
                                      <p:cBhvr additive="base">
                                        <p:cTn id="7" dur="500" fill="hold"/>
                                        <p:tgtEl>
                                          <p:spTgt spid="2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4"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08305" y="1223645"/>
            <a:ext cx="11323320" cy="2183765"/>
          </a:xfrm>
          <a:prstGeom prst="rect">
            <a:avLst/>
          </a:prstGeom>
          <a:noFill/>
        </p:spPr>
        <p:txBody>
          <a:bodyPr wrap="square" rtlCol="0" anchor="t">
            <a:spAutoFit/>
          </a:bodyPr>
          <a:lstStyle/>
          <a:p>
            <a:pPr algn="l"/>
            <a:r>
              <a:rPr lang="zh-CN" altLang="en-US" sz="2800" b="1" dirty="0">
                <a:latin typeface="方正苏新诗柳楷简体" panose="02000000000000000000" pitchFamily="2" charset="-122"/>
                <a:ea typeface="方正苏新诗柳楷简体" panose="02000000000000000000" pitchFamily="2" charset="-122"/>
                <a:sym typeface="+mn-ea"/>
              </a:rPr>
              <a:t>材料</a:t>
            </a:r>
            <a:r>
              <a:rPr lang="en-US" altLang="zh-CN" sz="2800" b="1" dirty="0">
                <a:latin typeface="方正苏新诗柳楷简体" panose="02000000000000000000" pitchFamily="2" charset="-122"/>
                <a:ea typeface="方正苏新诗柳楷简体" panose="02000000000000000000" pitchFamily="2" charset="-122"/>
                <a:sym typeface="+mn-ea"/>
              </a:rPr>
              <a:t>5</a:t>
            </a:r>
            <a:r>
              <a:rPr lang="zh-CN" altLang="en-US" sz="2800" b="1" dirty="0">
                <a:latin typeface="方正苏新诗柳楷简体" panose="02000000000000000000" pitchFamily="2" charset="-122"/>
                <a:ea typeface="方正苏新诗柳楷简体" panose="02000000000000000000" pitchFamily="2" charset="-122"/>
                <a:sym typeface="+mn-ea"/>
              </a:rPr>
              <a:t>：历代在民族事务治理理念上，既强调天下一统、又强调因俗而治。这种维护一统而又重视差别的治理理念，对中华民族的形成和发展至关重要。</a:t>
            </a:r>
            <a:r>
              <a:rPr lang="zh-CN" altLang="en-US" sz="2800" b="1" dirty="0">
                <a:latin typeface="方正苏新诗柳楷简体" panose="02000000000000000000" pitchFamily="2" charset="-122"/>
                <a:ea typeface="方正苏新诗柳楷简体" panose="02000000000000000000" pitchFamily="2" charset="-122"/>
                <a:sym typeface="Wingdings" panose="05000000000000000000" pitchFamily="2" charset="2"/>
              </a:rPr>
              <a:t>……</a:t>
            </a:r>
            <a:r>
              <a:rPr lang="zh-CN" altLang="en-US" sz="2800" b="1" dirty="0">
                <a:latin typeface="方正苏新诗柳楷简体" panose="02000000000000000000" pitchFamily="2" charset="-122"/>
                <a:ea typeface="方正苏新诗柳楷简体" panose="02000000000000000000" pitchFamily="2" charset="-122"/>
                <a:sym typeface="+mn-ea"/>
              </a:rPr>
              <a:t>历代中央政府在民族地区实行有别于内地的管理体制也构成了我们今天民族区域自治制度的历史渊源。</a:t>
            </a:r>
          </a:p>
          <a:p>
            <a:pPr algn="l">
              <a:buClrTx/>
              <a:buSzTx/>
              <a:buFontTx/>
            </a:pPr>
            <a:r>
              <a:rPr lang="zh-CN" altLang="en-US" sz="2400" b="1" dirty="0">
                <a:latin typeface="楷体" panose="02010609060101010101" charset="-122"/>
                <a:ea typeface="楷体" panose="02010609060101010101" charset="-122"/>
                <a:cs typeface="楷体" panose="02010609060101010101" charset="-122"/>
                <a:sym typeface="+mn-ea"/>
              </a:rPr>
              <a:t>              ——中国民族报《坚定不移坚持和完善民族区域自治制度》（2015）</a:t>
            </a:r>
          </a:p>
        </p:txBody>
      </p:sp>
      <p:grpSp>
        <p:nvGrpSpPr>
          <p:cNvPr id="6" name="组合 5"/>
          <p:cNvGrpSpPr/>
          <p:nvPr/>
        </p:nvGrpSpPr>
        <p:grpSpPr>
          <a:xfrm>
            <a:off x="228185" y="170852"/>
            <a:ext cx="11418443" cy="677357"/>
            <a:chOff x="1695339" y="962402"/>
            <a:chExt cx="2020999" cy="1290261"/>
          </a:xfrm>
          <a:solidFill>
            <a:srgbClr val="FF1919">
              <a:alpha val="98000"/>
            </a:srgbClr>
          </a:solidFill>
        </p:grpSpPr>
        <p:sp>
          <p:nvSpPr>
            <p:cNvPr id="7" name="Freeform 5"/>
            <p:cNvSpPr/>
            <p:nvPr/>
          </p:nvSpPr>
          <p:spPr bwMode="auto">
            <a:xfrm>
              <a:off x="3670301" y="1895475"/>
              <a:ext cx="22225" cy="152400"/>
            </a:xfrm>
            <a:custGeom>
              <a:avLst/>
              <a:gdLst>
                <a:gd name="T0" fmla="*/ 4 w 15"/>
                <a:gd name="T1" fmla="*/ 0 h 108"/>
                <a:gd name="T2" fmla="*/ 4 w 15"/>
                <a:gd name="T3" fmla="*/ 9 h 108"/>
                <a:gd name="T4" fmla="*/ 1 w 15"/>
                <a:gd name="T5" fmla="*/ 23 h 108"/>
                <a:gd name="T6" fmla="*/ 6 w 15"/>
                <a:gd name="T7" fmla="*/ 44 h 108"/>
                <a:gd name="T8" fmla="*/ 3 w 15"/>
                <a:gd name="T9" fmla="*/ 55 h 108"/>
                <a:gd name="T10" fmla="*/ 6 w 15"/>
                <a:gd name="T11" fmla="*/ 89 h 108"/>
                <a:gd name="T12" fmla="*/ 7 w 15"/>
                <a:gd name="T13" fmla="*/ 69 h 108"/>
                <a:gd name="T14" fmla="*/ 11 w 15"/>
                <a:gd name="T15" fmla="*/ 108 h 108"/>
                <a:gd name="T16" fmla="*/ 11 w 15"/>
                <a:gd name="T17" fmla="*/ 71 h 108"/>
                <a:gd name="T18" fmla="*/ 12 w 15"/>
                <a:gd name="T19" fmla="*/ 73 h 108"/>
                <a:gd name="T20" fmla="*/ 12 w 15"/>
                <a:gd name="T21" fmla="*/ 42 h 108"/>
                <a:gd name="T22" fmla="*/ 14 w 15"/>
                <a:gd name="T23" fmla="*/ 49 h 108"/>
                <a:gd name="T24" fmla="*/ 4 w 15"/>
                <a:gd name="T25"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108">
                  <a:moveTo>
                    <a:pt x="4" y="0"/>
                  </a:moveTo>
                  <a:cubicBezTo>
                    <a:pt x="4" y="2"/>
                    <a:pt x="4" y="5"/>
                    <a:pt x="4" y="9"/>
                  </a:cubicBezTo>
                  <a:cubicBezTo>
                    <a:pt x="4" y="18"/>
                    <a:pt x="2" y="26"/>
                    <a:pt x="1" y="23"/>
                  </a:cubicBezTo>
                  <a:cubicBezTo>
                    <a:pt x="4" y="41"/>
                    <a:pt x="0" y="42"/>
                    <a:pt x="6" y="44"/>
                  </a:cubicBezTo>
                  <a:cubicBezTo>
                    <a:pt x="9" y="56"/>
                    <a:pt x="5" y="69"/>
                    <a:pt x="3" y="55"/>
                  </a:cubicBezTo>
                  <a:cubicBezTo>
                    <a:pt x="6" y="89"/>
                    <a:pt x="6" y="89"/>
                    <a:pt x="6" y="89"/>
                  </a:cubicBezTo>
                  <a:cubicBezTo>
                    <a:pt x="7" y="69"/>
                    <a:pt x="7" y="69"/>
                    <a:pt x="7" y="69"/>
                  </a:cubicBezTo>
                  <a:cubicBezTo>
                    <a:pt x="12" y="74"/>
                    <a:pt x="6" y="102"/>
                    <a:pt x="11" y="108"/>
                  </a:cubicBezTo>
                  <a:cubicBezTo>
                    <a:pt x="11" y="71"/>
                    <a:pt x="11" y="71"/>
                    <a:pt x="11" y="71"/>
                  </a:cubicBezTo>
                  <a:cubicBezTo>
                    <a:pt x="12" y="73"/>
                    <a:pt x="12" y="73"/>
                    <a:pt x="12" y="73"/>
                  </a:cubicBezTo>
                  <a:cubicBezTo>
                    <a:pt x="11" y="64"/>
                    <a:pt x="11" y="48"/>
                    <a:pt x="12" y="42"/>
                  </a:cubicBezTo>
                  <a:cubicBezTo>
                    <a:pt x="13" y="43"/>
                    <a:pt x="14" y="43"/>
                    <a:pt x="14" y="49"/>
                  </a:cubicBezTo>
                  <a:cubicBezTo>
                    <a:pt x="15" y="5"/>
                    <a:pt x="6" y="37"/>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8" name="Freeform 6"/>
            <p:cNvSpPr/>
            <p:nvPr/>
          </p:nvSpPr>
          <p:spPr bwMode="auto">
            <a:xfrm>
              <a:off x="3668713" y="1754188"/>
              <a:ext cx="36513" cy="149225"/>
            </a:xfrm>
            <a:custGeom>
              <a:avLst/>
              <a:gdLst>
                <a:gd name="T0" fmla="*/ 17 w 25"/>
                <a:gd name="T1" fmla="*/ 71 h 106"/>
                <a:gd name="T2" fmla="*/ 11 w 25"/>
                <a:gd name="T3" fmla="*/ 56 h 106"/>
                <a:gd name="T4" fmla="*/ 12 w 25"/>
                <a:gd name="T5" fmla="*/ 30 h 106"/>
                <a:gd name="T6" fmla="*/ 7 w 25"/>
                <a:gd name="T7" fmla="*/ 23 h 106"/>
                <a:gd name="T8" fmla="*/ 7 w 25"/>
                <a:gd name="T9" fmla="*/ 35 h 106"/>
                <a:gd name="T10" fmla="*/ 0 w 25"/>
                <a:gd name="T11" fmla="*/ 8 h 106"/>
                <a:gd name="T12" fmla="*/ 4 w 25"/>
                <a:gd name="T13" fmla="*/ 44 h 106"/>
                <a:gd name="T14" fmla="*/ 1 w 25"/>
                <a:gd name="T15" fmla="*/ 86 h 106"/>
                <a:gd name="T16" fmla="*/ 5 w 25"/>
                <a:gd name="T17" fmla="*/ 99 h 106"/>
                <a:gd name="T18" fmla="*/ 5 w 25"/>
                <a:gd name="T19" fmla="*/ 94 h 106"/>
                <a:gd name="T20" fmla="*/ 12 w 25"/>
                <a:gd name="T21" fmla="*/ 94 h 106"/>
                <a:gd name="T22" fmla="*/ 11 w 25"/>
                <a:gd name="T23" fmla="*/ 75 h 106"/>
                <a:gd name="T24" fmla="*/ 19 w 25"/>
                <a:gd name="T25" fmla="*/ 106 h 106"/>
                <a:gd name="T26" fmla="*/ 24 w 25"/>
                <a:gd name="T27" fmla="*/ 54 h 106"/>
                <a:gd name="T28" fmla="*/ 17 w 25"/>
                <a:gd name="T29" fmla="*/ 7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106">
                  <a:moveTo>
                    <a:pt x="17" y="71"/>
                  </a:moveTo>
                  <a:cubicBezTo>
                    <a:pt x="11" y="56"/>
                    <a:pt x="11" y="56"/>
                    <a:pt x="11" y="56"/>
                  </a:cubicBezTo>
                  <a:cubicBezTo>
                    <a:pt x="12" y="30"/>
                    <a:pt x="12" y="30"/>
                    <a:pt x="12" y="30"/>
                  </a:cubicBezTo>
                  <a:cubicBezTo>
                    <a:pt x="10" y="29"/>
                    <a:pt x="8" y="10"/>
                    <a:pt x="7" y="23"/>
                  </a:cubicBezTo>
                  <a:cubicBezTo>
                    <a:pt x="7" y="26"/>
                    <a:pt x="8" y="31"/>
                    <a:pt x="7" y="35"/>
                  </a:cubicBezTo>
                  <a:cubicBezTo>
                    <a:pt x="3" y="32"/>
                    <a:pt x="5" y="0"/>
                    <a:pt x="0" y="8"/>
                  </a:cubicBezTo>
                  <a:cubicBezTo>
                    <a:pt x="2" y="28"/>
                    <a:pt x="1" y="31"/>
                    <a:pt x="4" y="44"/>
                  </a:cubicBezTo>
                  <a:cubicBezTo>
                    <a:pt x="4" y="63"/>
                    <a:pt x="3" y="77"/>
                    <a:pt x="1" y="86"/>
                  </a:cubicBezTo>
                  <a:cubicBezTo>
                    <a:pt x="2" y="91"/>
                    <a:pt x="5" y="92"/>
                    <a:pt x="5" y="99"/>
                  </a:cubicBezTo>
                  <a:cubicBezTo>
                    <a:pt x="5" y="98"/>
                    <a:pt x="5" y="96"/>
                    <a:pt x="5" y="94"/>
                  </a:cubicBezTo>
                  <a:cubicBezTo>
                    <a:pt x="12" y="94"/>
                    <a:pt x="12" y="94"/>
                    <a:pt x="12" y="94"/>
                  </a:cubicBezTo>
                  <a:cubicBezTo>
                    <a:pt x="11" y="88"/>
                    <a:pt x="11" y="82"/>
                    <a:pt x="11" y="75"/>
                  </a:cubicBezTo>
                  <a:cubicBezTo>
                    <a:pt x="19" y="106"/>
                    <a:pt x="19" y="106"/>
                    <a:pt x="19" y="106"/>
                  </a:cubicBezTo>
                  <a:cubicBezTo>
                    <a:pt x="25" y="96"/>
                    <a:pt x="22" y="66"/>
                    <a:pt x="24" y="54"/>
                  </a:cubicBezTo>
                  <a:cubicBezTo>
                    <a:pt x="19" y="69"/>
                    <a:pt x="21" y="42"/>
                    <a:pt x="17"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9" name="Freeform 7"/>
            <p:cNvSpPr/>
            <p:nvPr/>
          </p:nvSpPr>
          <p:spPr bwMode="auto">
            <a:xfrm>
              <a:off x="1738313" y="1677988"/>
              <a:ext cx="3175" cy="11112"/>
            </a:xfrm>
            <a:custGeom>
              <a:avLst/>
              <a:gdLst>
                <a:gd name="T0" fmla="*/ 1 w 2"/>
                <a:gd name="T1" fmla="*/ 0 h 7"/>
                <a:gd name="T2" fmla="*/ 0 w 2"/>
                <a:gd name="T3" fmla="*/ 0 h 7"/>
                <a:gd name="T4" fmla="*/ 2 w 2"/>
                <a:gd name="T5" fmla="*/ 7 h 7"/>
                <a:gd name="T6" fmla="*/ 2 w 2"/>
                <a:gd name="T7" fmla="*/ 7 h 7"/>
                <a:gd name="T8" fmla="*/ 1 w 2"/>
                <a:gd name="T9" fmla="*/ 0 h 7"/>
              </a:gdLst>
              <a:ahLst/>
              <a:cxnLst>
                <a:cxn ang="0">
                  <a:pos x="T0" y="T1"/>
                </a:cxn>
                <a:cxn ang="0">
                  <a:pos x="T2" y="T3"/>
                </a:cxn>
                <a:cxn ang="0">
                  <a:pos x="T4" y="T5"/>
                </a:cxn>
                <a:cxn ang="0">
                  <a:pos x="T6" y="T7"/>
                </a:cxn>
                <a:cxn ang="0">
                  <a:pos x="T8" y="T9"/>
                </a:cxn>
              </a:cxnLst>
              <a:rect l="0" t="0" r="r" b="b"/>
              <a:pathLst>
                <a:path w="2" h="7">
                  <a:moveTo>
                    <a:pt x="1" y="0"/>
                  </a:moveTo>
                  <a:cubicBezTo>
                    <a:pt x="1" y="0"/>
                    <a:pt x="1" y="0"/>
                    <a:pt x="0" y="0"/>
                  </a:cubicBezTo>
                  <a:cubicBezTo>
                    <a:pt x="2" y="7"/>
                    <a:pt x="2" y="7"/>
                    <a:pt x="2" y="7"/>
                  </a:cubicBezTo>
                  <a:cubicBezTo>
                    <a:pt x="2" y="7"/>
                    <a:pt x="2" y="7"/>
                    <a:pt x="2" y="7"/>
                  </a:cubicBezTo>
                  <a:cubicBezTo>
                    <a:pt x="2" y="4"/>
                    <a:pt x="1" y="2"/>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0" name="Freeform 8"/>
            <p:cNvSpPr/>
            <p:nvPr/>
          </p:nvSpPr>
          <p:spPr bwMode="auto">
            <a:xfrm>
              <a:off x="1704976" y="1398588"/>
              <a:ext cx="25400" cy="107950"/>
            </a:xfrm>
            <a:custGeom>
              <a:avLst/>
              <a:gdLst>
                <a:gd name="T0" fmla="*/ 0 w 18"/>
                <a:gd name="T1" fmla="*/ 0 h 76"/>
                <a:gd name="T2" fmla="*/ 4 w 18"/>
                <a:gd name="T3" fmla="*/ 32 h 76"/>
                <a:gd name="T4" fmla="*/ 0 w 18"/>
                <a:gd name="T5" fmla="*/ 37 h 76"/>
                <a:gd name="T6" fmla="*/ 2 w 18"/>
                <a:gd name="T7" fmla="*/ 48 h 76"/>
                <a:gd name="T8" fmla="*/ 2 w 18"/>
                <a:gd name="T9" fmla="*/ 41 h 76"/>
                <a:gd name="T10" fmla="*/ 14 w 18"/>
                <a:gd name="T11" fmla="*/ 76 h 76"/>
                <a:gd name="T12" fmla="*/ 12 w 18"/>
                <a:gd name="T13" fmla="*/ 42 h 76"/>
                <a:gd name="T14" fmla="*/ 11 w 18"/>
                <a:gd name="T15" fmla="*/ 33 h 76"/>
                <a:gd name="T16" fmla="*/ 3 w 18"/>
                <a:gd name="T17" fmla="*/ 6 h 76"/>
                <a:gd name="T18" fmla="*/ 0 w 18"/>
                <a:gd name="T19"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76">
                  <a:moveTo>
                    <a:pt x="0" y="0"/>
                  </a:moveTo>
                  <a:cubicBezTo>
                    <a:pt x="4" y="32"/>
                    <a:pt x="4" y="32"/>
                    <a:pt x="4" y="32"/>
                  </a:cubicBezTo>
                  <a:cubicBezTo>
                    <a:pt x="2" y="28"/>
                    <a:pt x="3" y="44"/>
                    <a:pt x="0" y="37"/>
                  </a:cubicBezTo>
                  <a:cubicBezTo>
                    <a:pt x="1" y="39"/>
                    <a:pt x="1" y="51"/>
                    <a:pt x="2" y="48"/>
                  </a:cubicBezTo>
                  <a:cubicBezTo>
                    <a:pt x="2" y="41"/>
                    <a:pt x="2" y="41"/>
                    <a:pt x="2" y="41"/>
                  </a:cubicBezTo>
                  <a:cubicBezTo>
                    <a:pt x="8" y="58"/>
                    <a:pt x="10" y="48"/>
                    <a:pt x="14" y="76"/>
                  </a:cubicBezTo>
                  <a:cubicBezTo>
                    <a:pt x="18" y="59"/>
                    <a:pt x="15" y="51"/>
                    <a:pt x="12" y="42"/>
                  </a:cubicBezTo>
                  <a:cubicBezTo>
                    <a:pt x="12" y="38"/>
                    <a:pt x="11" y="36"/>
                    <a:pt x="11" y="33"/>
                  </a:cubicBezTo>
                  <a:cubicBezTo>
                    <a:pt x="3" y="6"/>
                    <a:pt x="3" y="6"/>
                    <a:pt x="3" y="6"/>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1" name="Freeform 9"/>
            <p:cNvSpPr/>
            <p:nvPr/>
          </p:nvSpPr>
          <p:spPr bwMode="auto">
            <a:xfrm>
              <a:off x="2921001" y="2193925"/>
              <a:ext cx="1588" cy="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2" name="Freeform 10"/>
            <p:cNvSpPr/>
            <p:nvPr/>
          </p:nvSpPr>
          <p:spPr bwMode="auto">
            <a:xfrm>
              <a:off x="2909888" y="2193925"/>
              <a:ext cx="11113" cy="3175"/>
            </a:xfrm>
            <a:custGeom>
              <a:avLst/>
              <a:gdLst>
                <a:gd name="T0" fmla="*/ 7 w 8"/>
                <a:gd name="T1" fmla="*/ 2 h 2"/>
                <a:gd name="T2" fmla="*/ 8 w 8"/>
                <a:gd name="T3" fmla="*/ 0 h 2"/>
                <a:gd name="T4" fmla="*/ 7 w 8"/>
                <a:gd name="T5" fmla="*/ 2 h 2"/>
              </a:gdLst>
              <a:ahLst/>
              <a:cxnLst>
                <a:cxn ang="0">
                  <a:pos x="T0" y="T1"/>
                </a:cxn>
                <a:cxn ang="0">
                  <a:pos x="T2" y="T3"/>
                </a:cxn>
                <a:cxn ang="0">
                  <a:pos x="T4" y="T5"/>
                </a:cxn>
              </a:cxnLst>
              <a:rect l="0" t="0" r="r" b="b"/>
              <a:pathLst>
                <a:path w="8" h="2">
                  <a:moveTo>
                    <a:pt x="7" y="2"/>
                  </a:moveTo>
                  <a:cubicBezTo>
                    <a:pt x="8" y="0"/>
                    <a:pt x="8" y="0"/>
                    <a:pt x="8" y="0"/>
                  </a:cubicBezTo>
                  <a:cubicBezTo>
                    <a:pt x="7" y="1"/>
                    <a:pt x="0" y="2"/>
                    <a:pt x="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3" name="Freeform 11"/>
            <p:cNvSpPr/>
            <p:nvPr/>
          </p:nvSpPr>
          <p:spPr bwMode="auto">
            <a:xfrm>
              <a:off x="3690938" y="1557338"/>
              <a:ext cx="1588" cy="4762"/>
            </a:xfrm>
            <a:custGeom>
              <a:avLst/>
              <a:gdLst>
                <a:gd name="T0" fmla="*/ 1 w 1"/>
                <a:gd name="T1" fmla="*/ 0 h 4"/>
                <a:gd name="T2" fmla="*/ 0 w 1"/>
                <a:gd name="T3" fmla="*/ 4 h 4"/>
                <a:gd name="T4" fmla="*/ 1 w 1"/>
                <a:gd name="T5" fmla="*/ 0 h 4"/>
              </a:gdLst>
              <a:ahLst/>
              <a:cxnLst>
                <a:cxn ang="0">
                  <a:pos x="T0" y="T1"/>
                </a:cxn>
                <a:cxn ang="0">
                  <a:pos x="T2" y="T3"/>
                </a:cxn>
                <a:cxn ang="0">
                  <a:pos x="T4" y="T5"/>
                </a:cxn>
              </a:cxnLst>
              <a:rect l="0" t="0" r="r" b="b"/>
              <a:pathLst>
                <a:path w="1" h="4">
                  <a:moveTo>
                    <a:pt x="1" y="0"/>
                  </a:moveTo>
                  <a:cubicBezTo>
                    <a:pt x="1" y="1"/>
                    <a:pt x="0" y="3"/>
                    <a:pt x="0" y="4"/>
                  </a:cubicBezTo>
                  <a:cubicBezTo>
                    <a:pt x="1" y="3"/>
                    <a:pt x="1" y="2"/>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4" name="Freeform 12"/>
            <p:cNvSpPr/>
            <p:nvPr/>
          </p:nvSpPr>
          <p:spPr bwMode="auto">
            <a:xfrm>
              <a:off x="2179638" y="1038225"/>
              <a:ext cx="11113" cy="1587"/>
            </a:xfrm>
            <a:custGeom>
              <a:avLst/>
              <a:gdLst>
                <a:gd name="T0" fmla="*/ 0 w 8"/>
                <a:gd name="T1" fmla="*/ 0 h 1"/>
                <a:gd name="T2" fmla="*/ 8 w 8"/>
                <a:gd name="T3" fmla="*/ 1 h 1"/>
                <a:gd name="T4" fmla="*/ 0 w 8"/>
                <a:gd name="T5" fmla="*/ 0 h 1"/>
              </a:gdLst>
              <a:ahLst/>
              <a:cxnLst>
                <a:cxn ang="0">
                  <a:pos x="T0" y="T1"/>
                </a:cxn>
                <a:cxn ang="0">
                  <a:pos x="T2" y="T3"/>
                </a:cxn>
                <a:cxn ang="0">
                  <a:pos x="T4" y="T5"/>
                </a:cxn>
              </a:cxnLst>
              <a:rect l="0" t="0" r="r" b="b"/>
              <a:pathLst>
                <a:path w="8" h="1">
                  <a:moveTo>
                    <a:pt x="0" y="0"/>
                  </a:moveTo>
                  <a:cubicBezTo>
                    <a:pt x="8" y="1"/>
                    <a:pt x="8" y="1"/>
                    <a:pt x="8" y="1"/>
                  </a:cubicBezTo>
                  <a:cubicBezTo>
                    <a:pt x="5" y="0"/>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5" name="Freeform 13"/>
            <p:cNvSpPr/>
            <p:nvPr/>
          </p:nvSpPr>
          <p:spPr bwMode="auto">
            <a:xfrm>
              <a:off x="2455863" y="1003300"/>
              <a:ext cx="17463" cy="3175"/>
            </a:xfrm>
            <a:custGeom>
              <a:avLst/>
              <a:gdLst>
                <a:gd name="T0" fmla="*/ 0 w 13"/>
                <a:gd name="T1" fmla="*/ 2 h 2"/>
                <a:gd name="T2" fmla="*/ 13 w 13"/>
                <a:gd name="T3" fmla="*/ 0 h 2"/>
                <a:gd name="T4" fmla="*/ 0 w 13"/>
                <a:gd name="T5" fmla="*/ 2 h 2"/>
              </a:gdLst>
              <a:ahLst/>
              <a:cxnLst>
                <a:cxn ang="0">
                  <a:pos x="T0" y="T1"/>
                </a:cxn>
                <a:cxn ang="0">
                  <a:pos x="T2" y="T3"/>
                </a:cxn>
                <a:cxn ang="0">
                  <a:pos x="T4" y="T5"/>
                </a:cxn>
              </a:cxnLst>
              <a:rect l="0" t="0" r="r" b="b"/>
              <a:pathLst>
                <a:path w="13" h="2">
                  <a:moveTo>
                    <a:pt x="0" y="2"/>
                  </a:moveTo>
                  <a:cubicBezTo>
                    <a:pt x="13" y="0"/>
                    <a:pt x="13" y="0"/>
                    <a:pt x="13" y="0"/>
                  </a:cubicBezTo>
                  <a:cubicBezTo>
                    <a:pt x="8" y="1"/>
                    <a:pt x="4"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6" name="Freeform 14"/>
            <p:cNvSpPr/>
            <p:nvPr/>
          </p:nvSpPr>
          <p:spPr bwMode="auto">
            <a:xfrm>
              <a:off x="3692526" y="1406525"/>
              <a:ext cx="0" cy="3175"/>
            </a:xfrm>
            <a:custGeom>
              <a:avLst/>
              <a:gdLst>
                <a:gd name="T0" fmla="*/ 2 h 2"/>
                <a:gd name="T1" fmla="*/ 2 h 2"/>
                <a:gd name="T2" fmla="*/ 0 h 2"/>
                <a:gd name="T3" fmla="*/ 2 h 2"/>
              </a:gdLst>
              <a:ahLst/>
              <a:cxnLst>
                <a:cxn ang="0">
                  <a:pos x="0" y="T0"/>
                </a:cxn>
                <a:cxn ang="0">
                  <a:pos x="0" y="T1"/>
                </a:cxn>
                <a:cxn ang="0">
                  <a:pos x="0" y="T2"/>
                </a:cxn>
                <a:cxn ang="0">
                  <a:pos x="0" y="T3"/>
                </a:cxn>
              </a:cxnLst>
              <a:rect l="0" t="0" r="r" b="b"/>
              <a:pathLst>
                <a:path h="2">
                  <a:moveTo>
                    <a:pt x="0" y="2"/>
                  </a:moveTo>
                  <a:cubicBezTo>
                    <a:pt x="0" y="2"/>
                    <a:pt x="0" y="2"/>
                    <a:pt x="0" y="2"/>
                  </a:cubicBezTo>
                  <a:cubicBezTo>
                    <a:pt x="0" y="1"/>
                    <a:pt x="0" y="0"/>
                    <a:pt x="0" y="0"/>
                  </a:cubicBez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7" name="Freeform 15"/>
            <p:cNvSpPr/>
            <p:nvPr/>
          </p:nvSpPr>
          <p:spPr bwMode="auto">
            <a:xfrm>
              <a:off x="3009901" y="1028700"/>
              <a:ext cx="9525" cy="1587"/>
            </a:xfrm>
            <a:custGeom>
              <a:avLst/>
              <a:gdLst>
                <a:gd name="T0" fmla="*/ 0 w 7"/>
                <a:gd name="T1" fmla="*/ 0 h 1"/>
                <a:gd name="T2" fmla="*/ 7 w 7"/>
                <a:gd name="T3" fmla="*/ 1 h 1"/>
                <a:gd name="T4" fmla="*/ 0 w 7"/>
                <a:gd name="T5" fmla="*/ 0 h 1"/>
              </a:gdLst>
              <a:ahLst/>
              <a:cxnLst>
                <a:cxn ang="0">
                  <a:pos x="T0" y="T1"/>
                </a:cxn>
                <a:cxn ang="0">
                  <a:pos x="T2" y="T3"/>
                </a:cxn>
                <a:cxn ang="0">
                  <a:pos x="T4" y="T5"/>
                </a:cxn>
              </a:cxnLst>
              <a:rect l="0" t="0" r="r" b="b"/>
              <a:pathLst>
                <a:path w="7" h="1">
                  <a:moveTo>
                    <a:pt x="0" y="0"/>
                  </a:moveTo>
                  <a:cubicBezTo>
                    <a:pt x="2" y="0"/>
                    <a:pt x="4" y="1"/>
                    <a:pt x="7" y="1"/>
                  </a:cubicBezTo>
                  <a:cubicBezTo>
                    <a:pt x="7" y="1"/>
                    <a:pt x="4"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8" name="Freeform 16"/>
            <p:cNvSpPr/>
            <p:nvPr/>
          </p:nvSpPr>
          <p:spPr bwMode="auto">
            <a:xfrm>
              <a:off x="2452688" y="1006475"/>
              <a:ext cx="3175" cy="0"/>
            </a:xfrm>
            <a:custGeom>
              <a:avLst/>
              <a:gdLst>
                <a:gd name="T0" fmla="*/ 0 w 2"/>
                <a:gd name="T1" fmla="*/ 1 w 2"/>
                <a:gd name="T2" fmla="*/ 2 w 2"/>
                <a:gd name="T3" fmla="*/ 0 w 2"/>
              </a:gdLst>
              <a:ahLst/>
              <a:cxnLst>
                <a:cxn ang="0">
                  <a:pos x="T0" y="0"/>
                </a:cxn>
                <a:cxn ang="0">
                  <a:pos x="T1" y="0"/>
                </a:cxn>
                <a:cxn ang="0">
                  <a:pos x="T2" y="0"/>
                </a:cxn>
                <a:cxn ang="0">
                  <a:pos x="T3" y="0"/>
                </a:cxn>
              </a:cxnLst>
              <a:rect l="0" t="0" r="r" b="b"/>
              <a:pathLst>
                <a:path w="2">
                  <a:moveTo>
                    <a:pt x="0" y="0"/>
                  </a:moveTo>
                  <a:cubicBezTo>
                    <a:pt x="0" y="0"/>
                    <a:pt x="0" y="0"/>
                    <a:pt x="1" y="0"/>
                  </a:cubicBezTo>
                  <a:cubicBezTo>
                    <a:pt x="1" y="0"/>
                    <a:pt x="2" y="0"/>
                    <a:pt x="2"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9" name="Freeform 17"/>
            <p:cNvSpPr/>
            <p:nvPr/>
          </p:nvSpPr>
          <p:spPr bwMode="auto">
            <a:xfrm>
              <a:off x="2049463" y="1011238"/>
              <a:ext cx="6350" cy="0"/>
            </a:xfrm>
            <a:custGeom>
              <a:avLst/>
              <a:gdLst>
                <a:gd name="T0" fmla="*/ 5 w 5"/>
                <a:gd name="T1" fmla="*/ 0 w 5"/>
                <a:gd name="T2" fmla="*/ 5 w 5"/>
              </a:gdLst>
              <a:ahLst/>
              <a:cxnLst>
                <a:cxn ang="0">
                  <a:pos x="T0" y="0"/>
                </a:cxn>
                <a:cxn ang="0">
                  <a:pos x="T1" y="0"/>
                </a:cxn>
                <a:cxn ang="0">
                  <a:pos x="T2" y="0"/>
                </a:cxn>
              </a:cxnLst>
              <a:rect l="0" t="0" r="r" b="b"/>
              <a:pathLst>
                <a:path w="5">
                  <a:moveTo>
                    <a:pt x="5" y="0"/>
                  </a:moveTo>
                  <a:cubicBezTo>
                    <a:pt x="4" y="0"/>
                    <a:pt x="2" y="0"/>
                    <a:pt x="0" y="0"/>
                  </a:cubicBezTo>
                  <a:cubicBezTo>
                    <a:pt x="2" y="0"/>
                    <a:pt x="4" y="0"/>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0" name="Freeform 18"/>
            <p:cNvSpPr/>
            <p:nvPr/>
          </p:nvSpPr>
          <p:spPr bwMode="auto">
            <a:xfrm>
              <a:off x="2066926" y="1038225"/>
              <a:ext cx="7938" cy="1587"/>
            </a:xfrm>
            <a:custGeom>
              <a:avLst/>
              <a:gdLst>
                <a:gd name="T0" fmla="*/ 6 w 6"/>
                <a:gd name="T1" fmla="*/ 0 h 1"/>
                <a:gd name="T2" fmla="*/ 0 w 6"/>
                <a:gd name="T3" fmla="*/ 1 h 1"/>
                <a:gd name="T4" fmla="*/ 6 w 6"/>
                <a:gd name="T5" fmla="*/ 0 h 1"/>
              </a:gdLst>
              <a:ahLst/>
              <a:cxnLst>
                <a:cxn ang="0">
                  <a:pos x="T0" y="T1"/>
                </a:cxn>
                <a:cxn ang="0">
                  <a:pos x="T2" y="T3"/>
                </a:cxn>
                <a:cxn ang="0">
                  <a:pos x="T4" y="T5"/>
                </a:cxn>
              </a:cxnLst>
              <a:rect l="0" t="0" r="r" b="b"/>
              <a:pathLst>
                <a:path w="6" h="1">
                  <a:moveTo>
                    <a:pt x="6" y="0"/>
                  </a:moveTo>
                  <a:cubicBezTo>
                    <a:pt x="4" y="0"/>
                    <a:pt x="2" y="0"/>
                    <a:pt x="0" y="1"/>
                  </a:cubicBez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1" name="Freeform 19"/>
            <p:cNvSpPr/>
            <p:nvPr/>
          </p:nvSpPr>
          <p:spPr bwMode="auto">
            <a:xfrm>
              <a:off x="1725613" y="1281113"/>
              <a:ext cx="1588" cy="15875"/>
            </a:xfrm>
            <a:custGeom>
              <a:avLst/>
              <a:gdLst>
                <a:gd name="T0" fmla="*/ 0 w 1"/>
                <a:gd name="T1" fmla="*/ 0 h 11"/>
                <a:gd name="T2" fmla="*/ 1 w 1"/>
                <a:gd name="T3" fmla="*/ 11 h 11"/>
                <a:gd name="T4" fmla="*/ 0 w 1"/>
                <a:gd name="T5" fmla="*/ 0 h 11"/>
              </a:gdLst>
              <a:ahLst/>
              <a:cxnLst>
                <a:cxn ang="0">
                  <a:pos x="T0" y="T1"/>
                </a:cxn>
                <a:cxn ang="0">
                  <a:pos x="T2" y="T3"/>
                </a:cxn>
                <a:cxn ang="0">
                  <a:pos x="T4" y="T5"/>
                </a:cxn>
              </a:cxnLst>
              <a:rect l="0" t="0" r="r" b="b"/>
              <a:pathLst>
                <a:path w="1" h="11">
                  <a:moveTo>
                    <a:pt x="0" y="0"/>
                  </a:moveTo>
                  <a:cubicBezTo>
                    <a:pt x="1" y="11"/>
                    <a:pt x="1" y="11"/>
                    <a:pt x="1" y="11"/>
                  </a:cubicBezTo>
                  <a:cubicBezTo>
                    <a:pt x="0" y="6"/>
                    <a:pt x="0" y="2"/>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2" name="Freeform 20"/>
            <p:cNvSpPr/>
            <p:nvPr/>
          </p:nvSpPr>
          <p:spPr bwMode="auto">
            <a:xfrm>
              <a:off x="2028826" y="1030288"/>
              <a:ext cx="1588" cy="1587"/>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1" y="1"/>
                    <a:pt x="0" y="1"/>
                    <a:pt x="0" y="1"/>
                  </a:cubicBezTo>
                  <a:cubicBezTo>
                    <a:pt x="1" y="1"/>
                    <a:pt x="2"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3" name="Freeform 21"/>
            <p:cNvSpPr/>
            <p:nvPr/>
          </p:nvSpPr>
          <p:spPr bwMode="auto">
            <a:xfrm>
              <a:off x="3662363" y="1660525"/>
              <a:ext cx="1588" cy="1587"/>
            </a:xfrm>
            <a:custGeom>
              <a:avLst/>
              <a:gdLst>
                <a:gd name="T0" fmla="*/ 1 w 1"/>
                <a:gd name="T1" fmla="*/ 1 h 1"/>
                <a:gd name="T2" fmla="*/ 1 w 1"/>
                <a:gd name="T3" fmla="*/ 1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1"/>
                    <a:pt x="1" y="1"/>
                    <a:pt x="1" y="1"/>
                  </a:cubicBezTo>
                  <a:cubicBezTo>
                    <a:pt x="0" y="0"/>
                    <a:pt x="0" y="0"/>
                    <a:pt x="0" y="0"/>
                  </a:cubicBezTo>
                  <a:lnTo>
                    <a:pt x="1"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4" name="Freeform 22"/>
            <p:cNvSpPr/>
            <p:nvPr/>
          </p:nvSpPr>
          <p:spPr bwMode="auto">
            <a:xfrm>
              <a:off x="3678238" y="1701800"/>
              <a:ext cx="0" cy="14287"/>
            </a:xfrm>
            <a:custGeom>
              <a:avLst/>
              <a:gdLst>
                <a:gd name="T0" fmla="*/ 0 h 10"/>
                <a:gd name="T1" fmla="*/ 10 h 10"/>
                <a:gd name="T2" fmla="*/ 0 h 10"/>
              </a:gdLst>
              <a:ahLst/>
              <a:cxnLst>
                <a:cxn ang="0">
                  <a:pos x="0" y="T0"/>
                </a:cxn>
                <a:cxn ang="0">
                  <a:pos x="0" y="T1"/>
                </a:cxn>
                <a:cxn ang="0">
                  <a:pos x="0" y="T2"/>
                </a:cxn>
              </a:cxnLst>
              <a:rect l="0" t="0" r="r" b="b"/>
              <a:pathLst>
                <a:path h="10">
                  <a:moveTo>
                    <a:pt x="0" y="0"/>
                  </a:moveTo>
                  <a:cubicBezTo>
                    <a:pt x="0" y="3"/>
                    <a:pt x="0" y="7"/>
                    <a:pt x="0" y="10"/>
                  </a:cubicBezTo>
                  <a:cubicBezTo>
                    <a:pt x="0" y="6"/>
                    <a:pt x="0" y="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5" name="Freeform 23"/>
            <p:cNvSpPr/>
            <p:nvPr/>
          </p:nvSpPr>
          <p:spPr bwMode="auto">
            <a:xfrm>
              <a:off x="3251201" y="1041400"/>
              <a:ext cx="19050" cy="7937"/>
            </a:xfrm>
            <a:custGeom>
              <a:avLst/>
              <a:gdLst>
                <a:gd name="T0" fmla="*/ 0 w 13"/>
                <a:gd name="T1" fmla="*/ 2 h 5"/>
                <a:gd name="T2" fmla="*/ 7 w 13"/>
                <a:gd name="T3" fmla="*/ 5 h 5"/>
                <a:gd name="T4" fmla="*/ 0 w 13"/>
                <a:gd name="T5" fmla="*/ 2 h 5"/>
              </a:gdLst>
              <a:ahLst/>
              <a:cxnLst>
                <a:cxn ang="0">
                  <a:pos x="T0" y="T1"/>
                </a:cxn>
                <a:cxn ang="0">
                  <a:pos x="T2" y="T3"/>
                </a:cxn>
                <a:cxn ang="0">
                  <a:pos x="T4" y="T5"/>
                </a:cxn>
              </a:cxnLst>
              <a:rect l="0" t="0" r="r" b="b"/>
              <a:pathLst>
                <a:path w="13" h="5">
                  <a:moveTo>
                    <a:pt x="0" y="2"/>
                  </a:moveTo>
                  <a:cubicBezTo>
                    <a:pt x="3" y="3"/>
                    <a:pt x="10" y="4"/>
                    <a:pt x="7" y="5"/>
                  </a:cubicBezTo>
                  <a:cubicBezTo>
                    <a:pt x="13" y="4"/>
                    <a:pt x="12"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6" name="Freeform 24"/>
            <p:cNvSpPr/>
            <p:nvPr/>
          </p:nvSpPr>
          <p:spPr bwMode="auto">
            <a:xfrm>
              <a:off x="3676651" y="1663700"/>
              <a:ext cx="30163" cy="149225"/>
            </a:xfrm>
            <a:custGeom>
              <a:avLst/>
              <a:gdLst>
                <a:gd name="T0" fmla="*/ 6 w 22"/>
                <a:gd name="T1" fmla="*/ 55 h 105"/>
                <a:gd name="T2" fmla="*/ 10 w 22"/>
                <a:gd name="T3" fmla="*/ 89 h 105"/>
                <a:gd name="T4" fmla="*/ 15 w 22"/>
                <a:gd name="T5" fmla="*/ 90 h 105"/>
                <a:gd name="T6" fmla="*/ 13 w 22"/>
                <a:gd name="T7" fmla="*/ 71 h 105"/>
                <a:gd name="T8" fmla="*/ 16 w 22"/>
                <a:gd name="T9" fmla="*/ 90 h 105"/>
                <a:gd name="T10" fmla="*/ 22 w 22"/>
                <a:gd name="T11" fmla="*/ 88 h 105"/>
                <a:gd name="T12" fmla="*/ 11 w 22"/>
                <a:gd name="T13" fmla="*/ 0 h 105"/>
                <a:gd name="T14" fmla="*/ 12 w 22"/>
                <a:gd name="T15" fmla="*/ 61 h 105"/>
                <a:gd name="T16" fmla="*/ 7 w 22"/>
                <a:gd name="T17" fmla="*/ 54 h 105"/>
                <a:gd name="T18" fmla="*/ 9 w 22"/>
                <a:gd name="T19" fmla="*/ 4 h 105"/>
                <a:gd name="T20" fmla="*/ 6 w 22"/>
                <a:gd name="T21" fmla="*/ 46 h 105"/>
                <a:gd name="T22" fmla="*/ 1 w 22"/>
                <a:gd name="T23" fmla="*/ 37 h 105"/>
                <a:gd name="T24" fmla="*/ 0 w 22"/>
                <a:gd name="T25" fmla="*/ 46 h 105"/>
                <a:gd name="T26" fmla="*/ 6 w 22"/>
                <a:gd name="T27" fmla="*/ 5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105">
                  <a:moveTo>
                    <a:pt x="6" y="55"/>
                  </a:moveTo>
                  <a:cubicBezTo>
                    <a:pt x="11" y="56"/>
                    <a:pt x="8" y="79"/>
                    <a:pt x="10" y="89"/>
                  </a:cubicBezTo>
                  <a:cubicBezTo>
                    <a:pt x="11" y="82"/>
                    <a:pt x="13" y="92"/>
                    <a:pt x="15" y="90"/>
                  </a:cubicBezTo>
                  <a:cubicBezTo>
                    <a:pt x="14" y="85"/>
                    <a:pt x="13" y="79"/>
                    <a:pt x="13" y="71"/>
                  </a:cubicBezTo>
                  <a:cubicBezTo>
                    <a:pt x="15" y="67"/>
                    <a:pt x="17" y="80"/>
                    <a:pt x="16" y="90"/>
                  </a:cubicBezTo>
                  <a:cubicBezTo>
                    <a:pt x="19" y="78"/>
                    <a:pt x="20" y="105"/>
                    <a:pt x="22" y="88"/>
                  </a:cubicBezTo>
                  <a:cubicBezTo>
                    <a:pt x="20" y="51"/>
                    <a:pt x="18" y="26"/>
                    <a:pt x="11" y="0"/>
                  </a:cubicBezTo>
                  <a:cubicBezTo>
                    <a:pt x="12" y="21"/>
                    <a:pt x="14" y="44"/>
                    <a:pt x="12" y="61"/>
                  </a:cubicBezTo>
                  <a:cubicBezTo>
                    <a:pt x="7" y="54"/>
                    <a:pt x="7" y="54"/>
                    <a:pt x="7" y="54"/>
                  </a:cubicBezTo>
                  <a:cubicBezTo>
                    <a:pt x="11" y="35"/>
                    <a:pt x="8" y="23"/>
                    <a:pt x="9" y="4"/>
                  </a:cubicBezTo>
                  <a:cubicBezTo>
                    <a:pt x="6" y="46"/>
                    <a:pt x="6" y="46"/>
                    <a:pt x="6" y="46"/>
                  </a:cubicBezTo>
                  <a:cubicBezTo>
                    <a:pt x="3" y="66"/>
                    <a:pt x="2" y="53"/>
                    <a:pt x="1" y="37"/>
                  </a:cubicBezTo>
                  <a:cubicBezTo>
                    <a:pt x="1" y="41"/>
                    <a:pt x="1" y="45"/>
                    <a:pt x="0" y="46"/>
                  </a:cubicBezTo>
                  <a:cubicBezTo>
                    <a:pt x="2" y="47"/>
                    <a:pt x="5" y="92"/>
                    <a:pt x="6" y="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7" name="Freeform 25"/>
            <p:cNvSpPr/>
            <p:nvPr/>
          </p:nvSpPr>
          <p:spPr bwMode="auto">
            <a:xfrm>
              <a:off x="3652838" y="1651000"/>
              <a:ext cx="0" cy="1587"/>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1"/>
                    <a:pt x="0" y="1"/>
                    <a:pt x="0" y="1"/>
                  </a:cubicBezTo>
                  <a:cubicBezTo>
                    <a:pt x="0"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8" name="Freeform 26"/>
            <p:cNvSpPr/>
            <p:nvPr/>
          </p:nvSpPr>
          <p:spPr bwMode="auto">
            <a:xfrm>
              <a:off x="1766888" y="1071563"/>
              <a:ext cx="3175" cy="4762"/>
            </a:xfrm>
            <a:custGeom>
              <a:avLst/>
              <a:gdLst>
                <a:gd name="T0" fmla="*/ 3 w 3"/>
                <a:gd name="T1" fmla="*/ 0 h 3"/>
                <a:gd name="T2" fmla="*/ 1 w 3"/>
                <a:gd name="T3" fmla="*/ 0 h 3"/>
                <a:gd name="T4" fmla="*/ 3 w 3"/>
                <a:gd name="T5" fmla="*/ 0 h 3"/>
              </a:gdLst>
              <a:ahLst/>
              <a:cxnLst>
                <a:cxn ang="0">
                  <a:pos x="T0" y="T1"/>
                </a:cxn>
                <a:cxn ang="0">
                  <a:pos x="T2" y="T3"/>
                </a:cxn>
                <a:cxn ang="0">
                  <a:pos x="T4" y="T5"/>
                </a:cxn>
              </a:cxnLst>
              <a:rect l="0" t="0" r="r" b="b"/>
              <a:pathLst>
                <a:path w="3" h="3">
                  <a:moveTo>
                    <a:pt x="3" y="0"/>
                  </a:moveTo>
                  <a:cubicBezTo>
                    <a:pt x="2" y="0"/>
                    <a:pt x="2" y="0"/>
                    <a:pt x="1" y="0"/>
                  </a:cubicBezTo>
                  <a:cubicBezTo>
                    <a:pt x="0" y="3"/>
                    <a:pt x="1" y="2"/>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9" name="Freeform 27"/>
            <p:cNvSpPr/>
            <p:nvPr/>
          </p:nvSpPr>
          <p:spPr bwMode="auto">
            <a:xfrm>
              <a:off x="3208338" y="1016000"/>
              <a:ext cx="14288" cy="1587"/>
            </a:xfrm>
            <a:custGeom>
              <a:avLst/>
              <a:gdLst>
                <a:gd name="T0" fmla="*/ 10 w 10"/>
                <a:gd name="T1" fmla="*/ 0 h 1"/>
                <a:gd name="T2" fmla="*/ 0 w 10"/>
                <a:gd name="T3" fmla="*/ 0 h 1"/>
                <a:gd name="T4" fmla="*/ 10 w 10"/>
                <a:gd name="T5" fmla="*/ 0 h 1"/>
              </a:gdLst>
              <a:ahLst/>
              <a:cxnLst>
                <a:cxn ang="0">
                  <a:pos x="T0" y="T1"/>
                </a:cxn>
                <a:cxn ang="0">
                  <a:pos x="T2" y="T3"/>
                </a:cxn>
                <a:cxn ang="0">
                  <a:pos x="T4" y="T5"/>
                </a:cxn>
              </a:cxnLst>
              <a:rect l="0" t="0" r="r" b="b"/>
              <a:pathLst>
                <a:path w="10" h="1">
                  <a:moveTo>
                    <a:pt x="10" y="0"/>
                  </a:moveTo>
                  <a:cubicBezTo>
                    <a:pt x="6" y="0"/>
                    <a:pt x="3" y="0"/>
                    <a:pt x="0" y="0"/>
                  </a:cubicBezTo>
                  <a:cubicBezTo>
                    <a:pt x="3" y="1"/>
                    <a:pt x="6" y="1"/>
                    <a:pt x="1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0" name="Freeform 28"/>
            <p:cNvSpPr/>
            <p:nvPr/>
          </p:nvSpPr>
          <p:spPr bwMode="auto">
            <a:xfrm>
              <a:off x="3476626" y="1079500"/>
              <a:ext cx="12700" cy="1587"/>
            </a:xfrm>
            <a:custGeom>
              <a:avLst/>
              <a:gdLst>
                <a:gd name="T0" fmla="*/ 9 w 9"/>
                <a:gd name="T1" fmla="*/ 0 h 1"/>
                <a:gd name="T2" fmla="*/ 1 w 9"/>
                <a:gd name="T3" fmla="*/ 0 h 1"/>
                <a:gd name="T4" fmla="*/ 0 w 9"/>
                <a:gd name="T5" fmla="*/ 0 h 1"/>
                <a:gd name="T6" fmla="*/ 9 w 9"/>
                <a:gd name="T7" fmla="*/ 0 h 1"/>
              </a:gdLst>
              <a:ahLst/>
              <a:cxnLst>
                <a:cxn ang="0">
                  <a:pos x="T0" y="T1"/>
                </a:cxn>
                <a:cxn ang="0">
                  <a:pos x="T2" y="T3"/>
                </a:cxn>
                <a:cxn ang="0">
                  <a:pos x="T4" y="T5"/>
                </a:cxn>
                <a:cxn ang="0">
                  <a:pos x="T6" y="T7"/>
                </a:cxn>
              </a:cxnLst>
              <a:rect l="0" t="0" r="r" b="b"/>
              <a:pathLst>
                <a:path w="9" h="1">
                  <a:moveTo>
                    <a:pt x="9" y="0"/>
                  </a:moveTo>
                  <a:cubicBezTo>
                    <a:pt x="6" y="0"/>
                    <a:pt x="4" y="0"/>
                    <a:pt x="1" y="0"/>
                  </a:cubicBezTo>
                  <a:cubicBezTo>
                    <a:pt x="1" y="0"/>
                    <a:pt x="0" y="0"/>
                    <a:pt x="0" y="0"/>
                  </a:cubicBezTo>
                  <a:cubicBezTo>
                    <a:pt x="1" y="1"/>
                    <a:pt x="6" y="0"/>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1" name="Freeform 29"/>
            <p:cNvSpPr/>
            <p:nvPr/>
          </p:nvSpPr>
          <p:spPr bwMode="auto">
            <a:xfrm>
              <a:off x="2679701" y="1081088"/>
              <a:ext cx="11113" cy="1587"/>
            </a:xfrm>
            <a:custGeom>
              <a:avLst/>
              <a:gdLst>
                <a:gd name="T0" fmla="*/ 0 w 7"/>
                <a:gd name="T1" fmla="*/ 2 h 2"/>
                <a:gd name="T2" fmla="*/ 7 w 7"/>
                <a:gd name="T3" fmla="*/ 0 h 2"/>
                <a:gd name="T4" fmla="*/ 0 w 7"/>
                <a:gd name="T5" fmla="*/ 2 h 2"/>
              </a:gdLst>
              <a:ahLst/>
              <a:cxnLst>
                <a:cxn ang="0">
                  <a:pos x="T0" y="T1"/>
                </a:cxn>
                <a:cxn ang="0">
                  <a:pos x="T2" y="T3"/>
                </a:cxn>
                <a:cxn ang="0">
                  <a:pos x="T4" y="T5"/>
                </a:cxn>
              </a:cxnLst>
              <a:rect l="0" t="0" r="r" b="b"/>
              <a:pathLst>
                <a:path w="7" h="2">
                  <a:moveTo>
                    <a:pt x="0" y="2"/>
                  </a:moveTo>
                  <a:cubicBezTo>
                    <a:pt x="3" y="1"/>
                    <a:pt x="6" y="1"/>
                    <a:pt x="7" y="0"/>
                  </a:cubicBezTo>
                  <a:cubicBezTo>
                    <a:pt x="3" y="0"/>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2" name="Freeform 30"/>
            <p:cNvSpPr>
              <a:spLocks noEditPoints="1"/>
            </p:cNvSpPr>
            <p:nvPr/>
          </p:nvSpPr>
          <p:spPr bwMode="auto">
            <a:xfrm>
              <a:off x="1695339" y="962402"/>
              <a:ext cx="2011362" cy="1230312"/>
            </a:xfrm>
            <a:custGeom>
              <a:avLst/>
              <a:gdLst>
                <a:gd name="T0" fmla="*/ 1411 w 1427"/>
                <a:gd name="T1" fmla="*/ 193 h 871"/>
                <a:gd name="T2" fmla="*/ 1412 w 1427"/>
                <a:gd name="T3" fmla="*/ 150 h 871"/>
                <a:gd name="T4" fmla="*/ 1419 w 1427"/>
                <a:gd name="T5" fmla="*/ 186 h 871"/>
                <a:gd name="T6" fmla="*/ 1418 w 1427"/>
                <a:gd name="T7" fmla="*/ 128 h 871"/>
                <a:gd name="T8" fmla="*/ 1393 w 1427"/>
                <a:gd name="T9" fmla="*/ 77 h 871"/>
                <a:gd name="T10" fmla="*/ 1299 w 1427"/>
                <a:gd name="T11" fmla="*/ 27 h 871"/>
                <a:gd name="T12" fmla="*/ 1107 w 1427"/>
                <a:gd name="T13" fmla="*/ 43 h 871"/>
                <a:gd name="T14" fmla="*/ 1069 w 1427"/>
                <a:gd name="T15" fmla="*/ 20 h 871"/>
                <a:gd name="T16" fmla="*/ 986 w 1427"/>
                <a:gd name="T17" fmla="*/ 28 h 871"/>
                <a:gd name="T18" fmla="*/ 861 w 1427"/>
                <a:gd name="T19" fmla="*/ 31 h 871"/>
                <a:gd name="T20" fmla="*/ 821 w 1427"/>
                <a:gd name="T21" fmla="*/ 18 h 871"/>
                <a:gd name="T22" fmla="*/ 742 w 1427"/>
                <a:gd name="T23" fmla="*/ 24 h 871"/>
                <a:gd name="T24" fmla="*/ 660 w 1427"/>
                <a:gd name="T25" fmla="*/ 14 h 871"/>
                <a:gd name="T26" fmla="*/ 626 w 1427"/>
                <a:gd name="T27" fmla="*/ 12 h 871"/>
                <a:gd name="T28" fmla="*/ 322 w 1427"/>
                <a:gd name="T29" fmla="*/ 40 h 871"/>
                <a:gd name="T30" fmla="*/ 275 w 1427"/>
                <a:gd name="T31" fmla="*/ 21 h 871"/>
                <a:gd name="T32" fmla="*/ 339 w 1427"/>
                <a:gd name="T33" fmla="*/ 21 h 871"/>
                <a:gd name="T34" fmla="*/ 156 w 1427"/>
                <a:gd name="T35" fmla="*/ 20 h 871"/>
                <a:gd name="T36" fmla="*/ 123 w 1427"/>
                <a:gd name="T37" fmla="*/ 14 h 871"/>
                <a:gd name="T38" fmla="*/ 69 w 1427"/>
                <a:gd name="T39" fmla="*/ 35 h 871"/>
                <a:gd name="T40" fmla="*/ 6 w 1427"/>
                <a:gd name="T41" fmla="*/ 205 h 871"/>
                <a:gd name="T42" fmla="*/ 22 w 1427"/>
                <a:gd name="T43" fmla="*/ 148 h 871"/>
                <a:gd name="T44" fmla="*/ 52 w 1427"/>
                <a:gd name="T45" fmla="*/ 64 h 871"/>
                <a:gd name="T46" fmla="*/ 33 w 1427"/>
                <a:gd name="T47" fmla="*/ 147 h 871"/>
                <a:gd name="T48" fmla="*/ 26 w 1427"/>
                <a:gd name="T49" fmla="*/ 257 h 871"/>
                <a:gd name="T50" fmla="*/ 29 w 1427"/>
                <a:gd name="T51" fmla="*/ 409 h 871"/>
                <a:gd name="T52" fmla="*/ 11 w 1427"/>
                <a:gd name="T53" fmla="*/ 376 h 871"/>
                <a:gd name="T54" fmla="*/ 3 w 1427"/>
                <a:gd name="T55" fmla="*/ 579 h 871"/>
                <a:gd name="T56" fmla="*/ 28 w 1427"/>
                <a:gd name="T57" fmla="*/ 664 h 871"/>
                <a:gd name="T58" fmla="*/ 11 w 1427"/>
                <a:gd name="T59" fmla="*/ 513 h 871"/>
                <a:gd name="T60" fmla="*/ 32 w 1427"/>
                <a:gd name="T61" fmla="*/ 495 h 871"/>
                <a:gd name="T62" fmla="*/ 34 w 1427"/>
                <a:gd name="T63" fmla="*/ 721 h 871"/>
                <a:gd name="T64" fmla="*/ 48 w 1427"/>
                <a:gd name="T65" fmla="*/ 802 h 871"/>
                <a:gd name="T66" fmla="*/ 68 w 1427"/>
                <a:gd name="T67" fmla="*/ 829 h 871"/>
                <a:gd name="T68" fmla="*/ 152 w 1427"/>
                <a:gd name="T69" fmla="*/ 869 h 871"/>
                <a:gd name="T70" fmla="*/ 323 w 1427"/>
                <a:gd name="T71" fmla="*/ 861 h 871"/>
                <a:gd name="T72" fmla="*/ 513 w 1427"/>
                <a:gd name="T73" fmla="*/ 862 h 871"/>
                <a:gd name="T74" fmla="*/ 867 w 1427"/>
                <a:gd name="T75" fmla="*/ 861 h 871"/>
                <a:gd name="T76" fmla="*/ 903 w 1427"/>
                <a:gd name="T77" fmla="*/ 851 h 871"/>
                <a:gd name="T78" fmla="*/ 1188 w 1427"/>
                <a:gd name="T79" fmla="*/ 845 h 871"/>
                <a:gd name="T80" fmla="*/ 1311 w 1427"/>
                <a:gd name="T81" fmla="*/ 846 h 871"/>
                <a:gd name="T82" fmla="*/ 1368 w 1427"/>
                <a:gd name="T83" fmla="*/ 800 h 871"/>
                <a:gd name="T84" fmla="*/ 1383 w 1427"/>
                <a:gd name="T85" fmla="*/ 412 h 871"/>
                <a:gd name="T86" fmla="*/ 1400 w 1427"/>
                <a:gd name="T87" fmla="*/ 502 h 871"/>
                <a:gd name="T88" fmla="*/ 1411 w 1427"/>
                <a:gd name="T89" fmla="*/ 402 h 871"/>
                <a:gd name="T90" fmla="*/ 1407 w 1427"/>
                <a:gd name="T91" fmla="*/ 338 h 871"/>
                <a:gd name="T92" fmla="*/ 1227 w 1427"/>
                <a:gd name="T93" fmla="*/ 62 h 871"/>
                <a:gd name="T94" fmla="*/ 1127 w 1427"/>
                <a:gd name="T95" fmla="*/ 69 h 871"/>
                <a:gd name="T96" fmla="*/ 952 w 1427"/>
                <a:gd name="T97" fmla="*/ 60 h 871"/>
                <a:gd name="T98" fmla="*/ 908 w 1427"/>
                <a:gd name="T99" fmla="*/ 66 h 871"/>
                <a:gd name="T100" fmla="*/ 621 w 1427"/>
                <a:gd name="T101" fmla="*/ 52 h 871"/>
                <a:gd name="T102" fmla="*/ 696 w 1427"/>
                <a:gd name="T103" fmla="*/ 67 h 871"/>
                <a:gd name="T104" fmla="*/ 444 w 1427"/>
                <a:gd name="T105" fmla="*/ 57 h 871"/>
                <a:gd name="T106" fmla="*/ 322 w 1427"/>
                <a:gd name="T107" fmla="*/ 69 h 871"/>
                <a:gd name="T108" fmla="*/ 55 w 1427"/>
                <a:gd name="T109" fmla="*/ 157 h 871"/>
                <a:gd name="T110" fmla="*/ 115 w 1427"/>
                <a:gd name="T111" fmla="*/ 68 h 871"/>
                <a:gd name="T112" fmla="*/ 60 w 1427"/>
                <a:gd name="T113" fmla="*/ 137 h 871"/>
                <a:gd name="T114" fmla="*/ 68 w 1427"/>
                <a:gd name="T115" fmla="*/ 424 h 871"/>
                <a:gd name="T116" fmla="*/ 595 w 1427"/>
                <a:gd name="T117" fmla="*/ 833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27" h="871">
                  <a:moveTo>
                    <a:pt x="1409" y="244"/>
                  </a:moveTo>
                  <a:cubicBezTo>
                    <a:pt x="1415" y="283"/>
                    <a:pt x="1416" y="244"/>
                    <a:pt x="1421" y="285"/>
                  </a:cubicBezTo>
                  <a:cubicBezTo>
                    <a:pt x="1426" y="285"/>
                    <a:pt x="1427" y="269"/>
                    <a:pt x="1426" y="246"/>
                  </a:cubicBezTo>
                  <a:cubicBezTo>
                    <a:pt x="1424" y="261"/>
                    <a:pt x="1418" y="237"/>
                    <a:pt x="1414" y="257"/>
                  </a:cubicBezTo>
                  <a:cubicBezTo>
                    <a:pt x="1412" y="223"/>
                    <a:pt x="1401" y="226"/>
                    <a:pt x="1406" y="189"/>
                  </a:cubicBezTo>
                  <a:cubicBezTo>
                    <a:pt x="1407" y="190"/>
                    <a:pt x="1407" y="190"/>
                    <a:pt x="1407" y="190"/>
                  </a:cubicBezTo>
                  <a:cubicBezTo>
                    <a:pt x="1403" y="174"/>
                    <a:pt x="1403" y="174"/>
                    <a:pt x="1403" y="174"/>
                  </a:cubicBezTo>
                  <a:cubicBezTo>
                    <a:pt x="1405" y="153"/>
                    <a:pt x="1405" y="153"/>
                    <a:pt x="1405" y="153"/>
                  </a:cubicBezTo>
                  <a:cubicBezTo>
                    <a:pt x="1411" y="166"/>
                    <a:pt x="1408" y="183"/>
                    <a:pt x="1411" y="193"/>
                  </a:cubicBezTo>
                  <a:cubicBezTo>
                    <a:pt x="1414" y="180"/>
                    <a:pt x="1413" y="171"/>
                    <a:pt x="1411" y="162"/>
                  </a:cubicBezTo>
                  <a:cubicBezTo>
                    <a:pt x="1410" y="158"/>
                    <a:pt x="1409" y="154"/>
                    <a:pt x="1407" y="146"/>
                  </a:cubicBezTo>
                  <a:cubicBezTo>
                    <a:pt x="1407" y="142"/>
                    <a:pt x="1406" y="139"/>
                    <a:pt x="1405" y="135"/>
                  </a:cubicBezTo>
                  <a:cubicBezTo>
                    <a:pt x="1404" y="131"/>
                    <a:pt x="1403" y="126"/>
                    <a:pt x="1402" y="122"/>
                  </a:cubicBezTo>
                  <a:cubicBezTo>
                    <a:pt x="1401" y="113"/>
                    <a:pt x="1401" y="112"/>
                    <a:pt x="1402" y="113"/>
                  </a:cubicBezTo>
                  <a:cubicBezTo>
                    <a:pt x="1403" y="114"/>
                    <a:pt x="1404" y="116"/>
                    <a:pt x="1405" y="119"/>
                  </a:cubicBezTo>
                  <a:cubicBezTo>
                    <a:pt x="1406" y="121"/>
                    <a:pt x="1407" y="124"/>
                    <a:pt x="1408" y="128"/>
                  </a:cubicBezTo>
                  <a:cubicBezTo>
                    <a:pt x="1409" y="131"/>
                    <a:pt x="1410" y="135"/>
                    <a:pt x="1411" y="139"/>
                  </a:cubicBezTo>
                  <a:cubicBezTo>
                    <a:pt x="1412" y="143"/>
                    <a:pt x="1412" y="147"/>
                    <a:pt x="1412" y="150"/>
                  </a:cubicBezTo>
                  <a:cubicBezTo>
                    <a:pt x="1413" y="153"/>
                    <a:pt x="1413" y="155"/>
                    <a:pt x="1414" y="157"/>
                  </a:cubicBezTo>
                  <a:cubicBezTo>
                    <a:pt x="1414" y="158"/>
                    <a:pt x="1415" y="159"/>
                    <a:pt x="1415" y="159"/>
                  </a:cubicBezTo>
                  <a:cubicBezTo>
                    <a:pt x="1415" y="157"/>
                    <a:pt x="1415" y="155"/>
                    <a:pt x="1415" y="153"/>
                  </a:cubicBezTo>
                  <a:cubicBezTo>
                    <a:pt x="1415" y="149"/>
                    <a:pt x="1415" y="146"/>
                    <a:pt x="1415" y="143"/>
                  </a:cubicBezTo>
                  <a:cubicBezTo>
                    <a:pt x="1415" y="136"/>
                    <a:pt x="1416" y="131"/>
                    <a:pt x="1417" y="132"/>
                  </a:cubicBezTo>
                  <a:cubicBezTo>
                    <a:pt x="1417" y="137"/>
                    <a:pt x="1418" y="141"/>
                    <a:pt x="1418" y="145"/>
                  </a:cubicBezTo>
                  <a:cubicBezTo>
                    <a:pt x="1418" y="148"/>
                    <a:pt x="1418" y="151"/>
                    <a:pt x="1418" y="153"/>
                  </a:cubicBezTo>
                  <a:cubicBezTo>
                    <a:pt x="1418" y="157"/>
                    <a:pt x="1419" y="159"/>
                    <a:pt x="1419" y="161"/>
                  </a:cubicBezTo>
                  <a:cubicBezTo>
                    <a:pt x="1420" y="166"/>
                    <a:pt x="1420" y="171"/>
                    <a:pt x="1419" y="186"/>
                  </a:cubicBezTo>
                  <a:cubicBezTo>
                    <a:pt x="1417" y="171"/>
                    <a:pt x="1417" y="189"/>
                    <a:pt x="1415" y="186"/>
                  </a:cubicBezTo>
                  <a:cubicBezTo>
                    <a:pt x="1417" y="190"/>
                    <a:pt x="1417" y="219"/>
                    <a:pt x="1416" y="239"/>
                  </a:cubicBezTo>
                  <a:cubicBezTo>
                    <a:pt x="1421" y="244"/>
                    <a:pt x="1420" y="222"/>
                    <a:pt x="1422" y="209"/>
                  </a:cubicBezTo>
                  <a:cubicBezTo>
                    <a:pt x="1419" y="197"/>
                    <a:pt x="1420" y="184"/>
                    <a:pt x="1421" y="173"/>
                  </a:cubicBezTo>
                  <a:cubicBezTo>
                    <a:pt x="1422" y="167"/>
                    <a:pt x="1422" y="161"/>
                    <a:pt x="1422" y="156"/>
                  </a:cubicBezTo>
                  <a:cubicBezTo>
                    <a:pt x="1422" y="153"/>
                    <a:pt x="1422" y="149"/>
                    <a:pt x="1421" y="145"/>
                  </a:cubicBezTo>
                  <a:cubicBezTo>
                    <a:pt x="1421" y="143"/>
                    <a:pt x="1421" y="141"/>
                    <a:pt x="1420" y="140"/>
                  </a:cubicBezTo>
                  <a:cubicBezTo>
                    <a:pt x="1420" y="138"/>
                    <a:pt x="1419" y="136"/>
                    <a:pt x="1419" y="135"/>
                  </a:cubicBezTo>
                  <a:cubicBezTo>
                    <a:pt x="1418" y="132"/>
                    <a:pt x="1418" y="130"/>
                    <a:pt x="1418" y="128"/>
                  </a:cubicBezTo>
                  <a:cubicBezTo>
                    <a:pt x="1417" y="126"/>
                    <a:pt x="1417" y="125"/>
                    <a:pt x="1416" y="123"/>
                  </a:cubicBezTo>
                  <a:cubicBezTo>
                    <a:pt x="1416" y="121"/>
                    <a:pt x="1415" y="119"/>
                    <a:pt x="1415" y="118"/>
                  </a:cubicBezTo>
                  <a:cubicBezTo>
                    <a:pt x="1415" y="116"/>
                    <a:pt x="1416" y="116"/>
                    <a:pt x="1417" y="118"/>
                  </a:cubicBezTo>
                  <a:cubicBezTo>
                    <a:pt x="1419" y="121"/>
                    <a:pt x="1422" y="130"/>
                    <a:pt x="1422" y="128"/>
                  </a:cubicBezTo>
                  <a:cubicBezTo>
                    <a:pt x="1421" y="120"/>
                    <a:pt x="1419" y="114"/>
                    <a:pt x="1418" y="111"/>
                  </a:cubicBezTo>
                  <a:cubicBezTo>
                    <a:pt x="1416" y="108"/>
                    <a:pt x="1415" y="107"/>
                    <a:pt x="1415" y="107"/>
                  </a:cubicBezTo>
                  <a:cubicBezTo>
                    <a:pt x="1413" y="107"/>
                    <a:pt x="1413" y="109"/>
                    <a:pt x="1410" y="104"/>
                  </a:cubicBezTo>
                  <a:cubicBezTo>
                    <a:pt x="1407" y="98"/>
                    <a:pt x="1404" y="93"/>
                    <a:pt x="1401" y="89"/>
                  </a:cubicBezTo>
                  <a:cubicBezTo>
                    <a:pt x="1399" y="84"/>
                    <a:pt x="1396" y="80"/>
                    <a:pt x="1393" y="77"/>
                  </a:cubicBezTo>
                  <a:cubicBezTo>
                    <a:pt x="1388" y="70"/>
                    <a:pt x="1384" y="65"/>
                    <a:pt x="1380" y="60"/>
                  </a:cubicBezTo>
                  <a:cubicBezTo>
                    <a:pt x="1378" y="57"/>
                    <a:pt x="1376" y="55"/>
                    <a:pt x="1373" y="53"/>
                  </a:cubicBezTo>
                  <a:cubicBezTo>
                    <a:pt x="1371" y="50"/>
                    <a:pt x="1369" y="48"/>
                    <a:pt x="1366" y="46"/>
                  </a:cubicBezTo>
                  <a:cubicBezTo>
                    <a:pt x="1363" y="44"/>
                    <a:pt x="1360" y="42"/>
                    <a:pt x="1357" y="39"/>
                  </a:cubicBezTo>
                  <a:cubicBezTo>
                    <a:pt x="1353" y="38"/>
                    <a:pt x="1350" y="35"/>
                    <a:pt x="1345" y="33"/>
                  </a:cubicBezTo>
                  <a:cubicBezTo>
                    <a:pt x="1337" y="32"/>
                    <a:pt x="1326" y="29"/>
                    <a:pt x="1314" y="28"/>
                  </a:cubicBezTo>
                  <a:cubicBezTo>
                    <a:pt x="1312" y="28"/>
                    <a:pt x="1311" y="28"/>
                    <a:pt x="1309" y="27"/>
                  </a:cubicBezTo>
                  <a:cubicBezTo>
                    <a:pt x="1307" y="27"/>
                    <a:pt x="1306" y="27"/>
                    <a:pt x="1304" y="27"/>
                  </a:cubicBezTo>
                  <a:cubicBezTo>
                    <a:pt x="1302" y="27"/>
                    <a:pt x="1301" y="27"/>
                    <a:pt x="1299" y="27"/>
                  </a:cubicBezTo>
                  <a:cubicBezTo>
                    <a:pt x="1296" y="27"/>
                    <a:pt x="1296" y="27"/>
                    <a:pt x="1296" y="27"/>
                  </a:cubicBezTo>
                  <a:cubicBezTo>
                    <a:pt x="1294" y="27"/>
                    <a:pt x="1294" y="27"/>
                    <a:pt x="1294" y="27"/>
                  </a:cubicBezTo>
                  <a:cubicBezTo>
                    <a:pt x="1290" y="27"/>
                    <a:pt x="1285" y="27"/>
                    <a:pt x="1280" y="27"/>
                  </a:cubicBezTo>
                  <a:cubicBezTo>
                    <a:pt x="1260" y="28"/>
                    <a:pt x="1238" y="27"/>
                    <a:pt x="1220" y="27"/>
                  </a:cubicBezTo>
                  <a:cubicBezTo>
                    <a:pt x="1224" y="25"/>
                    <a:pt x="1219" y="23"/>
                    <a:pt x="1217" y="22"/>
                  </a:cubicBezTo>
                  <a:cubicBezTo>
                    <a:pt x="1196" y="29"/>
                    <a:pt x="1203" y="26"/>
                    <a:pt x="1176" y="31"/>
                  </a:cubicBezTo>
                  <a:cubicBezTo>
                    <a:pt x="1199" y="34"/>
                    <a:pt x="1199" y="34"/>
                    <a:pt x="1199" y="34"/>
                  </a:cubicBezTo>
                  <a:cubicBezTo>
                    <a:pt x="1181" y="34"/>
                    <a:pt x="1166" y="40"/>
                    <a:pt x="1150" y="36"/>
                  </a:cubicBezTo>
                  <a:cubicBezTo>
                    <a:pt x="1172" y="43"/>
                    <a:pt x="1120" y="41"/>
                    <a:pt x="1107" y="43"/>
                  </a:cubicBezTo>
                  <a:cubicBezTo>
                    <a:pt x="1088" y="41"/>
                    <a:pt x="1069" y="46"/>
                    <a:pt x="1059" y="41"/>
                  </a:cubicBezTo>
                  <a:cubicBezTo>
                    <a:pt x="1062" y="41"/>
                    <a:pt x="1062" y="41"/>
                    <a:pt x="1062" y="41"/>
                  </a:cubicBezTo>
                  <a:cubicBezTo>
                    <a:pt x="1035" y="40"/>
                    <a:pt x="1035" y="40"/>
                    <a:pt x="1035" y="40"/>
                  </a:cubicBezTo>
                  <a:cubicBezTo>
                    <a:pt x="1038" y="34"/>
                    <a:pt x="1038" y="34"/>
                    <a:pt x="1038" y="34"/>
                  </a:cubicBezTo>
                  <a:cubicBezTo>
                    <a:pt x="1019" y="31"/>
                    <a:pt x="997" y="36"/>
                    <a:pt x="1003" y="38"/>
                  </a:cubicBezTo>
                  <a:cubicBezTo>
                    <a:pt x="983" y="36"/>
                    <a:pt x="995" y="36"/>
                    <a:pt x="992" y="32"/>
                  </a:cubicBezTo>
                  <a:cubicBezTo>
                    <a:pt x="1003" y="30"/>
                    <a:pt x="1027" y="25"/>
                    <a:pt x="1034" y="30"/>
                  </a:cubicBezTo>
                  <a:cubicBezTo>
                    <a:pt x="1032" y="30"/>
                    <a:pt x="1028" y="29"/>
                    <a:pt x="1027" y="30"/>
                  </a:cubicBezTo>
                  <a:cubicBezTo>
                    <a:pt x="1078" y="33"/>
                    <a:pt x="1043" y="22"/>
                    <a:pt x="1069" y="20"/>
                  </a:cubicBezTo>
                  <a:cubicBezTo>
                    <a:pt x="1056" y="20"/>
                    <a:pt x="1046" y="17"/>
                    <a:pt x="1032" y="18"/>
                  </a:cubicBezTo>
                  <a:cubicBezTo>
                    <a:pt x="1025" y="19"/>
                    <a:pt x="998" y="21"/>
                    <a:pt x="985" y="24"/>
                  </a:cubicBezTo>
                  <a:cubicBezTo>
                    <a:pt x="1003" y="21"/>
                    <a:pt x="1013" y="24"/>
                    <a:pt x="1027" y="26"/>
                  </a:cubicBezTo>
                  <a:cubicBezTo>
                    <a:pt x="1015" y="25"/>
                    <a:pt x="1013" y="29"/>
                    <a:pt x="1003" y="27"/>
                  </a:cubicBezTo>
                  <a:cubicBezTo>
                    <a:pt x="1006" y="26"/>
                    <a:pt x="1006" y="26"/>
                    <a:pt x="1006" y="26"/>
                  </a:cubicBezTo>
                  <a:cubicBezTo>
                    <a:pt x="993" y="28"/>
                    <a:pt x="993" y="28"/>
                    <a:pt x="993" y="28"/>
                  </a:cubicBezTo>
                  <a:cubicBezTo>
                    <a:pt x="991" y="24"/>
                    <a:pt x="956" y="27"/>
                    <a:pt x="976" y="22"/>
                  </a:cubicBezTo>
                  <a:cubicBezTo>
                    <a:pt x="958" y="23"/>
                    <a:pt x="970" y="26"/>
                    <a:pt x="953" y="27"/>
                  </a:cubicBezTo>
                  <a:cubicBezTo>
                    <a:pt x="986" y="28"/>
                    <a:pt x="986" y="28"/>
                    <a:pt x="986" y="28"/>
                  </a:cubicBezTo>
                  <a:cubicBezTo>
                    <a:pt x="986" y="33"/>
                    <a:pt x="986" y="33"/>
                    <a:pt x="986" y="33"/>
                  </a:cubicBezTo>
                  <a:cubicBezTo>
                    <a:pt x="974" y="35"/>
                    <a:pt x="971" y="32"/>
                    <a:pt x="957" y="33"/>
                  </a:cubicBezTo>
                  <a:cubicBezTo>
                    <a:pt x="959" y="37"/>
                    <a:pt x="959" y="37"/>
                    <a:pt x="959" y="37"/>
                  </a:cubicBezTo>
                  <a:cubicBezTo>
                    <a:pt x="935" y="33"/>
                    <a:pt x="935" y="33"/>
                    <a:pt x="935" y="33"/>
                  </a:cubicBezTo>
                  <a:cubicBezTo>
                    <a:pt x="938" y="36"/>
                    <a:pt x="920" y="35"/>
                    <a:pt x="915" y="36"/>
                  </a:cubicBezTo>
                  <a:cubicBezTo>
                    <a:pt x="902" y="34"/>
                    <a:pt x="911" y="27"/>
                    <a:pt x="889" y="31"/>
                  </a:cubicBezTo>
                  <a:cubicBezTo>
                    <a:pt x="890" y="31"/>
                    <a:pt x="890" y="31"/>
                    <a:pt x="890" y="31"/>
                  </a:cubicBezTo>
                  <a:cubicBezTo>
                    <a:pt x="878" y="33"/>
                    <a:pt x="870" y="34"/>
                    <a:pt x="852" y="33"/>
                  </a:cubicBezTo>
                  <a:cubicBezTo>
                    <a:pt x="853" y="32"/>
                    <a:pt x="858" y="31"/>
                    <a:pt x="861" y="31"/>
                  </a:cubicBezTo>
                  <a:cubicBezTo>
                    <a:pt x="835" y="28"/>
                    <a:pt x="795" y="36"/>
                    <a:pt x="784" y="29"/>
                  </a:cubicBezTo>
                  <a:cubicBezTo>
                    <a:pt x="786" y="25"/>
                    <a:pt x="796" y="27"/>
                    <a:pt x="797" y="23"/>
                  </a:cubicBezTo>
                  <a:cubicBezTo>
                    <a:pt x="835" y="28"/>
                    <a:pt x="824" y="16"/>
                    <a:pt x="870" y="19"/>
                  </a:cubicBezTo>
                  <a:cubicBezTo>
                    <a:pt x="872" y="29"/>
                    <a:pt x="908" y="14"/>
                    <a:pt x="917" y="23"/>
                  </a:cubicBezTo>
                  <a:cubicBezTo>
                    <a:pt x="899" y="22"/>
                    <a:pt x="875" y="28"/>
                    <a:pt x="878" y="29"/>
                  </a:cubicBezTo>
                  <a:cubicBezTo>
                    <a:pt x="895" y="28"/>
                    <a:pt x="918" y="28"/>
                    <a:pt x="929" y="29"/>
                  </a:cubicBezTo>
                  <a:cubicBezTo>
                    <a:pt x="919" y="26"/>
                    <a:pt x="922" y="21"/>
                    <a:pt x="930" y="17"/>
                  </a:cubicBezTo>
                  <a:cubicBezTo>
                    <a:pt x="903" y="20"/>
                    <a:pt x="855" y="14"/>
                    <a:pt x="817" y="13"/>
                  </a:cubicBezTo>
                  <a:cubicBezTo>
                    <a:pt x="821" y="18"/>
                    <a:pt x="821" y="18"/>
                    <a:pt x="821" y="18"/>
                  </a:cubicBezTo>
                  <a:cubicBezTo>
                    <a:pt x="789" y="23"/>
                    <a:pt x="825" y="13"/>
                    <a:pt x="800" y="13"/>
                  </a:cubicBezTo>
                  <a:cubicBezTo>
                    <a:pt x="788" y="17"/>
                    <a:pt x="788" y="17"/>
                    <a:pt x="788" y="17"/>
                  </a:cubicBezTo>
                  <a:cubicBezTo>
                    <a:pt x="787" y="16"/>
                    <a:pt x="787" y="16"/>
                    <a:pt x="787" y="16"/>
                  </a:cubicBezTo>
                  <a:cubicBezTo>
                    <a:pt x="768" y="22"/>
                    <a:pt x="768" y="22"/>
                    <a:pt x="768" y="22"/>
                  </a:cubicBezTo>
                  <a:cubicBezTo>
                    <a:pt x="781" y="21"/>
                    <a:pt x="775" y="17"/>
                    <a:pt x="790" y="20"/>
                  </a:cubicBezTo>
                  <a:cubicBezTo>
                    <a:pt x="803" y="21"/>
                    <a:pt x="789" y="24"/>
                    <a:pt x="786" y="27"/>
                  </a:cubicBezTo>
                  <a:cubicBezTo>
                    <a:pt x="777" y="25"/>
                    <a:pt x="745" y="27"/>
                    <a:pt x="765" y="23"/>
                  </a:cubicBezTo>
                  <a:cubicBezTo>
                    <a:pt x="730" y="28"/>
                    <a:pt x="730" y="28"/>
                    <a:pt x="730" y="28"/>
                  </a:cubicBezTo>
                  <a:cubicBezTo>
                    <a:pt x="730" y="26"/>
                    <a:pt x="738" y="25"/>
                    <a:pt x="742" y="24"/>
                  </a:cubicBezTo>
                  <a:cubicBezTo>
                    <a:pt x="717" y="25"/>
                    <a:pt x="717" y="25"/>
                    <a:pt x="717" y="25"/>
                  </a:cubicBezTo>
                  <a:cubicBezTo>
                    <a:pt x="718" y="24"/>
                    <a:pt x="718" y="24"/>
                    <a:pt x="718" y="24"/>
                  </a:cubicBezTo>
                  <a:cubicBezTo>
                    <a:pt x="698" y="27"/>
                    <a:pt x="670" y="27"/>
                    <a:pt x="654" y="31"/>
                  </a:cubicBezTo>
                  <a:cubicBezTo>
                    <a:pt x="688" y="35"/>
                    <a:pt x="638" y="36"/>
                    <a:pt x="641" y="39"/>
                  </a:cubicBezTo>
                  <a:cubicBezTo>
                    <a:pt x="629" y="38"/>
                    <a:pt x="625" y="28"/>
                    <a:pt x="651" y="24"/>
                  </a:cubicBezTo>
                  <a:cubicBezTo>
                    <a:pt x="658" y="28"/>
                    <a:pt x="676" y="23"/>
                    <a:pt x="689" y="23"/>
                  </a:cubicBezTo>
                  <a:cubicBezTo>
                    <a:pt x="672" y="21"/>
                    <a:pt x="667" y="24"/>
                    <a:pt x="653" y="24"/>
                  </a:cubicBezTo>
                  <a:cubicBezTo>
                    <a:pt x="663" y="22"/>
                    <a:pt x="636" y="21"/>
                    <a:pt x="636" y="19"/>
                  </a:cubicBezTo>
                  <a:cubicBezTo>
                    <a:pt x="638" y="17"/>
                    <a:pt x="643" y="12"/>
                    <a:pt x="660" y="14"/>
                  </a:cubicBezTo>
                  <a:cubicBezTo>
                    <a:pt x="686" y="15"/>
                    <a:pt x="663" y="19"/>
                    <a:pt x="671" y="19"/>
                  </a:cubicBezTo>
                  <a:cubicBezTo>
                    <a:pt x="677" y="24"/>
                    <a:pt x="706" y="18"/>
                    <a:pt x="722" y="19"/>
                  </a:cubicBezTo>
                  <a:cubicBezTo>
                    <a:pt x="723" y="20"/>
                    <a:pt x="718" y="20"/>
                    <a:pt x="716" y="21"/>
                  </a:cubicBezTo>
                  <a:cubicBezTo>
                    <a:pt x="729" y="20"/>
                    <a:pt x="757" y="20"/>
                    <a:pt x="759" y="17"/>
                  </a:cubicBezTo>
                  <a:cubicBezTo>
                    <a:pt x="726" y="19"/>
                    <a:pt x="726" y="19"/>
                    <a:pt x="726" y="19"/>
                  </a:cubicBezTo>
                  <a:cubicBezTo>
                    <a:pt x="718" y="18"/>
                    <a:pt x="736" y="16"/>
                    <a:pt x="726" y="14"/>
                  </a:cubicBezTo>
                  <a:cubicBezTo>
                    <a:pt x="718" y="15"/>
                    <a:pt x="709" y="15"/>
                    <a:pt x="699" y="14"/>
                  </a:cubicBezTo>
                  <a:cubicBezTo>
                    <a:pt x="701" y="13"/>
                    <a:pt x="701" y="13"/>
                    <a:pt x="701" y="13"/>
                  </a:cubicBezTo>
                  <a:cubicBezTo>
                    <a:pt x="681" y="10"/>
                    <a:pt x="649" y="11"/>
                    <a:pt x="626" y="12"/>
                  </a:cubicBezTo>
                  <a:cubicBezTo>
                    <a:pt x="621" y="21"/>
                    <a:pt x="609" y="26"/>
                    <a:pt x="599" y="34"/>
                  </a:cubicBezTo>
                  <a:cubicBezTo>
                    <a:pt x="564" y="35"/>
                    <a:pt x="528" y="34"/>
                    <a:pt x="491" y="33"/>
                  </a:cubicBezTo>
                  <a:cubicBezTo>
                    <a:pt x="492" y="34"/>
                    <a:pt x="492" y="36"/>
                    <a:pt x="490" y="38"/>
                  </a:cubicBezTo>
                  <a:cubicBezTo>
                    <a:pt x="479" y="35"/>
                    <a:pt x="460" y="37"/>
                    <a:pt x="461" y="33"/>
                  </a:cubicBezTo>
                  <a:cubicBezTo>
                    <a:pt x="450" y="37"/>
                    <a:pt x="418" y="40"/>
                    <a:pt x="424" y="44"/>
                  </a:cubicBezTo>
                  <a:cubicBezTo>
                    <a:pt x="423" y="45"/>
                    <a:pt x="421" y="45"/>
                    <a:pt x="420" y="45"/>
                  </a:cubicBezTo>
                  <a:cubicBezTo>
                    <a:pt x="406" y="40"/>
                    <a:pt x="386" y="37"/>
                    <a:pt x="350" y="36"/>
                  </a:cubicBezTo>
                  <a:cubicBezTo>
                    <a:pt x="343" y="36"/>
                    <a:pt x="342" y="38"/>
                    <a:pt x="344" y="42"/>
                  </a:cubicBezTo>
                  <a:cubicBezTo>
                    <a:pt x="336" y="41"/>
                    <a:pt x="329" y="40"/>
                    <a:pt x="322" y="40"/>
                  </a:cubicBezTo>
                  <a:cubicBezTo>
                    <a:pt x="327" y="38"/>
                    <a:pt x="331" y="36"/>
                    <a:pt x="342" y="35"/>
                  </a:cubicBezTo>
                  <a:cubicBezTo>
                    <a:pt x="285" y="34"/>
                    <a:pt x="285" y="34"/>
                    <a:pt x="285" y="34"/>
                  </a:cubicBezTo>
                  <a:cubicBezTo>
                    <a:pt x="290" y="32"/>
                    <a:pt x="290" y="32"/>
                    <a:pt x="290" y="32"/>
                  </a:cubicBezTo>
                  <a:cubicBezTo>
                    <a:pt x="268" y="35"/>
                    <a:pt x="268" y="35"/>
                    <a:pt x="268" y="35"/>
                  </a:cubicBezTo>
                  <a:cubicBezTo>
                    <a:pt x="280" y="34"/>
                    <a:pt x="299" y="35"/>
                    <a:pt x="295" y="39"/>
                  </a:cubicBezTo>
                  <a:cubicBezTo>
                    <a:pt x="270" y="42"/>
                    <a:pt x="255" y="38"/>
                    <a:pt x="234" y="43"/>
                  </a:cubicBezTo>
                  <a:cubicBezTo>
                    <a:pt x="234" y="36"/>
                    <a:pt x="227" y="34"/>
                    <a:pt x="234" y="30"/>
                  </a:cubicBezTo>
                  <a:cubicBezTo>
                    <a:pt x="236" y="30"/>
                    <a:pt x="236" y="30"/>
                    <a:pt x="237" y="30"/>
                  </a:cubicBezTo>
                  <a:cubicBezTo>
                    <a:pt x="245" y="26"/>
                    <a:pt x="262" y="22"/>
                    <a:pt x="275" y="21"/>
                  </a:cubicBezTo>
                  <a:cubicBezTo>
                    <a:pt x="228" y="18"/>
                    <a:pt x="240" y="21"/>
                    <a:pt x="199" y="19"/>
                  </a:cubicBezTo>
                  <a:cubicBezTo>
                    <a:pt x="196" y="15"/>
                    <a:pt x="237" y="14"/>
                    <a:pt x="227" y="11"/>
                  </a:cubicBezTo>
                  <a:cubicBezTo>
                    <a:pt x="266" y="14"/>
                    <a:pt x="266" y="14"/>
                    <a:pt x="266" y="14"/>
                  </a:cubicBezTo>
                  <a:cubicBezTo>
                    <a:pt x="259" y="14"/>
                    <a:pt x="259" y="15"/>
                    <a:pt x="255" y="16"/>
                  </a:cubicBezTo>
                  <a:cubicBezTo>
                    <a:pt x="282" y="12"/>
                    <a:pt x="291" y="16"/>
                    <a:pt x="311" y="11"/>
                  </a:cubicBezTo>
                  <a:cubicBezTo>
                    <a:pt x="324" y="13"/>
                    <a:pt x="292" y="15"/>
                    <a:pt x="306" y="16"/>
                  </a:cubicBezTo>
                  <a:cubicBezTo>
                    <a:pt x="294" y="16"/>
                    <a:pt x="282" y="21"/>
                    <a:pt x="277" y="25"/>
                  </a:cubicBezTo>
                  <a:cubicBezTo>
                    <a:pt x="307" y="26"/>
                    <a:pt x="294" y="19"/>
                    <a:pt x="320" y="17"/>
                  </a:cubicBezTo>
                  <a:cubicBezTo>
                    <a:pt x="339" y="21"/>
                    <a:pt x="339" y="21"/>
                    <a:pt x="339" y="21"/>
                  </a:cubicBezTo>
                  <a:cubicBezTo>
                    <a:pt x="350" y="20"/>
                    <a:pt x="335" y="19"/>
                    <a:pt x="334" y="18"/>
                  </a:cubicBezTo>
                  <a:cubicBezTo>
                    <a:pt x="349" y="16"/>
                    <a:pt x="354" y="19"/>
                    <a:pt x="365" y="19"/>
                  </a:cubicBezTo>
                  <a:cubicBezTo>
                    <a:pt x="361" y="18"/>
                    <a:pt x="354" y="17"/>
                    <a:pt x="356" y="16"/>
                  </a:cubicBezTo>
                  <a:cubicBezTo>
                    <a:pt x="374" y="19"/>
                    <a:pt x="391" y="17"/>
                    <a:pt x="408" y="23"/>
                  </a:cubicBezTo>
                  <a:cubicBezTo>
                    <a:pt x="398" y="20"/>
                    <a:pt x="419" y="15"/>
                    <a:pt x="426" y="14"/>
                  </a:cubicBezTo>
                  <a:cubicBezTo>
                    <a:pt x="392" y="8"/>
                    <a:pt x="392" y="8"/>
                    <a:pt x="392" y="8"/>
                  </a:cubicBezTo>
                  <a:cubicBezTo>
                    <a:pt x="349" y="10"/>
                    <a:pt x="323" y="7"/>
                    <a:pt x="276" y="10"/>
                  </a:cubicBezTo>
                  <a:cubicBezTo>
                    <a:pt x="279" y="8"/>
                    <a:pt x="279" y="8"/>
                    <a:pt x="279" y="8"/>
                  </a:cubicBezTo>
                  <a:cubicBezTo>
                    <a:pt x="206" y="0"/>
                    <a:pt x="218" y="20"/>
                    <a:pt x="156" y="20"/>
                  </a:cubicBezTo>
                  <a:cubicBezTo>
                    <a:pt x="155" y="19"/>
                    <a:pt x="155" y="18"/>
                    <a:pt x="154" y="18"/>
                  </a:cubicBezTo>
                  <a:cubicBezTo>
                    <a:pt x="153" y="18"/>
                    <a:pt x="152" y="17"/>
                    <a:pt x="150" y="17"/>
                  </a:cubicBezTo>
                  <a:cubicBezTo>
                    <a:pt x="145" y="17"/>
                    <a:pt x="140" y="17"/>
                    <a:pt x="134" y="18"/>
                  </a:cubicBezTo>
                  <a:cubicBezTo>
                    <a:pt x="123" y="20"/>
                    <a:pt x="114" y="23"/>
                    <a:pt x="115" y="20"/>
                  </a:cubicBezTo>
                  <a:cubicBezTo>
                    <a:pt x="119" y="19"/>
                    <a:pt x="122" y="18"/>
                    <a:pt x="125" y="17"/>
                  </a:cubicBezTo>
                  <a:cubicBezTo>
                    <a:pt x="127" y="17"/>
                    <a:pt x="130" y="17"/>
                    <a:pt x="131" y="16"/>
                  </a:cubicBezTo>
                  <a:cubicBezTo>
                    <a:pt x="135" y="15"/>
                    <a:pt x="137" y="15"/>
                    <a:pt x="137" y="14"/>
                  </a:cubicBezTo>
                  <a:cubicBezTo>
                    <a:pt x="138" y="13"/>
                    <a:pt x="135" y="13"/>
                    <a:pt x="130" y="12"/>
                  </a:cubicBezTo>
                  <a:cubicBezTo>
                    <a:pt x="128" y="13"/>
                    <a:pt x="125" y="13"/>
                    <a:pt x="123" y="14"/>
                  </a:cubicBezTo>
                  <a:cubicBezTo>
                    <a:pt x="121" y="15"/>
                    <a:pt x="119" y="15"/>
                    <a:pt x="117" y="16"/>
                  </a:cubicBezTo>
                  <a:cubicBezTo>
                    <a:pt x="113" y="18"/>
                    <a:pt x="109" y="20"/>
                    <a:pt x="105" y="22"/>
                  </a:cubicBezTo>
                  <a:cubicBezTo>
                    <a:pt x="103" y="23"/>
                    <a:pt x="100" y="24"/>
                    <a:pt x="98" y="25"/>
                  </a:cubicBezTo>
                  <a:cubicBezTo>
                    <a:pt x="96" y="27"/>
                    <a:pt x="93" y="28"/>
                    <a:pt x="90" y="29"/>
                  </a:cubicBezTo>
                  <a:cubicBezTo>
                    <a:pt x="89" y="30"/>
                    <a:pt x="87" y="31"/>
                    <a:pt x="86" y="32"/>
                  </a:cubicBezTo>
                  <a:cubicBezTo>
                    <a:pt x="84" y="32"/>
                    <a:pt x="83" y="33"/>
                    <a:pt x="81" y="34"/>
                  </a:cubicBezTo>
                  <a:cubicBezTo>
                    <a:pt x="78" y="36"/>
                    <a:pt x="75" y="38"/>
                    <a:pt x="71" y="40"/>
                  </a:cubicBezTo>
                  <a:cubicBezTo>
                    <a:pt x="75" y="35"/>
                    <a:pt x="71" y="37"/>
                    <a:pt x="69" y="37"/>
                  </a:cubicBezTo>
                  <a:cubicBezTo>
                    <a:pt x="68" y="37"/>
                    <a:pt x="67" y="37"/>
                    <a:pt x="69" y="35"/>
                  </a:cubicBezTo>
                  <a:cubicBezTo>
                    <a:pt x="70" y="33"/>
                    <a:pt x="74" y="30"/>
                    <a:pt x="81" y="26"/>
                  </a:cubicBezTo>
                  <a:cubicBezTo>
                    <a:pt x="60" y="37"/>
                    <a:pt x="46" y="51"/>
                    <a:pt x="36" y="65"/>
                  </a:cubicBezTo>
                  <a:cubicBezTo>
                    <a:pt x="31" y="71"/>
                    <a:pt x="28" y="78"/>
                    <a:pt x="25" y="84"/>
                  </a:cubicBezTo>
                  <a:cubicBezTo>
                    <a:pt x="23" y="90"/>
                    <a:pt x="21" y="97"/>
                    <a:pt x="20" y="103"/>
                  </a:cubicBezTo>
                  <a:cubicBezTo>
                    <a:pt x="15" y="122"/>
                    <a:pt x="14" y="133"/>
                    <a:pt x="13" y="140"/>
                  </a:cubicBezTo>
                  <a:cubicBezTo>
                    <a:pt x="12" y="147"/>
                    <a:pt x="11" y="150"/>
                    <a:pt x="10" y="153"/>
                  </a:cubicBezTo>
                  <a:cubicBezTo>
                    <a:pt x="8" y="156"/>
                    <a:pt x="6" y="160"/>
                    <a:pt x="7" y="183"/>
                  </a:cubicBezTo>
                  <a:cubicBezTo>
                    <a:pt x="5" y="176"/>
                    <a:pt x="5" y="176"/>
                    <a:pt x="5" y="176"/>
                  </a:cubicBezTo>
                  <a:cubicBezTo>
                    <a:pt x="6" y="205"/>
                    <a:pt x="6" y="205"/>
                    <a:pt x="6" y="205"/>
                  </a:cubicBezTo>
                  <a:cubicBezTo>
                    <a:pt x="9" y="195"/>
                    <a:pt x="9" y="195"/>
                    <a:pt x="9" y="195"/>
                  </a:cubicBezTo>
                  <a:cubicBezTo>
                    <a:pt x="13" y="230"/>
                    <a:pt x="13" y="230"/>
                    <a:pt x="13" y="230"/>
                  </a:cubicBezTo>
                  <a:cubicBezTo>
                    <a:pt x="16" y="251"/>
                    <a:pt x="16" y="221"/>
                    <a:pt x="19" y="224"/>
                  </a:cubicBezTo>
                  <a:cubicBezTo>
                    <a:pt x="14" y="217"/>
                    <a:pt x="14" y="217"/>
                    <a:pt x="14" y="217"/>
                  </a:cubicBezTo>
                  <a:cubicBezTo>
                    <a:pt x="15" y="203"/>
                    <a:pt x="12" y="183"/>
                    <a:pt x="15" y="180"/>
                  </a:cubicBezTo>
                  <a:cubicBezTo>
                    <a:pt x="15" y="203"/>
                    <a:pt x="19" y="198"/>
                    <a:pt x="21" y="207"/>
                  </a:cubicBezTo>
                  <a:cubicBezTo>
                    <a:pt x="19" y="185"/>
                    <a:pt x="19" y="185"/>
                    <a:pt x="19" y="185"/>
                  </a:cubicBezTo>
                  <a:cubicBezTo>
                    <a:pt x="22" y="178"/>
                    <a:pt x="22" y="178"/>
                    <a:pt x="22" y="178"/>
                  </a:cubicBezTo>
                  <a:cubicBezTo>
                    <a:pt x="22" y="167"/>
                    <a:pt x="22" y="157"/>
                    <a:pt x="22" y="148"/>
                  </a:cubicBezTo>
                  <a:cubicBezTo>
                    <a:pt x="22" y="135"/>
                    <a:pt x="24" y="124"/>
                    <a:pt x="25" y="113"/>
                  </a:cubicBezTo>
                  <a:cubicBezTo>
                    <a:pt x="23" y="120"/>
                    <a:pt x="22" y="126"/>
                    <a:pt x="22" y="131"/>
                  </a:cubicBezTo>
                  <a:cubicBezTo>
                    <a:pt x="22" y="134"/>
                    <a:pt x="22" y="137"/>
                    <a:pt x="21" y="139"/>
                  </a:cubicBezTo>
                  <a:cubicBezTo>
                    <a:pt x="21" y="142"/>
                    <a:pt x="21" y="145"/>
                    <a:pt x="20" y="148"/>
                  </a:cubicBezTo>
                  <a:cubicBezTo>
                    <a:pt x="18" y="140"/>
                    <a:pt x="18" y="125"/>
                    <a:pt x="23" y="107"/>
                  </a:cubicBezTo>
                  <a:cubicBezTo>
                    <a:pt x="28" y="89"/>
                    <a:pt x="38" y="70"/>
                    <a:pt x="53" y="54"/>
                  </a:cubicBezTo>
                  <a:cubicBezTo>
                    <a:pt x="55" y="54"/>
                    <a:pt x="65" y="46"/>
                    <a:pt x="61" y="50"/>
                  </a:cubicBezTo>
                  <a:cubicBezTo>
                    <a:pt x="61" y="51"/>
                    <a:pt x="55" y="56"/>
                    <a:pt x="53" y="59"/>
                  </a:cubicBezTo>
                  <a:cubicBezTo>
                    <a:pt x="55" y="59"/>
                    <a:pt x="52" y="63"/>
                    <a:pt x="52" y="64"/>
                  </a:cubicBezTo>
                  <a:cubicBezTo>
                    <a:pt x="52" y="65"/>
                    <a:pt x="53" y="64"/>
                    <a:pt x="56" y="62"/>
                  </a:cubicBezTo>
                  <a:cubicBezTo>
                    <a:pt x="58" y="60"/>
                    <a:pt x="63" y="56"/>
                    <a:pt x="70" y="50"/>
                  </a:cubicBezTo>
                  <a:cubicBezTo>
                    <a:pt x="68" y="53"/>
                    <a:pt x="66" y="57"/>
                    <a:pt x="63" y="61"/>
                  </a:cubicBezTo>
                  <a:cubicBezTo>
                    <a:pt x="61" y="65"/>
                    <a:pt x="59" y="69"/>
                    <a:pt x="57" y="73"/>
                  </a:cubicBezTo>
                  <a:cubicBezTo>
                    <a:pt x="53" y="81"/>
                    <a:pt x="51" y="87"/>
                    <a:pt x="52" y="87"/>
                  </a:cubicBezTo>
                  <a:cubicBezTo>
                    <a:pt x="47" y="95"/>
                    <a:pt x="42" y="106"/>
                    <a:pt x="39" y="117"/>
                  </a:cubicBezTo>
                  <a:cubicBezTo>
                    <a:pt x="37" y="123"/>
                    <a:pt x="35" y="128"/>
                    <a:pt x="35" y="133"/>
                  </a:cubicBezTo>
                  <a:cubicBezTo>
                    <a:pt x="34" y="136"/>
                    <a:pt x="34" y="138"/>
                    <a:pt x="33" y="141"/>
                  </a:cubicBezTo>
                  <a:cubicBezTo>
                    <a:pt x="33" y="143"/>
                    <a:pt x="33" y="145"/>
                    <a:pt x="33" y="147"/>
                  </a:cubicBezTo>
                  <a:cubicBezTo>
                    <a:pt x="32" y="146"/>
                    <a:pt x="32" y="146"/>
                    <a:pt x="32" y="146"/>
                  </a:cubicBezTo>
                  <a:cubicBezTo>
                    <a:pt x="32" y="148"/>
                    <a:pt x="31" y="151"/>
                    <a:pt x="31" y="153"/>
                  </a:cubicBezTo>
                  <a:cubicBezTo>
                    <a:pt x="32" y="155"/>
                    <a:pt x="32" y="157"/>
                    <a:pt x="32" y="159"/>
                  </a:cubicBezTo>
                  <a:cubicBezTo>
                    <a:pt x="32" y="163"/>
                    <a:pt x="32" y="168"/>
                    <a:pt x="32" y="172"/>
                  </a:cubicBezTo>
                  <a:cubicBezTo>
                    <a:pt x="33" y="180"/>
                    <a:pt x="33" y="187"/>
                    <a:pt x="31" y="188"/>
                  </a:cubicBezTo>
                  <a:cubicBezTo>
                    <a:pt x="32" y="196"/>
                    <a:pt x="33" y="216"/>
                    <a:pt x="35" y="195"/>
                  </a:cubicBezTo>
                  <a:cubicBezTo>
                    <a:pt x="38" y="230"/>
                    <a:pt x="38" y="230"/>
                    <a:pt x="38" y="230"/>
                  </a:cubicBezTo>
                  <a:cubicBezTo>
                    <a:pt x="31" y="224"/>
                    <a:pt x="29" y="257"/>
                    <a:pt x="23" y="223"/>
                  </a:cubicBezTo>
                  <a:cubicBezTo>
                    <a:pt x="24" y="224"/>
                    <a:pt x="24" y="237"/>
                    <a:pt x="26" y="257"/>
                  </a:cubicBezTo>
                  <a:cubicBezTo>
                    <a:pt x="25" y="256"/>
                    <a:pt x="25" y="256"/>
                    <a:pt x="25" y="256"/>
                  </a:cubicBezTo>
                  <a:cubicBezTo>
                    <a:pt x="25" y="255"/>
                    <a:pt x="24" y="254"/>
                    <a:pt x="24" y="253"/>
                  </a:cubicBezTo>
                  <a:cubicBezTo>
                    <a:pt x="24" y="249"/>
                    <a:pt x="24" y="247"/>
                    <a:pt x="25" y="246"/>
                  </a:cubicBezTo>
                  <a:cubicBezTo>
                    <a:pt x="20" y="234"/>
                    <a:pt x="19" y="252"/>
                    <a:pt x="18" y="271"/>
                  </a:cubicBezTo>
                  <a:cubicBezTo>
                    <a:pt x="22" y="275"/>
                    <a:pt x="22" y="275"/>
                    <a:pt x="22" y="275"/>
                  </a:cubicBezTo>
                  <a:cubicBezTo>
                    <a:pt x="20" y="291"/>
                    <a:pt x="17" y="301"/>
                    <a:pt x="18" y="323"/>
                  </a:cubicBezTo>
                  <a:cubicBezTo>
                    <a:pt x="33" y="374"/>
                    <a:pt x="33" y="374"/>
                    <a:pt x="33" y="374"/>
                  </a:cubicBezTo>
                  <a:cubicBezTo>
                    <a:pt x="33" y="379"/>
                    <a:pt x="34" y="384"/>
                    <a:pt x="34" y="389"/>
                  </a:cubicBezTo>
                  <a:cubicBezTo>
                    <a:pt x="32" y="396"/>
                    <a:pt x="33" y="418"/>
                    <a:pt x="29" y="409"/>
                  </a:cubicBezTo>
                  <a:cubicBezTo>
                    <a:pt x="27" y="411"/>
                    <a:pt x="26" y="404"/>
                    <a:pt x="27" y="394"/>
                  </a:cubicBezTo>
                  <a:cubicBezTo>
                    <a:pt x="27" y="393"/>
                    <a:pt x="28" y="395"/>
                    <a:pt x="28" y="394"/>
                  </a:cubicBezTo>
                  <a:cubicBezTo>
                    <a:pt x="26" y="391"/>
                    <a:pt x="23" y="390"/>
                    <a:pt x="20" y="401"/>
                  </a:cubicBezTo>
                  <a:cubicBezTo>
                    <a:pt x="21" y="389"/>
                    <a:pt x="21" y="388"/>
                    <a:pt x="19" y="379"/>
                  </a:cubicBezTo>
                  <a:cubicBezTo>
                    <a:pt x="19" y="392"/>
                    <a:pt x="19" y="392"/>
                    <a:pt x="19" y="392"/>
                  </a:cubicBezTo>
                  <a:cubicBezTo>
                    <a:pt x="18" y="373"/>
                    <a:pt x="12" y="345"/>
                    <a:pt x="9" y="346"/>
                  </a:cubicBezTo>
                  <a:cubicBezTo>
                    <a:pt x="14" y="351"/>
                    <a:pt x="9" y="363"/>
                    <a:pt x="8" y="373"/>
                  </a:cubicBezTo>
                  <a:cubicBezTo>
                    <a:pt x="7" y="365"/>
                    <a:pt x="5" y="349"/>
                    <a:pt x="4" y="362"/>
                  </a:cubicBezTo>
                  <a:cubicBezTo>
                    <a:pt x="6" y="366"/>
                    <a:pt x="9" y="399"/>
                    <a:pt x="11" y="376"/>
                  </a:cubicBezTo>
                  <a:cubicBezTo>
                    <a:pt x="12" y="386"/>
                    <a:pt x="14" y="399"/>
                    <a:pt x="13" y="410"/>
                  </a:cubicBezTo>
                  <a:cubicBezTo>
                    <a:pt x="11" y="397"/>
                    <a:pt x="9" y="406"/>
                    <a:pt x="6" y="402"/>
                  </a:cubicBezTo>
                  <a:cubicBezTo>
                    <a:pt x="9" y="414"/>
                    <a:pt x="12" y="414"/>
                    <a:pt x="14" y="416"/>
                  </a:cubicBezTo>
                  <a:cubicBezTo>
                    <a:pt x="10" y="450"/>
                    <a:pt x="1" y="463"/>
                    <a:pt x="4" y="502"/>
                  </a:cubicBezTo>
                  <a:cubicBezTo>
                    <a:pt x="5" y="507"/>
                    <a:pt x="3" y="478"/>
                    <a:pt x="6" y="482"/>
                  </a:cubicBezTo>
                  <a:cubicBezTo>
                    <a:pt x="12" y="510"/>
                    <a:pt x="0" y="518"/>
                    <a:pt x="2" y="542"/>
                  </a:cubicBezTo>
                  <a:cubicBezTo>
                    <a:pt x="8" y="536"/>
                    <a:pt x="8" y="536"/>
                    <a:pt x="8" y="536"/>
                  </a:cubicBezTo>
                  <a:cubicBezTo>
                    <a:pt x="9" y="543"/>
                    <a:pt x="10" y="561"/>
                    <a:pt x="10" y="570"/>
                  </a:cubicBezTo>
                  <a:cubicBezTo>
                    <a:pt x="8" y="573"/>
                    <a:pt x="5" y="599"/>
                    <a:pt x="3" y="579"/>
                  </a:cubicBezTo>
                  <a:cubicBezTo>
                    <a:pt x="0" y="621"/>
                    <a:pt x="14" y="616"/>
                    <a:pt x="13" y="664"/>
                  </a:cubicBezTo>
                  <a:cubicBezTo>
                    <a:pt x="14" y="642"/>
                    <a:pt x="14" y="639"/>
                    <a:pt x="14" y="622"/>
                  </a:cubicBezTo>
                  <a:cubicBezTo>
                    <a:pt x="17" y="640"/>
                    <a:pt x="16" y="625"/>
                    <a:pt x="20" y="627"/>
                  </a:cubicBezTo>
                  <a:cubicBezTo>
                    <a:pt x="16" y="638"/>
                    <a:pt x="19" y="674"/>
                    <a:pt x="15" y="649"/>
                  </a:cubicBezTo>
                  <a:cubicBezTo>
                    <a:pt x="15" y="664"/>
                    <a:pt x="14" y="694"/>
                    <a:pt x="17" y="700"/>
                  </a:cubicBezTo>
                  <a:cubicBezTo>
                    <a:pt x="18" y="688"/>
                    <a:pt x="18" y="688"/>
                    <a:pt x="18" y="688"/>
                  </a:cubicBezTo>
                  <a:cubicBezTo>
                    <a:pt x="18" y="709"/>
                    <a:pt x="22" y="730"/>
                    <a:pt x="25" y="739"/>
                  </a:cubicBezTo>
                  <a:cubicBezTo>
                    <a:pt x="25" y="712"/>
                    <a:pt x="18" y="713"/>
                    <a:pt x="19" y="679"/>
                  </a:cubicBezTo>
                  <a:cubicBezTo>
                    <a:pt x="23" y="643"/>
                    <a:pt x="23" y="688"/>
                    <a:pt x="28" y="664"/>
                  </a:cubicBezTo>
                  <a:cubicBezTo>
                    <a:pt x="24" y="638"/>
                    <a:pt x="24" y="638"/>
                    <a:pt x="24" y="638"/>
                  </a:cubicBezTo>
                  <a:cubicBezTo>
                    <a:pt x="23" y="650"/>
                    <a:pt x="23" y="650"/>
                    <a:pt x="23" y="650"/>
                  </a:cubicBezTo>
                  <a:cubicBezTo>
                    <a:pt x="18" y="646"/>
                    <a:pt x="24" y="610"/>
                    <a:pt x="17" y="613"/>
                  </a:cubicBezTo>
                  <a:cubicBezTo>
                    <a:pt x="23" y="587"/>
                    <a:pt x="19" y="579"/>
                    <a:pt x="24" y="550"/>
                  </a:cubicBezTo>
                  <a:cubicBezTo>
                    <a:pt x="22" y="543"/>
                    <a:pt x="22" y="554"/>
                    <a:pt x="21" y="562"/>
                  </a:cubicBezTo>
                  <a:cubicBezTo>
                    <a:pt x="22" y="547"/>
                    <a:pt x="15" y="547"/>
                    <a:pt x="19" y="527"/>
                  </a:cubicBezTo>
                  <a:cubicBezTo>
                    <a:pt x="20" y="517"/>
                    <a:pt x="15" y="524"/>
                    <a:pt x="15" y="542"/>
                  </a:cubicBezTo>
                  <a:cubicBezTo>
                    <a:pt x="15" y="527"/>
                    <a:pt x="14" y="513"/>
                    <a:pt x="15" y="496"/>
                  </a:cubicBezTo>
                  <a:cubicBezTo>
                    <a:pt x="11" y="513"/>
                    <a:pt x="11" y="513"/>
                    <a:pt x="11" y="513"/>
                  </a:cubicBezTo>
                  <a:cubicBezTo>
                    <a:pt x="10" y="496"/>
                    <a:pt x="10" y="496"/>
                    <a:pt x="10" y="496"/>
                  </a:cubicBezTo>
                  <a:cubicBezTo>
                    <a:pt x="8" y="510"/>
                    <a:pt x="8" y="510"/>
                    <a:pt x="8" y="510"/>
                  </a:cubicBezTo>
                  <a:cubicBezTo>
                    <a:pt x="7" y="477"/>
                    <a:pt x="8" y="440"/>
                    <a:pt x="14" y="422"/>
                  </a:cubicBezTo>
                  <a:cubicBezTo>
                    <a:pt x="18" y="451"/>
                    <a:pt x="16" y="498"/>
                    <a:pt x="23" y="515"/>
                  </a:cubicBezTo>
                  <a:cubicBezTo>
                    <a:pt x="25" y="508"/>
                    <a:pt x="18" y="492"/>
                    <a:pt x="24" y="483"/>
                  </a:cubicBezTo>
                  <a:cubicBezTo>
                    <a:pt x="20" y="475"/>
                    <a:pt x="20" y="475"/>
                    <a:pt x="20" y="475"/>
                  </a:cubicBezTo>
                  <a:cubicBezTo>
                    <a:pt x="19" y="465"/>
                    <a:pt x="18" y="442"/>
                    <a:pt x="21" y="440"/>
                  </a:cubicBezTo>
                  <a:cubicBezTo>
                    <a:pt x="24" y="467"/>
                    <a:pt x="28" y="474"/>
                    <a:pt x="31" y="488"/>
                  </a:cubicBezTo>
                  <a:cubicBezTo>
                    <a:pt x="32" y="488"/>
                    <a:pt x="32" y="491"/>
                    <a:pt x="32" y="495"/>
                  </a:cubicBezTo>
                  <a:cubicBezTo>
                    <a:pt x="32" y="495"/>
                    <a:pt x="32" y="495"/>
                    <a:pt x="33" y="495"/>
                  </a:cubicBezTo>
                  <a:cubicBezTo>
                    <a:pt x="32" y="495"/>
                    <a:pt x="32" y="495"/>
                    <a:pt x="32" y="495"/>
                  </a:cubicBezTo>
                  <a:cubicBezTo>
                    <a:pt x="33" y="503"/>
                    <a:pt x="32" y="516"/>
                    <a:pt x="33" y="524"/>
                  </a:cubicBezTo>
                  <a:cubicBezTo>
                    <a:pt x="32" y="534"/>
                    <a:pt x="30" y="527"/>
                    <a:pt x="29" y="526"/>
                  </a:cubicBezTo>
                  <a:cubicBezTo>
                    <a:pt x="25" y="559"/>
                    <a:pt x="37" y="582"/>
                    <a:pt x="34" y="617"/>
                  </a:cubicBezTo>
                  <a:cubicBezTo>
                    <a:pt x="30" y="617"/>
                    <a:pt x="30" y="645"/>
                    <a:pt x="28" y="636"/>
                  </a:cubicBezTo>
                  <a:cubicBezTo>
                    <a:pt x="27" y="657"/>
                    <a:pt x="31" y="668"/>
                    <a:pt x="34" y="681"/>
                  </a:cubicBezTo>
                  <a:cubicBezTo>
                    <a:pt x="30" y="684"/>
                    <a:pt x="33" y="712"/>
                    <a:pt x="29" y="702"/>
                  </a:cubicBezTo>
                  <a:cubicBezTo>
                    <a:pt x="34" y="721"/>
                    <a:pt x="34" y="721"/>
                    <a:pt x="34" y="721"/>
                  </a:cubicBezTo>
                  <a:cubicBezTo>
                    <a:pt x="33" y="727"/>
                    <a:pt x="34" y="737"/>
                    <a:pt x="34" y="746"/>
                  </a:cubicBezTo>
                  <a:cubicBezTo>
                    <a:pt x="34" y="747"/>
                    <a:pt x="34" y="748"/>
                    <a:pt x="34" y="749"/>
                  </a:cubicBezTo>
                  <a:cubicBezTo>
                    <a:pt x="34" y="751"/>
                    <a:pt x="34" y="752"/>
                    <a:pt x="34" y="754"/>
                  </a:cubicBezTo>
                  <a:cubicBezTo>
                    <a:pt x="34" y="756"/>
                    <a:pt x="34" y="759"/>
                    <a:pt x="34" y="761"/>
                  </a:cubicBezTo>
                  <a:cubicBezTo>
                    <a:pt x="34" y="766"/>
                    <a:pt x="34" y="770"/>
                    <a:pt x="34" y="771"/>
                  </a:cubicBezTo>
                  <a:cubicBezTo>
                    <a:pt x="36" y="781"/>
                    <a:pt x="38" y="782"/>
                    <a:pt x="40" y="784"/>
                  </a:cubicBezTo>
                  <a:cubicBezTo>
                    <a:pt x="41" y="785"/>
                    <a:pt x="41" y="786"/>
                    <a:pt x="43" y="789"/>
                  </a:cubicBezTo>
                  <a:cubicBezTo>
                    <a:pt x="43" y="790"/>
                    <a:pt x="44" y="792"/>
                    <a:pt x="45" y="794"/>
                  </a:cubicBezTo>
                  <a:cubicBezTo>
                    <a:pt x="45" y="796"/>
                    <a:pt x="46" y="799"/>
                    <a:pt x="48" y="802"/>
                  </a:cubicBezTo>
                  <a:cubicBezTo>
                    <a:pt x="47" y="801"/>
                    <a:pt x="47" y="803"/>
                    <a:pt x="45" y="798"/>
                  </a:cubicBezTo>
                  <a:cubicBezTo>
                    <a:pt x="46" y="801"/>
                    <a:pt x="47" y="805"/>
                    <a:pt x="49" y="809"/>
                  </a:cubicBezTo>
                  <a:cubicBezTo>
                    <a:pt x="51" y="811"/>
                    <a:pt x="52" y="813"/>
                    <a:pt x="53" y="816"/>
                  </a:cubicBezTo>
                  <a:cubicBezTo>
                    <a:pt x="55" y="818"/>
                    <a:pt x="56" y="820"/>
                    <a:pt x="58" y="822"/>
                  </a:cubicBezTo>
                  <a:cubicBezTo>
                    <a:pt x="60" y="824"/>
                    <a:pt x="61" y="826"/>
                    <a:pt x="63" y="828"/>
                  </a:cubicBezTo>
                  <a:cubicBezTo>
                    <a:pt x="65" y="830"/>
                    <a:pt x="67" y="832"/>
                    <a:pt x="69" y="833"/>
                  </a:cubicBezTo>
                  <a:cubicBezTo>
                    <a:pt x="73" y="836"/>
                    <a:pt x="76" y="839"/>
                    <a:pt x="79" y="841"/>
                  </a:cubicBezTo>
                  <a:cubicBezTo>
                    <a:pt x="72" y="834"/>
                    <a:pt x="72" y="833"/>
                    <a:pt x="70" y="832"/>
                  </a:cubicBezTo>
                  <a:cubicBezTo>
                    <a:pt x="70" y="831"/>
                    <a:pt x="69" y="830"/>
                    <a:pt x="68" y="829"/>
                  </a:cubicBezTo>
                  <a:cubicBezTo>
                    <a:pt x="67" y="827"/>
                    <a:pt x="64" y="825"/>
                    <a:pt x="61" y="820"/>
                  </a:cubicBezTo>
                  <a:cubicBezTo>
                    <a:pt x="62" y="820"/>
                    <a:pt x="67" y="824"/>
                    <a:pt x="74" y="830"/>
                  </a:cubicBezTo>
                  <a:cubicBezTo>
                    <a:pt x="81" y="836"/>
                    <a:pt x="91" y="843"/>
                    <a:pt x="102" y="850"/>
                  </a:cubicBezTo>
                  <a:cubicBezTo>
                    <a:pt x="98" y="849"/>
                    <a:pt x="95" y="848"/>
                    <a:pt x="93" y="847"/>
                  </a:cubicBezTo>
                  <a:cubicBezTo>
                    <a:pt x="92" y="847"/>
                    <a:pt x="91" y="847"/>
                    <a:pt x="91" y="847"/>
                  </a:cubicBezTo>
                  <a:cubicBezTo>
                    <a:pt x="91" y="848"/>
                    <a:pt x="94" y="851"/>
                    <a:pt x="98" y="854"/>
                  </a:cubicBezTo>
                  <a:cubicBezTo>
                    <a:pt x="106" y="859"/>
                    <a:pt x="117" y="863"/>
                    <a:pt x="109" y="862"/>
                  </a:cubicBezTo>
                  <a:cubicBezTo>
                    <a:pt x="122" y="867"/>
                    <a:pt x="135" y="869"/>
                    <a:pt x="147" y="869"/>
                  </a:cubicBezTo>
                  <a:cubicBezTo>
                    <a:pt x="149" y="869"/>
                    <a:pt x="150" y="869"/>
                    <a:pt x="152" y="869"/>
                  </a:cubicBezTo>
                  <a:cubicBezTo>
                    <a:pt x="153" y="869"/>
                    <a:pt x="154" y="868"/>
                    <a:pt x="155" y="868"/>
                  </a:cubicBezTo>
                  <a:cubicBezTo>
                    <a:pt x="157" y="868"/>
                    <a:pt x="159" y="868"/>
                    <a:pt x="161" y="868"/>
                  </a:cubicBezTo>
                  <a:cubicBezTo>
                    <a:pt x="165" y="867"/>
                    <a:pt x="168" y="867"/>
                    <a:pt x="172" y="866"/>
                  </a:cubicBezTo>
                  <a:cubicBezTo>
                    <a:pt x="187" y="864"/>
                    <a:pt x="201" y="861"/>
                    <a:pt x="218" y="858"/>
                  </a:cubicBezTo>
                  <a:cubicBezTo>
                    <a:pt x="258" y="858"/>
                    <a:pt x="307" y="860"/>
                    <a:pt x="338" y="855"/>
                  </a:cubicBezTo>
                  <a:cubicBezTo>
                    <a:pt x="334" y="855"/>
                    <a:pt x="334" y="855"/>
                    <a:pt x="334" y="855"/>
                  </a:cubicBezTo>
                  <a:cubicBezTo>
                    <a:pt x="352" y="852"/>
                    <a:pt x="352" y="852"/>
                    <a:pt x="352" y="852"/>
                  </a:cubicBezTo>
                  <a:cubicBezTo>
                    <a:pt x="363" y="852"/>
                    <a:pt x="352" y="858"/>
                    <a:pt x="369" y="856"/>
                  </a:cubicBezTo>
                  <a:cubicBezTo>
                    <a:pt x="363" y="861"/>
                    <a:pt x="340" y="857"/>
                    <a:pt x="323" y="861"/>
                  </a:cubicBezTo>
                  <a:cubicBezTo>
                    <a:pt x="352" y="865"/>
                    <a:pt x="296" y="865"/>
                    <a:pt x="315" y="869"/>
                  </a:cubicBezTo>
                  <a:cubicBezTo>
                    <a:pt x="327" y="859"/>
                    <a:pt x="377" y="868"/>
                    <a:pt x="403" y="862"/>
                  </a:cubicBezTo>
                  <a:cubicBezTo>
                    <a:pt x="427" y="863"/>
                    <a:pt x="391" y="867"/>
                    <a:pt x="404" y="867"/>
                  </a:cubicBezTo>
                  <a:cubicBezTo>
                    <a:pt x="411" y="864"/>
                    <a:pt x="411" y="864"/>
                    <a:pt x="411" y="864"/>
                  </a:cubicBezTo>
                  <a:cubicBezTo>
                    <a:pt x="421" y="865"/>
                    <a:pt x="424" y="866"/>
                    <a:pt x="424" y="868"/>
                  </a:cubicBezTo>
                  <a:cubicBezTo>
                    <a:pt x="450" y="870"/>
                    <a:pt x="480" y="868"/>
                    <a:pt x="502" y="864"/>
                  </a:cubicBezTo>
                  <a:cubicBezTo>
                    <a:pt x="474" y="866"/>
                    <a:pt x="512" y="859"/>
                    <a:pt x="484" y="859"/>
                  </a:cubicBezTo>
                  <a:cubicBezTo>
                    <a:pt x="492" y="857"/>
                    <a:pt x="510" y="857"/>
                    <a:pt x="528" y="856"/>
                  </a:cubicBezTo>
                  <a:cubicBezTo>
                    <a:pt x="511" y="858"/>
                    <a:pt x="550" y="863"/>
                    <a:pt x="513" y="862"/>
                  </a:cubicBezTo>
                  <a:cubicBezTo>
                    <a:pt x="518" y="867"/>
                    <a:pt x="531" y="861"/>
                    <a:pt x="547" y="862"/>
                  </a:cubicBezTo>
                  <a:cubicBezTo>
                    <a:pt x="539" y="863"/>
                    <a:pt x="520" y="866"/>
                    <a:pt x="522" y="867"/>
                  </a:cubicBezTo>
                  <a:cubicBezTo>
                    <a:pt x="547" y="860"/>
                    <a:pt x="601" y="871"/>
                    <a:pt x="611" y="866"/>
                  </a:cubicBezTo>
                  <a:cubicBezTo>
                    <a:pt x="629" y="862"/>
                    <a:pt x="656" y="858"/>
                    <a:pt x="678" y="854"/>
                  </a:cubicBezTo>
                  <a:cubicBezTo>
                    <a:pt x="700" y="858"/>
                    <a:pt x="724" y="855"/>
                    <a:pt x="749" y="857"/>
                  </a:cubicBezTo>
                  <a:cubicBezTo>
                    <a:pt x="744" y="859"/>
                    <a:pt x="744" y="859"/>
                    <a:pt x="744" y="859"/>
                  </a:cubicBezTo>
                  <a:cubicBezTo>
                    <a:pt x="758" y="860"/>
                    <a:pt x="780" y="858"/>
                    <a:pt x="800" y="858"/>
                  </a:cubicBezTo>
                  <a:cubicBezTo>
                    <a:pt x="805" y="862"/>
                    <a:pt x="805" y="862"/>
                    <a:pt x="805" y="862"/>
                  </a:cubicBezTo>
                  <a:cubicBezTo>
                    <a:pt x="819" y="861"/>
                    <a:pt x="845" y="860"/>
                    <a:pt x="867" y="861"/>
                  </a:cubicBezTo>
                  <a:cubicBezTo>
                    <a:pt x="867" y="858"/>
                    <a:pt x="847" y="859"/>
                    <a:pt x="857" y="856"/>
                  </a:cubicBezTo>
                  <a:cubicBezTo>
                    <a:pt x="846" y="856"/>
                    <a:pt x="837" y="857"/>
                    <a:pt x="841" y="859"/>
                  </a:cubicBezTo>
                  <a:cubicBezTo>
                    <a:pt x="830" y="859"/>
                    <a:pt x="829" y="856"/>
                    <a:pt x="821" y="854"/>
                  </a:cubicBezTo>
                  <a:cubicBezTo>
                    <a:pt x="862" y="851"/>
                    <a:pt x="862" y="851"/>
                    <a:pt x="862" y="851"/>
                  </a:cubicBezTo>
                  <a:cubicBezTo>
                    <a:pt x="865" y="852"/>
                    <a:pt x="867" y="852"/>
                    <a:pt x="867" y="852"/>
                  </a:cubicBezTo>
                  <a:cubicBezTo>
                    <a:pt x="870" y="848"/>
                    <a:pt x="870" y="848"/>
                    <a:pt x="870" y="848"/>
                  </a:cubicBezTo>
                  <a:cubicBezTo>
                    <a:pt x="881" y="848"/>
                    <a:pt x="884" y="849"/>
                    <a:pt x="882" y="851"/>
                  </a:cubicBezTo>
                  <a:cubicBezTo>
                    <a:pt x="905" y="850"/>
                    <a:pt x="913" y="844"/>
                    <a:pt x="938" y="845"/>
                  </a:cubicBezTo>
                  <a:cubicBezTo>
                    <a:pt x="927" y="849"/>
                    <a:pt x="920" y="851"/>
                    <a:pt x="903" y="851"/>
                  </a:cubicBezTo>
                  <a:cubicBezTo>
                    <a:pt x="931" y="851"/>
                    <a:pt x="931" y="851"/>
                    <a:pt x="931" y="851"/>
                  </a:cubicBezTo>
                  <a:cubicBezTo>
                    <a:pt x="918" y="855"/>
                    <a:pt x="870" y="854"/>
                    <a:pt x="878" y="860"/>
                  </a:cubicBezTo>
                  <a:cubicBezTo>
                    <a:pt x="909" y="857"/>
                    <a:pt x="954" y="854"/>
                    <a:pt x="981" y="849"/>
                  </a:cubicBezTo>
                  <a:cubicBezTo>
                    <a:pt x="995" y="854"/>
                    <a:pt x="1016" y="848"/>
                    <a:pt x="1040" y="850"/>
                  </a:cubicBezTo>
                  <a:cubicBezTo>
                    <a:pt x="1043" y="851"/>
                    <a:pt x="1050" y="852"/>
                    <a:pt x="1046" y="854"/>
                  </a:cubicBezTo>
                  <a:cubicBezTo>
                    <a:pt x="1039" y="854"/>
                    <a:pt x="1039" y="854"/>
                    <a:pt x="1039" y="854"/>
                  </a:cubicBezTo>
                  <a:cubicBezTo>
                    <a:pt x="1071" y="855"/>
                    <a:pt x="1106" y="852"/>
                    <a:pt x="1134" y="849"/>
                  </a:cubicBezTo>
                  <a:cubicBezTo>
                    <a:pt x="1148" y="853"/>
                    <a:pt x="1148" y="853"/>
                    <a:pt x="1148" y="853"/>
                  </a:cubicBezTo>
                  <a:cubicBezTo>
                    <a:pt x="1195" y="855"/>
                    <a:pt x="1139" y="846"/>
                    <a:pt x="1188" y="845"/>
                  </a:cubicBezTo>
                  <a:cubicBezTo>
                    <a:pt x="1199" y="850"/>
                    <a:pt x="1247" y="847"/>
                    <a:pt x="1249" y="851"/>
                  </a:cubicBezTo>
                  <a:cubicBezTo>
                    <a:pt x="1259" y="850"/>
                    <a:pt x="1263" y="851"/>
                    <a:pt x="1264" y="848"/>
                  </a:cubicBezTo>
                  <a:cubicBezTo>
                    <a:pt x="1256" y="847"/>
                    <a:pt x="1237" y="848"/>
                    <a:pt x="1248" y="845"/>
                  </a:cubicBezTo>
                  <a:cubicBezTo>
                    <a:pt x="1264" y="844"/>
                    <a:pt x="1272" y="846"/>
                    <a:pt x="1285" y="846"/>
                  </a:cubicBezTo>
                  <a:cubicBezTo>
                    <a:pt x="1285" y="847"/>
                    <a:pt x="1275" y="849"/>
                    <a:pt x="1280" y="848"/>
                  </a:cubicBezTo>
                  <a:cubicBezTo>
                    <a:pt x="1284" y="848"/>
                    <a:pt x="1289" y="848"/>
                    <a:pt x="1294" y="848"/>
                  </a:cubicBezTo>
                  <a:cubicBezTo>
                    <a:pt x="1296" y="848"/>
                    <a:pt x="1299" y="847"/>
                    <a:pt x="1302" y="847"/>
                  </a:cubicBezTo>
                  <a:cubicBezTo>
                    <a:pt x="1303" y="847"/>
                    <a:pt x="1305" y="847"/>
                    <a:pt x="1306" y="847"/>
                  </a:cubicBezTo>
                  <a:cubicBezTo>
                    <a:pt x="1308" y="847"/>
                    <a:pt x="1309" y="846"/>
                    <a:pt x="1311" y="846"/>
                  </a:cubicBezTo>
                  <a:cubicBezTo>
                    <a:pt x="1323" y="844"/>
                    <a:pt x="1336" y="839"/>
                    <a:pt x="1347" y="831"/>
                  </a:cubicBezTo>
                  <a:cubicBezTo>
                    <a:pt x="1358" y="824"/>
                    <a:pt x="1367" y="814"/>
                    <a:pt x="1372" y="804"/>
                  </a:cubicBezTo>
                  <a:cubicBezTo>
                    <a:pt x="1378" y="794"/>
                    <a:pt x="1381" y="783"/>
                    <a:pt x="1382" y="775"/>
                  </a:cubicBezTo>
                  <a:cubicBezTo>
                    <a:pt x="1380" y="781"/>
                    <a:pt x="1380" y="785"/>
                    <a:pt x="1378" y="788"/>
                  </a:cubicBezTo>
                  <a:cubicBezTo>
                    <a:pt x="1377" y="792"/>
                    <a:pt x="1376" y="797"/>
                    <a:pt x="1370" y="803"/>
                  </a:cubicBezTo>
                  <a:cubicBezTo>
                    <a:pt x="1369" y="802"/>
                    <a:pt x="1370" y="800"/>
                    <a:pt x="1371" y="798"/>
                  </a:cubicBezTo>
                  <a:cubicBezTo>
                    <a:pt x="1373" y="795"/>
                    <a:pt x="1374" y="793"/>
                    <a:pt x="1374" y="791"/>
                  </a:cubicBezTo>
                  <a:cubicBezTo>
                    <a:pt x="1373" y="791"/>
                    <a:pt x="1372" y="792"/>
                    <a:pt x="1371" y="793"/>
                  </a:cubicBezTo>
                  <a:cubicBezTo>
                    <a:pt x="1370" y="795"/>
                    <a:pt x="1370" y="798"/>
                    <a:pt x="1368" y="800"/>
                  </a:cubicBezTo>
                  <a:cubicBezTo>
                    <a:pt x="1365" y="805"/>
                    <a:pt x="1361" y="812"/>
                    <a:pt x="1353" y="817"/>
                  </a:cubicBezTo>
                  <a:cubicBezTo>
                    <a:pt x="1353" y="817"/>
                    <a:pt x="1354" y="815"/>
                    <a:pt x="1356" y="813"/>
                  </a:cubicBezTo>
                  <a:cubicBezTo>
                    <a:pt x="1358" y="811"/>
                    <a:pt x="1359" y="808"/>
                    <a:pt x="1361" y="805"/>
                  </a:cubicBezTo>
                  <a:cubicBezTo>
                    <a:pt x="1363" y="802"/>
                    <a:pt x="1365" y="799"/>
                    <a:pt x="1366" y="797"/>
                  </a:cubicBezTo>
                  <a:cubicBezTo>
                    <a:pt x="1367" y="794"/>
                    <a:pt x="1367" y="793"/>
                    <a:pt x="1367" y="793"/>
                  </a:cubicBezTo>
                  <a:cubicBezTo>
                    <a:pt x="1367" y="793"/>
                    <a:pt x="1367" y="793"/>
                    <a:pt x="1367" y="793"/>
                  </a:cubicBezTo>
                  <a:cubicBezTo>
                    <a:pt x="1375" y="780"/>
                    <a:pt x="1380" y="765"/>
                    <a:pt x="1380" y="749"/>
                  </a:cubicBezTo>
                  <a:cubicBezTo>
                    <a:pt x="1380" y="349"/>
                    <a:pt x="1380" y="349"/>
                    <a:pt x="1380" y="349"/>
                  </a:cubicBezTo>
                  <a:cubicBezTo>
                    <a:pt x="1384" y="370"/>
                    <a:pt x="1379" y="391"/>
                    <a:pt x="1383" y="412"/>
                  </a:cubicBezTo>
                  <a:cubicBezTo>
                    <a:pt x="1383" y="411"/>
                    <a:pt x="1382" y="409"/>
                    <a:pt x="1382" y="413"/>
                  </a:cubicBezTo>
                  <a:cubicBezTo>
                    <a:pt x="1381" y="440"/>
                    <a:pt x="1389" y="451"/>
                    <a:pt x="1385" y="472"/>
                  </a:cubicBezTo>
                  <a:cubicBezTo>
                    <a:pt x="1383" y="470"/>
                    <a:pt x="1383" y="470"/>
                    <a:pt x="1383" y="470"/>
                  </a:cubicBezTo>
                  <a:cubicBezTo>
                    <a:pt x="1383" y="472"/>
                    <a:pt x="1385" y="484"/>
                    <a:pt x="1388" y="482"/>
                  </a:cubicBezTo>
                  <a:cubicBezTo>
                    <a:pt x="1387" y="464"/>
                    <a:pt x="1386" y="460"/>
                    <a:pt x="1387" y="444"/>
                  </a:cubicBezTo>
                  <a:cubicBezTo>
                    <a:pt x="1389" y="451"/>
                    <a:pt x="1391" y="465"/>
                    <a:pt x="1391" y="476"/>
                  </a:cubicBezTo>
                  <a:cubicBezTo>
                    <a:pt x="1395" y="477"/>
                    <a:pt x="1395" y="477"/>
                    <a:pt x="1395" y="477"/>
                  </a:cubicBezTo>
                  <a:cubicBezTo>
                    <a:pt x="1399" y="491"/>
                    <a:pt x="1393" y="505"/>
                    <a:pt x="1397" y="518"/>
                  </a:cubicBezTo>
                  <a:cubicBezTo>
                    <a:pt x="1400" y="502"/>
                    <a:pt x="1400" y="502"/>
                    <a:pt x="1400" y="502"/>
                  </a:cubicBezTo>
                  <a:cubicBezTo>
                    <a:pt x="1400" y="503"/>
                    <a:pt x="1400" y="504"/>
                    <a:pt x="1401" y="505"/>
                  </a:cubicBezTo>
                  <a:cubicBezTo>
                    <a:pt x="1400" y="498"/>
                    <a:pt x="1400" y="491"/>
                    <a:pt x="1399" y="490"/>
                  </a:cubicBezTo>
                  <a:cubicBezTo>
                    <a:pt x="1396" y="466"/>
                    <a:pt x="1402" y="453"/>
                    <a:pt x="1405" y="449"/>
                  </a:cubicBezTo>
                  <a:cubicBezTo>
                    <a:pt x="1406" y="438"/>
                    <a:pt x="1410" y="453"/>
                    <a:pt x="1413" y="452"/>
                  </a:cubicBezTo>
                  <a:cubicBezTo>
                    <a:pt x="1412" y="434"/>
                    <a:pt x="1407" y="435"/>
                    <a:pt x="1406" y="417"/>
                  </a:cubicBezTo>
                  <a:cubicBezTo>
                    <a:pt x="1407" y="412"/>
                    <a:pt x="1407" y="414"/>
                    <a:pt x="1408" y="416"/>
                  </a:cubicBezTo>
                  <a:cubicBezTo>
                    <a:pt x="1406" y="404"/>
                    <a:pt x="1406" y="404"/>
                    <a:pt x="1406" y="404"/>
                  </a:cubicBezTo>
                  <a:cubicBezTo>
                    <a:pt x="1407" y="403"/>
                    <a:pt x="1408" y="372"/>
                    <a:pt x="1411" y="390"/>
                  </a:cubicBezTo>
                  <a:cubicBezTo>
                    <a:pt x="1411" y="393"/>
                    <a:pt x="1411" y="398"/>
                    <a:pt x="1411" y="402"/>
                  </a:cubicBezTo>
                  <a:cubicBezTo>
                    <a:pt x="1414" y="377"/>
                    <a:pt x="1417" y="333"/>
                    <a:pt x="1422" y="334"/>
                  </a:cubicBezTo>
                  <a:cubicBezTo>
                    <a:pt x="1423" y="320"/>
                    <a:pt x="1421" y="324"/>
                    <a:pt x="1422" y="302"/>
                  </a:cubicBezTo>
                  <a:cubicBezTo>
                    <a:pt x="1419" y="292"/>
                    <a:pt x="1415" y="303"/>
                    <a:pt x="1413" y="279"/>
                  </a:cubicBezTo>
                  <a:cubicBezTo>
                    <a:pt x="1411" y="298"/>
                    <a:pt x="1411" y="298"/>
                    <a:pt x="1411" y="298"/>
                  </a:cubicBezTo>
                  <a:cubicBezTo>
                    <a:pt x="1412" y="302"/>
                    <a:pt x="1413" y="305"/>
                    <a:pt x="1413" y="309"/>
                  </a:cubicBezTo>
                  <a:cubicBezTo>
                    <a:pt x="1413" y="289"/>
                    <a:pt x="1413" y="289"/>
                    <a:pt x="1413" y="289"/>
                  </a:cubicBezTo>
                  <a:cubicBezTo>
                    <a:pt x="1415" y="302"/>
                    <a:pt x="1416" y="300"/>
                    <a:pt x="1420" y="303"/>
                  </a:cubicBezTo>
                  <a:cubicBezTo>
                    <a:pt x="1420" y="334"/>
                    <a:pt x="1414" y="342"/>
                    <a:pt x="1413" y="357"/>
                  </a:cubicBezTo>
                  <a:cubicBezTo>
                    <a:pt x="1410" y="348"/>
                    <a:pt x="1411" y="332"/>
                    <a:pt x="1407" y="338"/>
                  </a:cubicBezTo>
                  <a:cubicBezTo>
                    <a:pt x="1410" y="323"/>
                    <a:pt x="1403" y="321"/>
                    <a:pt x="1406" y="303"/>
                  </a:cubicBezTo>
                  <a:cubicBezTo>
                    <a:pt x="1408" y="307"/>
                    <a:pt x="1408" y="307"/>
                    <a:pt x="1408" y="307"/>
                  </a:cubicBezTo>
                  <a:cubicBezTo>
                    <a:pt x="1404" y="292"/>
                    <a:pt x="1408" y="290"/>
                    <a:pt x="1405" y="278"/>
                  </a:cubicBezTo>
                  <a:cubicBezTo>
                    <a:pt x="1406" y="279"/>
                    <a:pt x="1407" y="278"/>
                    <a:pt x="1407" y="276"/>
                  </a:cubicBezTo>
                  <a:cubicBezTo>
                    <a:pt x="1405" y="250"/>
                    <a:pt x="1405" y="284"/>
                    <a:pt x="1401" y="258"/>
                  </a:cubicBezTo>
                  <a:cubicBezTo>
                    <a:pt x="1401" y="235"/>
                    <a:pt x="1408" y="251"/>
                    <a:pt x="1409" y="244"/>
                  </a:cubicBezTo>
                  <a:close/>
                  <a:moveTo>
                    <a:pt x="1178" y="62"/>
                  </a:moveTo>
                  <a:cubicBezTo>
                    <a:pt x="1178" y="62"/>
                    <a:pt x="1177" y="63"/>
                    <a:pt x="1174" y="63"/>
                  </a:cubicBezTo>
                  <a:cubicBezTo>
                    <a:pt x="1202" y="63"/>
                    <a:pt x="1205" y="63"/>
                    <a:pt x="1227" y="62"/>
                  </a:cubicBezTo>
                  <a:cubicBezTo>
                    <a:pt x="1220" y="64"/>
                    <a:pt x="1220" y="64"/>
                    <a:pt x="1220" y="64"/>
                  </a:cubicBezTo>
                  <a:cubicBezTo>
                    <a:pt x="1224" y="67"/>
                    <a:pt x="1242" y="64"/>
                    <a:pt x="1260" y="64"/>
                  </a:cubicBezTo>
                  <a:cubicBezTo>
                    <a:pt x="1266" y="62"/>
                    <a:pt x="1277" y="60"/>
                    <a:pt x="1284" y="62"/>
                  </a:cubicBezTo>
                  <a:cubicBezTo>
                    <a:pt x="1282" y="65"/>
                    <a:pt x="1282" y="65"/>
                    <a:pt x="1282" y="65"/>
                  </a:cubicBezTo>
                  <a:cubicBezTo>
                    <a:pt x="1283" y="66"/>
                    <a:pt x="1288" y="67"/>
                    <a:pt x="1296" y="67"/>
                  </a:cubicBezTo>
                  <a:cubicBezTo>
                    <a:pt x="1303" y="67"/>
                    <a:pt x="1313" y="68"/>
                    <a:pt x="1323" y="72"/>
                  </a:cubicBezTo>
                  <a:cubicBezTo>
                    <a:pt x="1321" y="71"/>
                    <a:pt x="1319" y="72"/>
                    <a:pt x="1317" y="72"/>
                  </a:cubicBezTo>
                  <a:cubicBezTo>
                    <a:pt x="1310" y="70"/>
                    <a:pt x="1303" y="69"/>
                    <a:pt x="1296" y="69"/>
                  </a:cubicBezTo>
                  <a:cubicBezTo>
                    <a:pt x="1127" y="69"/>
                    <a:pt x="1127" y="69"/>
                    <a:pt x="1127" y="69"/>
                  </a:cubicBezTo>
                  <a:cubicBezTo>
                    <a:pt x="1143" y="67"/>
                    <a:pt x="1160" y="65"/>
                    <a:pt x="1178" y="62"/>
                  </a:cubicBezTo>
                  <a:close/>
                  <a:moveTo>
                    <a:pt x="780" y="66"/>
                  </a:moveTo>
                  <a:cubicBezTo>
                    <a:pt x="790" y="64"/>
                    <a:pt x="804" y="60"/>
                    <a:pt x="820" y="57"/>
                  </a:cubicBezTo>
                  <a:cubicBezTo>
                    <a:pt x="820" y="57"/>
                    <a:pt x="820" y="57"/>
                    <a:pt x="820" y="57"/>
                  </a:cubicBezTo>
                  <a:cubicBezTo>
                    <a:pt x="855" y="56"/>
                    <a:pt x="855" y="56"/>
                    <a:pt x="855" y="56"/>
                  </a:cubicBezTo>
                  <a:cubicBezTo>
                    <a:pt x="851" y="58"/>
                    <a:pt x="851" y="58"/>
                    <a:pt x="851" y="58"/>
                  </a:cubicBezTo>
                  <a:cubicBezTo>
                    <a:pt x="872" y="55"/>
                    <a:pt x="872" y="55"/>
                    <a:pt x="872" y="55"/>
                  </a:cubicBezTo>
                  <a:cubicBezTo>
                    <a:pt x="871" y="59"/>
                    <a:pt x="878" y="57"/>
                    <a:pt x="877" y="60"/>
                  </a:cubicBezTo>
                  <a:cubicBezTo>
                    <a:pt x="890" y="67"/>
                    <a:pt x="923" y="57"/>
                    <a:pt x="952" y="60"/>
                  </a:cubicBezTo>
                  <a:cubicBezTo>
                    <a:pt x="947" y="62"/>
                    <a:pt x="947" y="62"/>
                    <a:pt x="947" y="62"/>
                  </a:cubicBezTo>
                  <a:cubicBezTo>
                    <a:pt x="963" y="58"/>
                    <a:pt x="1001" y="63"/>
                    <a:pt x="1025" y="64"/>
                  </a:cubicBezTo>
                  <a:cubicBezTo>
                    <a:pt x="1024" y="64"/>
                    <a:pt x="1024" y="64"/>
                    <a:pt x="1024" y="64"/>
                  </a:cubicBezTo>
                  <a:cubicBezTo>
                    <a:pt x="1013" y="66"/>
                    <a:pt x="1009" y="67"/>
                    <a:pt x="1010" y="69"/>
                  </a:cubicBezTo>
                  <a:cubicBezTo>
                    <a:pt x="975" y="69"/>
                    <a:pt x="975" y="69"/>
                    <a:pt x="975" y="69"/>
                  </a:cubicBezTo>
                  <a:cubicBezTo>
                    <a:pt x="974" y="69"/>
                    <a:pt x="972" y="68"/>
                    <a:pt x="970" y="67"/>
                  </a:cubicBezTo>
                  <a:cubicBezTo>
                    <a:pt x="965" y="68"/>
                    <a:pt x="959" y="69"/>
                    <a:pt x="952" y="69"/>
                  </a:cubicBezTo>
                  <a:cubicBezTo>
                    <a:pt x="899" y="69"/>
                    <a:pt x="899" y="69"/>
                    <a:pt x="899" y="69"/>
                  </a:cubicBezTo>
                  <a:cubicBezTo>
                    <a:pt x="901" y="68"/>
                    <a:pt x="905" y="67"/>
                    <a:pt x="908" y="66"/>
                  </a:cubicBezTo>
                  <a:cubicBezTo>
                    <a:pt x="839" y="69"/>
                    <a:pt x="839" y="69"/>
                    <a:pt x="839" y="69"/>
                  </a:cubicBezTo>
                  <a:cubicBezTo>
                    <a:pt x="839" y="69"/>
                    <a:pt x="839" y="69"/>
                    <a:pt x="839" y="69"/>
                  </a:cubicBezTo>
                  <a:cubicBezTo>
                    <a:pt x="778" y="69"/>
                    <a:pt x="778" y="69"/>
                    <a:pt x="778" y="69"/>
                  </a:cubicBezTo>
                  <a:cubicBezTo>
                    <a:pt x="780" y="68"/>
                    <a:pt x="780" y="68"/>
                    <a:pt x="780" y="66"/>
                  </a:cubicBezTo>
                  <a:close/>
                  <a:moveTo>
                    <a:pt x="471" y="56"/>
                  </a:moveTo>
                  <a:cubicBezTo>
                    <a:pt x="473" y="60"/>
                    <a:pt x="473" y="60"/>
                    <a:pt x="473" y="60"/>
                  </a:cubicBezTo>
                  <a:cubicBezTo>
                    <a:pt x="516" y="61"/>
                    <a:pt x="547" y="51"/>
                    <a:pt x="592" y="53"/>
                  </a:cubicBezTo>
                  <a:cubicBezTo>
                    <a:pt x="586" y="57"/>
                    <a:pt x="569" y="55"/>
                    <a:pt x="571" y="57"/>
                  </a:cubicBezTo>
                  <a:cubicBezTo>
                    <a:pt x="598" y="57"/>
                    <a:pt x="595" y="47"/>
                    <a:pt x="621" y="52"/>
                  </a:cubicBezTo>
                  <a:cubicBezTo>
                    <a:pt x="583" y="54"/>
                    <a:pt x="645" y="54"/>
                    <a:pt x="611" y="58"/>
                  </a:cubicBezTo>
                  <a:cubicBezTo>
                    <a:pt x="658" y="52"/>
                    <a:pt x="709" y="60"/>
                    <a:pt x="740" y="59"/>
                  </a:cubicBezTo>
                  <a:cubicBezTo>
                    <a:pt x="732" y="56"/>
                    <a:pt x="753" y="55"/>
                    <a:pt x="754" y="54"/>
                  </a:cubicBezTo>
                  <a:cubicBezTo>
                    <a:pt x="762" y="55"/>
                    <a:pt x="760" y="57"/>
                    <a:pt x="753" y="57"/>
                  </a:cubicBezTo>
                  <a:cubicBezTo>
                    <a:pt x="769" y="60"/>
                    <a:pt x="772" y="63"/>
                    <a:pt x="769" y="66"/>
                  </a:cubicBezTo>
                  <a:cubicBezTo>
                    <a:pt x="736" y="66"/>
                    <a:pt x="736" y="66"/>
                    <a:pt x="736" y="66"/>
                  </a:cubicBezTo>
                  <a:cubicBezTo>
                    <a:pt x="742" y="67"/>
                    <a:pt x="747" y="68"/>
                    <a:pt x="751" y="69"/>
                  </a:cubicBezTo>
                  <a:cubicBezTo>
                    <a:pt x="700" y="69"/>
                    <a:pt x="700" y="69"/>
                    <a:pt x="700" y="69"/>
                  </a:cubicBezTo>
                  <a:cubicBezTo>
                    <a:pt x="697" y="68"/>
                    <a:pt x="695" y="67"/>
                    <a:pt x="696" y="67"/>
                  </a:cubicBezTo>
                  <a:cubicBezTo>
                    <a:pt x="685" y="68"/>
                    <a:pt x="668" y="64"/>
                    <a:pt x="662" y="65"/>
                  </a:cubicBezTo>
                  <a:cubicBezTo>
                    <a:pt x="674" y="67"/>
                    <a:pt x="672" y="68"/>
                    <a:pt x="665" y="69"/>
                  </a:cubicBezTo>
                  <a:cubicBezTo>
                    <a:pt x="647" y="69"/>
                    <a:pt x="647" y="69"/>
                    <a:pt x="647" y="69"/>
                  </a:cubicBezTo>
                  <a:cubicBezTo>
                    <a:pt x="647" y="68"/>
                    <a:pt x="650" y="67"/>
                    <a:pt x="644" y="66"/>
                  </a:cubicBezTo>
                  <a:cubicBezTo>
                    <a:pt x="618" y="67"/>
                    <a:pt x="618" y="67"/>
                    <a:pt x="618" y="67"/>
                  </a:cubicBezTo>
                  <a:cubicBezTo>
                    <a:pt x="641" y="67"/>
                    <a:pt x="641" y="67"/>
                    <a:pt x="641" y="67"/>
                  </a:cubicBezTo>
                  <a:cubicBezTo>
                    <a:pt x="638" y="69"/>
                    <a:pt x="638" y="69"/>
                    <a:pt x="638" y="69"/>
                  </a:cubicBezTo>
                  <a:cubicBezTo>
                    <a:pt x="471" y="69"/>
                    <a:pt x="471" y="69"/>
                    <a:pt x="471" y="69"/>
                  </a:cubicBezTo>
                  <a:cubicBezTo>
                    <a:pt x="458" y="66"/>
                    <a:pt x="451" y="62"/>
                    <a:pt x="444" y="57"/>
                  </a:cubicBezTo>
                  <a:cubicBezTo>
                    <a:pt x="454" y="57"/>
                    <a:pt x="463" y="56"/>
                    <a:pt x="471" y="56"/>
                  </a:cubicBezTo>
                  <a:close/>
                  <a:moveTo>
                    <a:pt x="335" y="64"/>
                  </a:moveTo>
                  <a:cubicBezTo>
                    <a:pt x="334" y="64"/>
                    <a:pt x="334" y="64"/>
                    <a:pt x="333" y="64"/>
                  </a:cubicBezTo>
                  <a:cubicBezTo>
                    <a:pt x="341" y="63"/>
                    <a:pt x="350" y="63"/>
                    <a:pt x="358" y="62"/>
                  </a:cubicBezTo>
                  <a:cubicBezTo>
                    <a:pt x="361" y="66"/>
                    <a:pt x="362" y="68"/>
                    <a:pt x="359" y="69"/>
                  </a:cubicBezTo>
                  <a:cubicBezTo>
                    <a:pt x="356" y="69"/>
                    <a:pt x="356" y="69"/>
                    <a:pt x="356" y="69"/>
                  </a:cubicBezTo>
                  <a:cubicBezTo>
                    <a:pt x="355" y="69"/>
                    <a:pt x="355" y="69"/>
                    <a:pt x="355" y="69"/>
                  </a:cubicBezTo>
                  <a:cubicBezTo>
                    <a:pt x="355" y="69"/>
                    <a:pt x="355" y="69"/>
                    <a:pt x="355" y="69"/>
                  </a:cubicBezTo>
                  <a:cubicBezTo>
                    <a:pt x="322" y="69"/>
                    <a:pt x="322" y="69"/>
                    <a:pt x="322" y="69"/>
                  </a:cubicBezTo>
                  <a:cubicBezTo>
                    <a:pt x="319" y="68"/>
                    <a:pt x="315" y="67"/>
                    <a:pt x="310" y="67"/>
                  </a:cubicBezTo>
                  <a:lnTo>
                    <a:pt x="335" y="64"/>
                  </a:lnTo>
                  <a:close/>
                  <a:moveTo>
                    <a:pt x="308" y="69"/>
                  </a:moveTo>
                  <a:cubicBezTo>
                    <a:pt x="278" y="69"/>
                    <a:pt x="278" y="69"/>
                    <a:pt x="278" y="69"/>
                  </a:cubicBezTo>
                  <a:cubicBezTo>
                    <a:pt x="281" y="67"/>
                    <a:pt x="296" y="68"/>
                    <a:pt x="308" y="69"/>
                  </a:cubicBezTo>
                  <a:close/>
                  <a:moveTo>
                    <a:pt x="60" y="137"/>
                  </a:moveTo>
                  <a:cubicBezTo>
                    <a:pt x="59" y="140"/>
                    <a:pt x="58" y="144"/>
                    <a:pt x="57" y="147"/>
                  </a:cubicBezTo>
                  <a:cubicBezTo>
                    <a:pt x="57" y="149"/>
                    <a:pt x="57" y="151"/>
                    <a:pt x="56" y="153"/>
                  </a:cubicBezTo>
                  <a:cubicBezTo>
                    <a:pt x="56" y="154"/>
                    <a:pt x="56" y="156"/>
                    <a:pt x="55" y="157"/>
                  </a:cubicBezTo>
                  <a:cubicBezTo>
                    <a:pt x="55" y="156"/>
                    <a:pt x="55" y="154"/>
                    <a:pt x="55" y="152"/>
                  </a:cubicBezTo>
                  <a:cubicBezTo>
                    <a:pt x="56" y="145"/>
                    <a:pt x="56" y="145"/>
                    <a:pt x="56" y="145"/>
                  </a:cubicBezTo>
                  <a:cubicBezTo>
                    <a:pt x="56" y="143"/>
                    <a:pt x="56" y="141"/>
                    <a:pt x="57" y="139"/>
                  </a:cubicBezTo>
                  <a:cubicBezTo>
                    <a:pt x="57" y="137"/>
                    <a:pt x="57" y="135"/>
                    <a:pt x="58" y="133"/>
                  </a:cubicBezTo>
                  <a:cubicBezTo>
                    <a:pt x="60" y="124"/>
                    <a:pt x="63" y="116"/>
                    <a:pt x="67" y="109"/>
                  </a:cubicBezTo>
                  <a:cubicBezTo>
                    <a:pt x="76" y="94"/>
                    <a:pt x="89" y="81"/>
                    <a:pt x="103" y="73"/>
                  </a:cubicBezTo>
                  <a:cubicBezTo>
                    <a:pt x="99" y="73"/>
                    <a:pt x="99" y="73"/>
                    <a:pt x="99" y="73"/>
                  </a:cubicBezTo>
                  <a:cubicBezTo>
                    <a:pt x="108" y="68"/>
                    <a:pt x="116" y="62"/>
                    <a:pt x="122" y="62"/>
                  </a:cubicBezTo>
                  <a:cubicBezTo>
                    <a:pt x="123" y="62"/>
                    <a:pt x="120" y="64"/>
                    <a:pt x="115" y="68"/>
                  </a:cubicBezTo>
                  <a:cubicBezTo>
                    <a:pt x="113" y="69"/>
                    <a:pt x="111" y="71"/>
                    <a:pt x="108" y="74"/>
                  </a:cubicBezTo>
                  <a:cubicBezTo>
                    <a:pt x="106" y="76"/>
                    <a:pt x="103" y="79"/>
                    <a:pt x="101" y="82"/>
                  </a:cubicBezTo>
                  <a:cubicBezTo>
                    <a:pt x="98" y="85"/>
                    <a:pt x="95" y="89"/>
                    <a:pt x="93" y="93"/>
                  </a:cubicBezTo>
                  <a:cubicBezTo>
                    <a:pt x="89" y="97"/>
                    <a:pt x="85" y="102"/>
                    <a:pt x="82" y="106"/>
                  </a:cubicBezTo>
                  <a:cubicBezTo>
                    <a:pt x="82" y="106"/>
                    <a:pt x="82" y="106"/>
                    <a:pt x="82" y="106"/>
                  </a:cubicBezTo>
                  <a:cubicBezTo>
                    <a:pt x="81" y="107"/>
                    <a:pt x="79" y="108"/>
                    <a:pt x="76" y="111"/>
                  </a:cubicBezTo>
                  <a:cubicBezTo>
                    <a:pt x="75" y="112"/>
                    <a:pt x="74" y="114"/>
                    <a:pt x="72" y="115"/>
                  </a:cubicBezTo>
                  <a:cubicBezTo>
                    <a:pt x="71" y="117"/>
                    <a:pt x="69" y="119"/>
                    <a:pt x="68" y="121"/>
                  </a:cubicBezTo>
                  <a:cubicBezTo>
                    <a:pt x="65" y="125"/>
                    <a:pt x="63" y="131"/>
                    <a:pt x="60" y="137"/>
                  </a:cubicBezTo>
                  <a:close/>
                  <a:moveTo>
                    <a:pt x="67" y="367"/>
                  </a:moveTo>
                  <a:cubicBezTo>
                    <a:pt x="67" y="373"/>
                    <a:pt x="67" y="376"/>
                    <a:pt x="67" y="378"/>
                  </a:cubicBezTo>
                  <a:cubicBezTo>
                    <a:pt x="67" y="373"/>
                    <a:pt x="67" y="369"/>
                    <a:pt x="67" y="365"/>
                  </a:cubicBezTo>
                  <a:cubicBezTo>
                    <a:pt x="67" y="366"/>
                    <a:pt x="67" y="366"/>
                    <a:pt x="67" y="367"/>
                  </a:cubicBezTo>
                  <a:close/>
                  <a:moveTo>
                    <a:pt x="64" y="483"/>
                  </a:moveTo>
                  <a:cubicBezTo>
                    <a:pt x="63" y="477"/>
                    <a:pt x="63" y="477"/>
                    <a:pt x="63" y="477"/>
                  </a:cubicBezTo>
                  <a:cubicBezTo>
                    <a:pt x="64" y="451"/>
                    <a:pt x="65" y="427"/>
                    <a:pt x="65" y="404"/>
                  </a:cubicBezTo>
                  <a:cubicBezTo>
                    <a:pt x="66" y="413"/>
                    <a:pt x="67" y="421"/>
                    <a:pt x="67" y="431"/>
                  </a:cubicBezTo>
                  <a:cubicBezTo>
                    <a:pt x="67" y="429"/>
                    <a:pt x="68" y="427"/>
                    <a:pt x="68" y="424"/>
                  </a:cubicBezTo>
                  <a:cubicBezTo>
                    <a:pt x="68" y="482"/>
                    <a:pt x="68" y="482"/>
                    <a:pt x="68" y="482"/>
                  </a:cubicBezTo>
                  <a:cubicBezTo>
                    <a:pt x="66" y="474"/>
                    <a:pt x="66" y="463"/>
                    <a:pt x="66" y="452"/>
                  </a:cubicBezTo>
                  <a:cubicBezTo>
                    <a:pt x="66" y="453"/>
                    <a:pt x="65" y="465"/>
                    <a:pt x="64" y="483"/>
                  </a:cubicBezTo>
                  <a:close/>
                  <a:moveTo>
                    <a:pt x="554" y="835"/>
                  </a:moveTo>
                  <a:cubicBezTo>
                    <a:pt x="556" y="834"/>
                    <a:pt x="558" y="834"/>
                    <a:pt x="560" y="833"/>
                  </a:cubicBezTo>
                  <a:cubicBezTo>
                    <a:pt x="574" y="833"/>
                    <a:pt x="574" y="833"/>
                    <a:pt x="574" y="833"/>
                  </a:cubicBezTo>
                  <a:cubicBezTo>
                    <a:pt x="573" y="835"/>
                    <a:pt x="572" y="837"/>
                    <a:pt x="554" y="835"/>
                  </a:cubicBezTo>
                  <a:close/>
                  <a:moveTo>
                    <a:pt x="582" y="833"/>
                  </a:moveTo>
                  <a:cubicBezTo>
                    <a:pt x="595" y="833"/>
                    <a:pt x="595" y="833"/>
                    <a:pt x="595" y="833"/>
                  </a:cubicBezTo>
                  <a:cubicBezTo>
                    <a:pt x="592" y="834"/>
                    <a:pt x="589" y="834"/>
                    <a:pt x="585" y="834"/>
                  </a:cubicBezTo>
                  <a:cubicBezTo>
                    <a:pt x="584" y="834"/>
                    <a:pt x="583" y="833"/>
                    <a:pt x="582" y="833"/>
                  </a:cubicBezTo>
                  <a:close/>
                  <a:moveTo>
                    <a:pt x="1380" y="349"/>
                  </a:moveTo>
                  <a:cubicBezTo>
                    <a:pt x="1380" y="341"/>
                    <a:pt x="1380" y="341"/>
                    <a:pt x="1380" y="341"/>
                  </a:cubicBezTo>
                  <a:cubicBezTo>
                    <a:pt x="1381" y="346"/>
                    <a:pt x="1381" y="351"/>
                    <a:pt x="1382" y="354"/>
                  </a:cubicBezTo>
                  <a:lnTo>
                    <a:pt x="1380" y="34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3" name="Freeform 31"/>
            <p:cNvSpPr/>
            <p:nvPr/>
          </p:nvSpPr>
          <p:spPr bwMode="auto">
            <a:xfrm>
              <a:off x="2235201" y="1004888"/>
              <a:ext cx="317500" cy="36512"/>
            </a:xfrm>
            <a:custGeom>
              <a:avLst/>
              <a:gdLst>
                <a:gd name="T0" fmla="*/ 168 w 225"/>
                <a:gd name="T1" fmla="*/ 15 h 25"/>
                <a:gd name="T2" fmla="*/ 157 w 225"/>
                <a:gd name="T3" fmla="*/ 18 h 25"/>
                <a:gd name="T4" fmla="*/ 193 w 225"/>
                <a:gd name="T5" fmla="*/ 14 h 25"/>
                <a:gd name="T6" fmla="*/ 197 w 225"/>
                <a:gd name="T7" fmla="*/ 16 h 25"/>
                <a:gd name="T8" fmla="*/ 216 w 225"/>
                <a:gd name="T9" fmla="*/ 7 h 25"/>
                <a:gd name="T10" fmla="*/ 210 w 225"/>
                <a:gd name="T11" fmla="*/ 9 h 25"/>
                <a:gd name="T12" fmla="*/ 197 w 225"/>
                <a:gd name="T13" fmla="*/ 5 h 25"/>
                <a:gd name="T14" fmla="*/ 135 w 225"/>
                <a:gd name="T15" fmla="*/ 12 h 25"/>
                <a:gd name="T16" fmla="*/ 179 w 225"/>
                <a:gd name="T17" fmla="*/ 6 h 25"/>
                <a:gd name="T18" fmla="*/ 177 w 225"/>
                <a:gd name="T19" fmla="*/ 2 h 25"/>
                <a:gd name="T20" fmla="*/ 214 w 225"/>
                <a:gd name="T21" fmla="*/ 1 h 25"/>
                <a:gd name="T22" fmla="*/ 196 w 225"/>
                <a:gd name="T23" fmla="*/ 2 h 25"/>
                <a:gd name="T24" fmla="*/ 196 w 225"/>
                <a:gd name="T25" fmla="*/ 0 h 25"/>
                <a:gd name="T26" fmla="*/ 155 w 225"/>
                <a:gd name="T27" fmla="*/ 1 h 25"/>
                <a:gd name="T28" fmla="*/ 106 w 225"/>
                <a:gd name="T29" fmla="*/ 7 h 25"/>
                <a:gd name="T30" fmla="*/ 107 w 225"/>
                <a:gd name="T31" fmla="*/ 6 h 25"/>
                <a:gd name="T32" fmla="*/ 40 w 225"/>
                <a:gd name="T33" fmla="*/ 5 h 25"/>
                <a:gd name="T34" fmla="*/ 80 w 225"/>
                <a:gd name="T35" fmla="*/ 11 h 25"/>
                <a:gd name="T36" fmla="*/ 66 w 225"/>
                <a:gd name="T37" fmla="*/ 14 h 25"/>
                <a:gd name="T38" fmla="*/ 26 w 225"/>
                <a:gd name="T39" fmla="*/ 13 h 25"/>
                <a:gd name="T40" fmla="*/ 39 w 225"/>
                <a:gd name="T41" fmla="*/ 15 h 25"/>
                <a:gd name="T42" fmla="*/ 2 w 225"/>
                <a:gd name="T43" fmla="*/ 20 h 25"/>
                <a:gd name="T44" fmla="*/ 39 w 225"/>
                <a:gd name="T45" fmla="*/ 21 h 25"/>
                <a:gd name="T46" fmla="*/ 30 w 225"/>
                <a:gd name="T47" fmla="*/ 25 h 25"/>
                <a:gd name="T48" fmla="*/ 69 w 225"/>
                <a:gd name="T49" fmla="*/ 21 h 25"/>
                <a:gd name="T50" fmla="*/ 94 w 225"/>
                <a:gd name="T51" fmla="*/ 10 h 25"/>
                <a:gd name="T52" fmla="*/ 110 w 225"/>
                <a:gd name="T53" fmla="*/ 21 h 25"/>
                <a:gd name="T54" fmla="*/ 168 w 225"/>
                <a:gd name="T55" fmla="*/ 1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5" h="25">
                  <a:moveTo>
                    <a:pt x="168" y="15"/>
                  </a:moveTo>
                  <a:cubicBezTo>
                    <a:pt x="157" y="18"/>
                    <a:pt x="157" y="18"/>
                    <a:pt x="157" y="18"/>
                  </a:cubicBezTo>
                  <a:cubicBezTo>
                    <a:pt x="177" y="18"/>
                    <a:pt x="185" y="15"/>
                    <a:pt x="193" y="14"/>
                  </a:cubicBezTo>
                  <a:cubicBezTo>
                    <a:pt x="192" y="14"/>
                    <a:pt x="194" y="15"/>
                    <a:pt x="197" y="16"/>
                  </a:cubicBezTo>
                  <a:cubicBezTo>
                    <a:pt x="215" y="15"/>
                    <a:pt x="225" y="10"/>
                    <a:pt x="216" y="7"/>
                  </a:cubicBezTo>
                  <a:cubicBezTo>
                    <a:pt x="210" y="9"/>
                    <a:pt x="210" y="9"/>
                    <a:pt x="210" y="9"/>
                  </a:cubicBezTo>
                  <a:cubicBezTo>
                    <a:pt x="197" y="5"/>
                    <a:pt x="197" y="5"/>
                    <a:pt x="197" y="5"/>
                  </a:cubicBezTo>
                  <a:cubicBezTo>
                    <a:pt x="192" y="13"/>
                    <a:pt x="155" y="8"/>
                    <a:pt x="135" y="12"/>
                  </a:cubicBezTo>
                  <a:cubicBezTo>
                    <a:pt x="149" y="8"/>
                    <a:pt x="161" y="1"/>
                    <a:pt x="179" y="6"/>
                  </a:cubicBezTo>
                  <a:cubicBezTo>
                    <a:pt x="177" y="2"/>
                    <a:pt x="177" y="2"/>
                    <a:pt x="177" y="2"/>
                  </a:cubicBezTo>
                  <a:cubicBezTo>
                    <a:pt x="192" y="1"/>
                    <a:pt x="205" y="5"/>
                    <a:pt x="214" y="1"/>
                  </a:cubicBezTo>
                  <a:cubicBezTo>
                    <a:pt x="196" y="2"/>
                    <a:pt x="196" y="2"/>
                    <a:pt x="196" y="2"/>
                  </a:cubicBezTo>
                  <a:cubicBezTo>
                    <a:pt x="196" y="0"/>
                    <a:pt x="196" y="0"/>
                    <a:pt x="196" y="0"/>
                  </a:cubicBezTo>
                  <a:cubicBezTo>
                    <a:pt x="183" y="0"/>
                    <a:pt x="166" y="4"/>
                    <a:pt x="155" y="1"/>
                  </a:cubicBezTo>
                  <a:cubicBezTo>
                    <a:pt x="144" y="4"/>
                    <a:pt x="134" y="8"/>
                    <a:pt x="106" y="7"/>
                  </a:cubicBezTo>
                  <a:cubicBezTo>
                    <a:pt x="107" y="6"/>
                    <a:pt x="107" y="6"/>
                    <a:pt x="107" y="6"/>
                  </a:cubicBezTo>
                  <a:cubicBezTo>
                    <a:pt x="88" y="14"/>
                    <a:pt x="54" y="2"/>
                    <a:pt x="40" y="5"/>
                  </a:cubicBezTo>
                  <a:cubicBezTo>
                    <a:pt x="31" y="12"/>
                    <a:pt x="71" y="8"/>
                    <a:pt x="80" y="11"/>
                  </a:cubicBezTo>
                  <a:cubicBezTo>
                    <a:pt x="68" y="14"/>
                    <a:pt x="56" y="10"/>
                    <a:pt x="66" y="14"/>
                  </a:cubicBezTo>
                  <a:cubicBezTo>
                    <a:pt x="38" y="18"/>
                    <a:pt x="49" y="8"/>
                    <a:pt x="26" y="13"/>
                  </a:cubicBezTo>
                  <a:cubicBezTo>
                    <a:pt x="39" y="15"/>
                    <a:pt x="39" y="15"/>
                    <a:pt x="39" y="15"/>
                  </a:cubicBezTo>
                  <a:cubicBezTo>
                    <a:pt x="29" y="18"/>
                    <a:pt x="12" y="16"/>
                    <a:pt x="2" y="20"/>
                  </a:cubicBezTo>
                  <a:cubicBezTo>
                    <a:pt x="0" y="25"/>
                    <a:pt x="19" y="19"/>
                    <a:pt x="39" y="21"/>
                  </a:cubicBezTo>
                  <a:cubicBezTo>
                    <a:pt x="30" y="25"/>
                    <a:pt x="30" y="25"/>
                    <a:pt x="30" y="25"/>
                  </a:cubicBezTo>
                  <a:cubicBezTo>
                    <a:pt x="69" y="21"/>
                    <a:pt x="69" y="21"/>
                    <a:pt x="69" y="21"/>
                  </a:cubicBezTo>
                  <a:cubicBezTo>
                    <a:pt x="81" y="15"/>
                    <a:pt x="70" y="15"/>
                    <a:pt x="94" y="10"/>
                  </a:cubicBezTo>
                  <a:cubicBezTo>
                    <a:pt x="103" y="13"/>
                    <a:pt x="109" y="17"/>
                    <a:pt x="110" y="21"/>
                  </a:cubicBezTo>
                  <a:cubicBezTo>
                    <a:pt x="119" y="17"/>
                    <a:pt x="142" y="15"/>
                    <a:pt x="168"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4" name="Freeform 32"/>
            <p:cNvSpPr/>
            <p:nvPr/>
          </p:nvSpPr>
          <p:spPr bwMode="auto">
            <a:xfrm>
              <a:off x="2390776" y="103505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5" name="Freeform 33"/>
            <p:cNvSpPr/>
            <p:nvPr/>
          </p:nvSpPr>
          <p:spPr bwMode="auto">
            <a:xfrm>
              <a:off x="3687763" y="1576388"/>
              <a:ext cx="0" cy="1587"/>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6" name="Freeform 34"/>
            <p:cNvSpPr/>
            <p:nvPr/>
          </p:nvSpPr>
          <p:spPr bwMode="auto">
            <a:xfrm>
              <a:off x="3662363" y="1666875"/>
              <a:ext cx="6350" cy="41275"/>
            </a:xfrm>
            <a:custGeom>
              <a:avLst/>
              <a:gdLst>
                <a:gd name="T0" fmla="*/ 0 w 4"/>
                <a:gd name="T1" fmla="*/ 9 h 29"/>
                <a:gd name="T2" fmla="*/ 4 w 4"/>
                <a:gd name="T3" fmla="*/ 26 h 29"/>
                <a:gd name="T4" fmla="*/ 0 w 4"/>
                <a:gd name="T5" fmla="*/ 9 h 29"/>
              </a:gdLst>
              <a:ahLst/>
              <a:cxnLst>
                <a:cxn ang="0">
                  <a:pos x="T0" y="T1"/>
                </a:cxn>
                <a:cxn ang="0">
                  <a:pos x="T2" y="T3"/>
                </a:cxn>
                <a:cxn ang="0">
                  <a:pos x="T4" y="T5"/>
                </a:cxn>
              </a:cxnLst>
              <a:rect l="0" t="0" r="r" b="b"/>
              <a:pathLst>
                <a:path w="4" h="29">
                  <a:moveTo>
                    <a:pt x="0" y="9"/>
                  </a:moveTo>
                  <a:cubicBezTo>
                    <a:pt x="2" y="15"/>
                    <a:pt x="1" y="29"/>
                    <a:pt x="4" y="26"/>
                  </a:cubicBezTo>
                  <a:cubicBezTo>
                    <a:pt x="1" y="27"/>
                    <a:pt x="4" y="0"/>
                    <a:pt x="0"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7" name="Freeform 35"/>
            <p:cNvSpPr/>
            <p:nvPr/>
          </p:nvSpPr>
          <p:spPr bwMode="auto">
            <a:xfrm>
              <a:off x="3660776" y="1711325"/>
              <a:ext cx="0" cy="3175"/>
            </a:xfrm>
            <a:custGeom>
              <a:avLst/>
              <a:gdLst>
                <a:gd name="T0" fmla="*/ 0 h 2"/>
                <a:gd name="T1" fmla="*/ 2 h 2"/>
                <a:gd name="T2" fmla="*/ 0 h 2"/>
              </a:gdLst>
              <a:ahLst/>
              <a:cxnLst>
                <a:cxn ang="0">
                  <a:pos x="0" y="T0"/>
                </a:cxn>
                <a:cxn ang="0">
                  <a:pos x="0" y="T1"/>
                </a:cxn>
                <a:cxn ang="0">
                  <a:pos x="0" y="T2"/>
                </a:cxn>
              </a:cxnLst>
              <a:rect l="0" t="0" r="r" b="b"/>
              <a:pathLst>
                <a:path h="2">
                  <a:moveTo>
                    <a:pt x="0" y="0"/>
                  </a:moveTo>
                  <a:cubicBezTo>
                    <a:pt x="0" y="2"/>
                    <a:pt x="0" y="2"/>
                    <a:pt x="0" y="2"/>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8" name="Freeform 36"/>
            <p:cNvSpPr/>
            <p:nvPr/>
          </p:nvSpPr>
          <p:spPr bwMode="auto">
            <a:xfrm>
              <a:off x="3657601" y="1689100"/>
              <a:ext cx="3175" cy="22225"/>
            </a:xfrm>
            <a:custGeom>
              <a:avLst/>
              <a:gdLst>
                <a:gd name="T0" fmla="*/ 0 w 2"/>
                <a:gd name="T1" fmla="*/ 11 h 16"/>
                <a:gd name="T2" fmla="*/ 2 w 2"/>
                <a:gd name="T3" fmla="*/ 16 h 16"/>
                <a:gd name="T4" fmla="*/ 1 w 2"/>
                <a:gd name="T5" fmla="*/ 0 h 16"/>
                <a:gd name="T6" fmla="*/ 0 w 2"/>
                <a:gd name="T7" fmla="*/ 11 h 16"/>
              </a:gdLst>
              <a:ahLst/>
              <a:cxnLst>
                <a:cxn ang="0">
                  <a:pos x="T0" y="T1"/>
                </a:cxn>
                <a:cxn ang="0">
                  <a:pos x="T2" y="T3"/>
                </a:cxn>
                <a:cxn ang="0">
                  <a:pos x="T4" y="T5"/>
                </a:cxn>
                <a:cxn ang="0">
                  <a:pos x="T6" y="T7"/>
                </a:cxn>
              </a:cxnLst>
              <a:rect l="0" t="0" r="r" b="b"/>
              <a:pathLst>
                <a:path w="2" h="16">
                  <a:moveTo>
                    <a:pt x="0" y="11"/>
                  </a:moveTo>
                  <a:cubicBezTo>
                    <a:pt x="0" y="12"/>
                    <a:pt x="2" y="12"/>
                    <a:pt x="2" y="16"/>
                  </a:cubicBezTo>
                  <a:cubicBezTo>
                    <a:pt x="1" y="0"/>
                    <a:pt x="1" y="0"/>
                    <a:pt x="1" y="0"/>
                  </a:cubicBezTo>
                  <a:lnTo>
                    <a:pt x="0"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9" name="Freeform 37"/>
            <p:cNvSpPr/>
            <p:nvPr/>
          </p:nvSpPr>
          <p:spPr bwMode="auto">
            <a:xfrm>
              <a:off x="3709988" y="1230313"/>
              <a:ext cx="6350" cy="22225"/>
            </a:xfrm>
            <a:custGeom>
              <a:avLst/>
              <a:gdLst>
                <a:gd name="T0" fmla="*/ 1 w 4"/>
                <a:gd name="T1" fmla="*/ 0 h 16"/>
                <a:gd name="T2" fmla="*/ 1 w 4"/>
                <a:gd name="T3" fmla="*/ 16 h 16"/>
                <a:gd name="T4" fmla="*/ 1 w 4"/>
                <a:gd name="T5" fmla="*/ 0 h 16"/>
              </a:gdLst>
              <a:ahLst/>
              <a:cxnLst>
                <a:cxn ang="0">
                  <a:pos x="T0" y="T1"/>
                </a:cxn>
                <a:cxn ang="0">
                  <a:pos x="T2" y="T3"/>
                </a:cxn>
                <a:cxn ang="0">
                  <a:pos x="T4" y="T5"/>
                </a:cxn>
              </a:cxnLst>
              <a:rect l="0" t="0" r="r" b="b"/>
              <a:pathLst>
                <a:path w="4" h="16">
                  <a:moveTo>
                    <a:pt x="1" y="0"/>
                  </a:moveTo>
                  <a:cubicBezTo>
                    <a:pt x="0" y="5"/>
                    <a:pt x="0" y="10"/>
                    <a:pt x="1" y="16"/>
                  </a:cubicBezTo>
                  <a:cubicBezTo>
                    <a:pt x="4" y="15"/>
                    <a:pt x="1" y="5"/>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0" name="Freeform 38"/>
            <p:cNvSpPr/>
            <p:nvPr/>
          </p:nvSpPr>
          <p:spPr bwMode="auto">
            <a:xfrm>
              <a:off x="3019426" y="2232025"/>
              <a:ext cx="161925" cy="1587"/>
            </a:xfrm>
            <a:custGeom>
              <a:avLst/>
              <a:gdLst>
                <a:gd name="T0" fmla="*/ 114 w 114"/>
                <a:gd name="T1" fmla="*/ 0 h 2"/>
                <a:gd name="T2" fmla="*/ 0 w 114"/>
                <a:gd name="T3" fmla="*/ 2 h 2"/>
                <a:gd name="T4" fmla="*/ 114 w 114"/>
                <a:gd name="T5" fmla="*/ 0 h 2"/>
              </a:gdLst>
              <a:ahLst/>
              <a:cxnLst>
                <a:cxn ang="0">
                  <a:pos x="T0" y="T1"/>
                </a:cxn>
                <a:cxn ang="0">
                  <a:pos x="T2" y="T3"/>
                </a:cxn>
                <a:cxn ang="0">
                  <a:pos x="T4" y="T5"/>
                </a:cxn>
              </a:cxnLst>
              <a:rect l="0" t="0" r="r" b="b"/>
              <a:pathLst>
                <a:path w="114" h="2">
                  <a:moveTo>
                    <a:pt x="114" y="0"/>
                  </a:moveTo>
                  <a:cubicBezTo>
                    <a:pt x="81" y="0"/>
                    <a:pt x="51" y="1"/>
                    <a:pt x="0" y="2"/>
                  </a:cubicBezTo>
                  <a:lnTo>
                    <a:pt x="11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1" name="Freeform 39"/>
            <p:cNvSpPr/>
            <p:nvPr/>
          </p:nvSpPr>
          <p:spPr bwMode="auto">
            <a:xfrm>
              <a:off x="3206751" y="1027113"/>
              <a:ext cx="125413" cy="19050"/>
            </a:xfrm>
            <a:custGeom>
              <a:avLst/>
              <a:gdLst>
                <a:gd name="T0" fmla="*/ 0 w 89"/>
                <a:gd name="T1" fmla="*/ 8 h 14"/>
                <a:gd name="T2" fmla="*/ 13 w 89"/>
                <a:gd name="T3" fmla="*/ 14 h 14"/>
                <a:gd name="T4" fmla="*/ 89 w 89"/>
                <a:gd name="T5" fmla="*/ 6 h 14"/>
                <a:gd name="T6" fmla="*/ 0 w 89"/>
                <a:gd name="T7" fmla="*/ 8 h 14"/>
              </a:gdLst>
              <a:ahLst/>
              <a:cxnLst>
                <a:cxn ang="0">
                  <a:pos x="T0" y="T1"/>
                </a:cxn>
                <a:cxn ang="0">
                  <a:pos x="T2" y="T3"/>
                </a:cxn>
                <a:cxn ang="0">
                  <a:pos x="T4" y="T5"/>
                </a:cxn>
                <a:cxn ang="0">
                  <a:pos x="T6" y="T7"/>
                </a:cxn>
              </a:cxnLst>
              <a:rect l="0" t="0" r="r" b="b"/>
              <a:pathLst>
                <a:path w="89" h="14">
                  <a:moveTo>
                    <a:pt x="0" y="8"/>
                  </a:moveTo>
                  <a:cubicBezTo>
                    <a:pt x="13" y="14"/>
                    <a:pt x="13" y="14"/>
                    <a:pt x="13" y="14"/>
                  </a:cubicBezTo>
                  <a:cubicBezTo>
                    <a:pt x="44" y="11"/>
                    <a:pt x="58" y="7"/>
                    <a:pt x="89" y="6"/>
                  </a:cubicBezTo>
                  <a:cubicBezTo>
                    <a:pt x="48" y="0"/>
                    <a:pt x="35" y="14"/>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2" name="Freeform 40"/>
            <p:cNvSpPr/>
            <p:nvPr/>
          </p:nvSpPr>
          <p:spPr bwMode="auto">
            <a:xfrm>
              <a:off x="3208338" y="1016000"/>
              <a:ext cx="46038" cy="12700"/>
            </a:xfrm>
            <a:custGeom>
              <a:avLst/>
              <a:gdLst>
                <a:gd name="T0" fmla="*/ 4 w 33"/>
                <a:gd name="T1" fmla="*/ 9 h 9"/>
                <a:gd name="T2" fmla="*/ 33 w 33"/>
                <a:gd name="T3" fmla="*/ 5 h 9"/>
                <a:gd name="T4" fmla="*/ 23 w 33"/>
                <a:gd name="T5" fmla="*/ 0 h 9"/>
                <a:gd name="T6" fmla="*/ 4 w 33"/>
                <a:gd name="T7" fmla="*/ 9 h 9"/>
              </a:gdLst>
              <a:ahLst/>
              <a:cxnLst>
                <a:cxn ang="0">
                  <a:pos x="T0" y="T1"/>
                </a:cxn>
                <a:cxn ang="0">
                  <a:pos x="T2" y="T3"/>
                </a:cxn>
                <a:cxn ang="0">
                  <a:pos x="T4" y="T5"/>
                </a:cxn>
                <a:cxn ang="0">
                  <a:pos x="T6" y="T7"/>
                </a:cxn>
              </a:cxnLst>
              <a:rect l="0" t="0" r="r" b="b"/>
              <a:pathLst>
                <a:path w="33" h="9">
                  <a:moveTo>
                    <a:pt x="4" y="9"/>
                  </a:moveTo>
                  <a:cubicBezTo>
                    <a:pt x="25" y="8"/>
                    <a:pt x="14" y="5"/>
                    <a:pt x="33" y="5"/>
                  </a:cubicBezTo>
                  <a:cubicBezTo>
                    <a:pt x="23" y="0"/>
                    <a:pt x="23" y="0"/>
                    <a:pt x="23" y="0"/>
                  </a:cubicBezTo>
                  <a:cubicBezTo>
                    <a:pt x="28" y="5"/>
                    <a:pt x="0" y="6"/>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3" name="Freeform 41"/>
            <p:cNvSpPr/>
            <p:nvPr/>
          </p:nvSpPr>
          <p:spPr bwMode="auto">
            <a:xfrm>
              <a:off x="3025776" y="1019175"/>
              <a:ext cx="20638" cy="3175"/>
            </a:xfrm>
            <a:custGeom>
              <a:avLst/>
              <a:gdLst>
                <a:gd name="T0" fmla="*/ 13 w 13"/>
                <a:gd name="T1" fmla="*/ 1 h 2"/>
                <a:gd name="T2" fmla="*/ 0 w 13"/>
                <a:gd name="T3" fmla="*/ 0 h 2"/>
                <a:gd name="T4" fmla="*/ 11 w 13"/>
                <a:gd name="T5" fmla="*/ 2 h 2"/>
                <a:gd name="T6" fmla="*/ 13 w 13"/>
                <a:gd name="T7" fmla="*/ 1 h 2"/>
              </a:gdLst>
              <a:ahLst/>
              <a:cxnLst>
                <a:cxn ang="0">
                  <a:pos x="T0" y="T1"/>
                </a:cxn>
                <a:cxn ang="0">
                  <a:pos x="T2" y="T3"/>
                </a:cxn>
                <a:cxn ang="0">
                  <a:pos x="T4" y="T5"/>
                </a:cxn>
                <a:cxn ang="0">
                  <a:pos x="T6" y="T7"/>
                </a:cxn>
              </a:cxnLst>
              <a:rect l="0" t="0" r="r" b="b"/>
              <a:pathLst>
                <a:path w="13" h="2">
                  <a:moveTo>
                    <a:pt x="13" y="1"/>
                  </a:moveTo>
                  <a:lnTo>
                    <a:pt x="0" y="0"/>
                  </a:lnTo>
                  <a:lnTo>
                    <a:pt x="11" y="2"/>
                  </a:lnTo>
                  <a:lnTo>
                    <a:pt x="13"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4" name="Freeform 42"/>
            <p:cNvSpPr/>
            <p:nvPr/>
          </p:nvSpPr>
          <p:spPr bwMode="auto">
            <a:xfrm>
              <a:off x="2887663" y="1019175"/>
              <a:ext cx="23813" cy="4762"/>
            </a:xfrm>
            <a:custGeom>
              <a:avLst/>
              <a:gdLst>
                <a:gd name="T0" fmla="*/ 1 w 15"/>
                <a:gd name="T1" fmla="*/ 3 h 3"/>
                <a:gd name="T2" fmla="*/ 15 w 15"/>
                <a:gd name="T3" fmla="*/ 1 h 3"/>
                <a:gd name="T4" fmla="*/ 14 w 15"/>
                <a:gd name="T5" fmla="*/ 0 h 3"/>
                <a:gd name="T6" fmla="*/ 0 w 15"/>
                <a:gd name="T7" fmla="*/ 2 h 3"/>
                <a:gd name="T8" fmla="*/ 1 w 15"/>
                <a:gd name="T9" fmla="*/ 3 h 3"/>
              </a:gdLst>
              <a:ahLst/>
              <a:cxnLst>
                <a:cxn ang="0">
                  <a:pos x="T0" y="T1"/>
                </a:cxn>
                <a:cxn ang="0">
                  <a:pos x="T2" y="T3"/>
                </a:cxn>
                <a:cxn ang="0">
                  <a:pos x="T4" y="T5"/>
                </a:cxn>
                <a:cxn ang="0">
                  <a:pos x="T6" y="T7"/>
                </a:cxn>
                <a:cxn ang="0">
                  <a:pos x="T8" y="T9"/>
                </a:cxn>
              </a:cxnLst>
              <a:rect l="0" t="0" r="r" b="b"/>
              <a:pathLst>
                <a:path w="15" h="3">
                  <a:moveTo>
                    <a:pt x="1" y="3"/>
                  </a:moveTo>
                  <a:lnTo>
                    <a:pt x="15" y="1"/>
                  </a:lnTo>
                  <a:lnTo>
                    <a:pt x="14" y="0"/>
                  </a:lnTo>
                  <a:lnTo>
                    <a:pt x="0" y="2"/>
                  </a:lnTo>
                  <a:lnTo>
                    <a:pt x="1"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5" name="Freeform 43"/>
            <p:cNvSpPr/>
            <p:nvPr/>
          </p:nvSpPr>
          <p:spPr bwMode="auto">
            <a:xfrm>
              <a:off x="2351088" y="1001713"/>
              <a:ext cx="80963" cy="9525"/>
            </a:xfrm>
            <a:custGeom>
              <a:avLst/>
              <a:gdLst>
                <a:gd name="T0" fmla="*/ 26 w 57"/>
                <a:gd name="T1" fmla="*/ 7 h 7"/>
                <a:gd name="T2" fmla="*/ 57 w 57"/>
                <a:gd name="T3" fmla="*/ 1 h 7"/>
                <a:gd name="T4" fmla="*/ 0 w 57"/>
                <a:gd name="T5" fmla="*/ 2 h 7"/>
                <a:gd name="T6" fmla="*/ 26 w 57"/>
                <a:gd name="T7" fmla="*/ 7 h 7"/>
              </a:gdLst>
              <a:ahLst/>
              <a:cxnLst>
                <a:cxn ang="0">
                  <a:pos x="T0" y="T1"/>
                </a:cxn>
                <a:cxn ang="0">
                  <a:pos x="T2" y="T3"/>
                </a:cxn>
                <a:cxn ang="0">
                  <a:pos x="T4" y="T5"/>
                </a:cxn>
                <a:cxn ang="0">
                  <a:pos x="T6" y="T7"/>
                </a:cxn>
              </a:cxnLst>
              <a:rect l="0" t="0" r="r" b="b"/>
              <a:pathLst>
                <a:path w="57" h="7">
                  <a:moveTo>
                    <a:pt x="26" y="7"/>
                  </a:moveTo>
                  <a:cubicBezTo>
                    <a:pt x="47" y="7"/>
                    <a:pt x="44" y="2"/>
                    <a:pt x="57" y="1"/>
                  </a:cubicBezTo>
                  <a:cubicBezTo>
                    <a:pt x="33" y="2"/>
                    <a:pt x="28" y="0"/>
                    <a:pt x="0" y="2"/>
                  </a:cubicBezTo>
                  <a:cubicBezTo>
                    <a:pt x="22" y="3"/>
                    <a:pt x="27" y="4"/>
                    <a:pt x="26"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6" name="Freeform 44"/>
            <p:cNvSpPr/>
            <p:nvPr/>
          </p:nvSpPr>
          <p:spPr bwMode="auto">
            <a:xfrm>
              <a:off x="2432051" y="1003300"/>
              <a:ext cx="11113" cy="0"/>
            </a:xfrm>
            <a:custGeom>
              <a:avLst/>
              <a:gdLst>
                <a:gd name="T0" fmla="*/ 0 w 8"/>
                <a:gd name="T1" fmla="*/ 8 w 8"/>
                <a:gd name="T2" fmla="*/ 0 w 8"/>
              </a:gdLst>
              <a:ahLst/>
              <a:cxnLst>
                <a:cxn ang="0">
                  <a:pos x="T0" y="0"/>
                </a:cxn>
                <a:cxn ang="0">
                  <a:pos x="T1" y="0"/>
                </a:cxn>
                <a:cxn ang="0">
                  <a:pos x="T2" y="0"/>
                </a:cxn>
              </a:cxnLst>
              <a:rect l="0" t="0" r="r" b="b"/>
              <a:pathLst>
                <a:path w="8">
                  <a:moveTo>
                    <a:pt x="0" y="0"/>
                  </a:moveTo>
                  <a:cubicBezTo>
                    <a:pt x="2" y="0"/>
                    <a:pt x="5" y="0"/>
                    <a:pt x="8" y="0"/>
                  </a:cubicBezTo>
                  <a:cubicBezTo>
                    <a:pt x="4" y="0"/>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7" name="Freeform 45"/>
            <p:cNvSpPr/>
            <p:nvPr/>
          </p:nvSpPr>
          <p:spPr bwMode="auto">
            <a:xfrm>
              <a:off x="2298701" y="998538"/>
              <a:ext cx="26988" cy="4762"/>
            </a:xfrm>
            <a:custGeom>
              <a:avLst/>
              <a:gdLst>
                <a:gd name="T0" fmla="*/ 4 w 19"/>
                <a:gd name="T1" fmla="*/ 2 h 3"/>
                <a:gd name="T2" fmla="*/ 18 w 19"/>
                <a:gd name="T3" fmla="*/ 3 h 3"/>
                <a:gd name="T4" fmla="*/ 4 w 19"/>
                <a:gd name="T5" fmla="*/ 2 h 3"/>
              </a:gdLst>
              <a:ahLst/>
              <a:cxnLst>
                <a:cxn ang="0">
                  <a:pos x="T0" y="T1"/>
                </a:cxn>
                <a:cxn ang="0">
                  <a:pos x="T2" y="T3"/>
                </a:cxn>
                <a:cxn ang="0">
                  <a:pos x="T4" y="T5"/>
                </a:cxn>
              </a:cxnLst>
              <a:rect l="0" t="0" r="r" b="b"/>
              <a:pathLst>
                <a:path w="19" h="3">
                  <a:moveTo>
                    <a:pt x="4" y="2"/>
                  </a:moveTo>
                  <a:cubicBezTo>
                    <a:pt x="8" y="2"/>
                    <a:pt x="15" y="2"/>
                    <a:pt x="18" y="3"/>
                  </a:cubicBezTo>
                  <a:cubicBezTo>
                    <a:pt x="19" y="0"/>
                    <a:pt x="0" y="2"/>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8" name="Freeform 46"/>
            <p:cNvSpPr/>
            <p:nvPr/>
          </p:nvSpPr>
          <p:spPr bwMode="auto">
            <a:xfrm>
              <a:off x="2452688" y="1084263"/>
              <a:ext cx="3175"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1" y="0"/>
                    <a:pt x="2" y="0"/>
                    <a:pt x="2" y="0"/>
                  </a:cubicBezTo>
                  <a:cubicBezTo>
                    <a:pt x="2"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9" name="Freeform 47"/>
            <p:cNvSpPr/>
            <p:nvPr/>
          </p:nvSpPr>
          <p:spPr bwMode="auto">
            <a:xfrm>
              <a:off x="2424113" y="1076325"/>
              <a:ext cx="28575" cy="7937"/>
            </a:xfrm>
            <a:custGeom>
              <a:avLst/>
              <a:gdLst>
                <a:gd name="T0" fmla="*/ 0 w 20"/>
                <a:gd name="T1" fmla="*/ 4 h 6"/>
                <a:gd name="T2" fmla="*/ 20 w 20"/>
                <a:gd name="T3" fmla="*/ 6 h 6"/>
                <a:gd name="T4" fmla="*/ 0 w 20"/>
                <a:gd name="T5" fmla="*/ 4 h 6"/>
              </a:gdLst>
              <a:ahLst/>
              <a:cxnLst>
                <a:cxn ang="0">
                  <a:pos x="T0" y="T1"/>
                </a:cxn>
                <a:cxn ang="0">
                  <a:pos x="T2" y="T3"/>
                </a:cxn>
                <a:cxn ang="0">
                  <a:pos x="T4" y="T5"/>
                </a:cxn>
              </a:cxnLst>
              <a:rect l="0" t="0" r="r" b="b"/>
              <a:pathLst>
                <a:path w="20" h="6">
                  <a:moveTo>
                    <a:pt x="0" y="4"/>
                  </a:moveTo>
                  <a:cubicBezTo>
                    <a:pt x="2" y="6"/>
                    <a:pt x="14" y="5"/>
                    <a:pt x="20" y="6"/>
                  </a:cubicBezTo>
                  <a:cubicBezTo>
                    <a:pt x="13" y="5"/>
                    <a:pt x="7" y="0"/>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0" name="Freeform 48"/>
            <p:cNvSpPr/>
            <p:nvPr/>
          </p:nvSpPr>
          <p:spPr bwMode="auto">
            <a:xfrm>
              <a:off x="2214563" y="1016000"/>
              <a:ext cx="30163" cy="9525"/>
            </a:xfrm>
            <a:custGeom>
              <a:avLst/>
              <a:gdLst>
                <a:gd name="T0" fmla="*/ 0 w 21"/>
                <a:gd name="T1" fmla="*/ 2 h 7"/>
                <a:gd name="T2" fmla="*/ 7 w 21"/>
                <a:gd name="T3" fmla="*/ 7 h 7"/>
                <a:gd name="T4" fmla="*/ 0 w 21"/>
                <a:gd name="T5" fmla="*/ 2 h 7"/>
              </a:gdLst>
              <a:ahLst/>
              <a:cxnLst>
                <a:cxn ang="0">
                  <a:pos x="T0" y="T1"/>
                </a:cxn>
                <a:cxn ang="0">
                  <a:pos x="T2" y="T3"/>
                </a:cxn>
                <a:cxn ang="0">
                  <a:pos x="T4" y="T5"/>
                </a:cxn>
              </a:cxnLst>
              <a:rect l="0" t="0" r="r" b="b"/>
              <a:pathLst>
                <a:path w="21" h="7">
                  <a:moveTo>
                    <a:pt x="0" y="2"/>
                  </a:moveTo>
                  <a:cubicBezTo>
                    <a:pt x="4" y="2"/>
                    <a:pt x="10" y="4"/>
                    <a:pt x="7" y="7"/>
                  </a:cubicBezTo>
                  <a:cubicBezTo>
                    <a:pt x="13" y="5"/>
                    <a:pt x="2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1" name="Freeform 49"/>
            <p:cNvSpPr/>
            <p:nvPr/>
          </p:nvSpPr>
          <p:spPr bwMode="auto">
            <a:xfrm>
              <a:off x="2366963" y="1081088"/>
              <a:ext cx="26988" cy="1587"/>
            </a:xfrm>
            <a:custGeom>
              <a:avLst/>
              <a:gdLst>
                <a:gd name="T0" fmla="*/ 17 w 17"/>
                <a:gd name="T1" fmla="*/ 0 h 1"/>
                <a:gd name="T2" fmla="*/ 0 w 17"/>
                <a:gd name="T3" fmla="*/ 0 h 1"/>
                <a:gd name="T4" fmla="*/ 3 w 17"/>
                <a:gd name="T5" fmla="*/ 1 h 1"/>
                <a:gd name="T6" fmla="*/ 17 w 17"/>
                <a:gd name="T7" fmla="*/ 0 h 1"/>
              </a:gdLst>
              <a:ahLst/>
              <a:cxnLst>
                <a:cxn ang="0">
                  <a:pos x="T0" y="T1"/>
                </a:cxn>
                <a:cxn ang="0">
                  <a:pos x="T2" y="T3"/>
                </a:cxn>
                <a:cxn ang="0">
                  <a:pos x="T4" y="T5"/>
                </a:cxn>
                <a:cxn ang="0">
                  <a:pos x="T6" y="T7"/>
                </a:cxn>
              </a:cxnLst>
              <a:rect l="0" t="0" r="r" b="b"/>
              <a:pathLst>
                <a:path w="17" h="1">
                  <a:moveTo>
                    <a:pt x="17" y="0"/>
                  </a:moveTo>
                  <a:lnTo>
                    <a:pt x="0" y="0"/>
                  </a:lnTo>
                  <a:lnTo>
                    <a:pt x="3" y="1"/>
                  </a:lnTo>
                  <a:lnTo>
                    <a:pt x="1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2" name="Freeform 50"/>
            <p:cNvSpPr/>
            <p:nvPr/>
          </p:nvSpPr>
          <p:spPr bwMode="auto">
            <a:xfrm>
              <a:off x="1835151" y="1003300"/>
              <a:ext cx="38100" cy="17462"/>
            </a:xfrm>
            <a:custGeom>
              <a:avLst/>
              <a:gdLst>
                <a:gd name="T0" fmla="*/ 9 w 27"/>
                <a:gd name="T1" fmla="*/ 6 h 12"/>
                <a:gd name="T2" fmla="*/ 12 w 27"/>
                <a:gd name="T3" fmla="*/ 5 h 12"/>
                <a:gd name="T4" fmla="*/ 18 w 27"/>
                <a:gd name="T5" fmla="*/ 3 h 12"/>
                <a:gd name="T6" fmla="*/ 24 w 27"/>
                <a:gd name="T7" fmla="*/ 1 h 12"/>
                <a:gd name="T8" fmla="*/ 27 w 27"/>
                <a:gd name="T9" fmla="*/ 0 h 12"/>
                <a:gd name="T10" fmla="*/ 23 w 27"/>
                <a:gd name="T11" fmla="*/ 0 h 12"/>
                <a:gd name="T12" fmla="*/ 15 w 27"/>
                <a:gd name="T13" fmla="*/ 2 h 12"/>
                <a:gd name="T14" fmla="*/ 7 w 27"/>
                <a:gd name="T15" fmla="*/ 4 h 12"/>
                <a:gd name="T16" fmla="*/ 4 w 27"/>
                <a:gd name="T17" fmla="*/ 5 h 12"/>
                <a:gd name="T18" fmla="*/ 9 w 27"/>
                <a:gd name="T19"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12">
                  <a:moveTo>
                    <a:pt x="9" y="6"/>
                  </a:moveTo>
                  <a:cubicBezTo>
                    <a:pt x="9" y="6"/>
                    <a:pt x="10" y="6"/>
                    <a:pt x="12" y="5"/>
                  </a:cubicBezTo>
                  <a:cubicBezTo>
                    <a:pt x="13" y="4"/>
                    <a:pt x="15" y="4"/>
                    <a:pt x="18" y="3"/>
                  </a:cubicBezTo>
                  <a:cubicBezTo>
                    <a:pt x="20" y="2"/>
                    <a:pt x="22" y="1"/>
                    <a:pt x="24" y="1"/>
                  </a:cubicBezTo>
                  <a:cubicBezTo>
                    <a:pt x="25" y="0"/>
                    <a:pt x="27" y="0"/>
                    <a:pt x="27" y="0"/>
                  </a:cubicBezTo>
                  <a:cubicBezTo>
                    <a:pt x="27" y="0"/>
                    <a:pt x="25" y="0"/>
                    <a:pt x="23" y="0"/>
                  </a:cubicBezTo>
                  <a:cubicBezTo>
                    <a:pt x="21" y="1"/>
                    <a:pt x="18" y="1"/>
                    <a:pt x="15" y="2"/>
                  </a:cubicBezTo>
                  <a:cubicBezTo>
                    <a:pt x="12" y="3"/>
                    <a:pt x="9" y="3"/>
                    <a:pt x="7" y="4"/>
                  </a:cubicBezTo>
                  <a:cubicBezTo>
                    <a:pt x="5" y="5"/>
                    <a:pt x="4" y="5"/>
                    <a:pt x="4" y="5"/>
                  </a:cubicBezTo>
                  <a:cubicBezTo>
                    <a:pt x="10" y="4"/>
                    <a:pt x="0" y="12"/>
                    <a:pt x="9"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3" name="Freeform 51"/>
            <p:cNvSpPr/>
            <p:nvPr/>
          </p:nvSpPr>
          <p:spPr bwMode="auto">
            <a:xfrm>
              <a:off x="1833563" y="1011238"/>
              <a:ext cx="7938" cy="3175"/>
            </a:xfrm>
            <a:custGeom>
              <a:avLst/>
              <a:gdLst>
                <a:gd name="T0" fmla="*/ 0 w 5"/>
                <a:gd name="T1" fmla="*/ 2 h 2"/>
                <a:gd name="T2" fmla="*/ 5 w 5"/>
                <a:gd name="T3" fmla="*/ 0 h 2"/>
                <a:gd name="T4" fmla="*/ 0 w 5"/>
                <a:gd name="T5" fmla="*/ 2 h 2"/>
              </a:gdLst>
              <a:ahLst/>
              <a:cxnLst>
                <a:cxn ang="0">
                  <a:pos x="T0" y="T1"/>
                </a:cxn>
                <a:cxn ang="0">
                  <a:pos x="T2" y="T3"/>
                </a:cxn>
                <a:cxn ang="0">
                  <a:pos x="T4" y="T5"/>
                </a:cxn>
              </a:cxnLst>
              <a:rect l="0" t="0" r="r" b="b"/>
              <a:pathLst>
                <a:path w="5" h="2">
                  <a:moveTo>
                    <a:pt x="0" y="2"/>
                  </a:moveTo>
                  <a:cubicBezTo>
                    <a:pt x="5" y="0"/>
                    <a:pt x="5" y="0"/>
                    <a:pt x="5" y="0"/>
                  </a:cubicBezTo>
                  <a:cubicBezTo>
                    <a:pt x="4" y="1"/>
                    <a:pt x="2"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4" name="Freeform 52"/>
            <p:cNvSpPr/>
            <p:nvPr/>
          </p:nvSpPr>
          <p:spPr bwMode="auto">
            <a:xfrm>
              <a:off x="1728788" y="1104900"/>
              <a:ext cx="17463" cy="39687"/>
            </a:xfrm>
            <a:custGeom>
              <a:avLst/>
              <a:gdLst>
                <a:gd name="T0" fmla="*/ 11 w 13"/>
                <a:gd name="T1" fmla="*/ 4 h 29"/>
                <a:gd name="T2" fmla="*/ 13 w 13"/>
                <a:gd name="T3" fmla="*/ 0 h 29"/>
                <a:gd name="T4" fmla="*/ 6 w 13"/>
                <a:gd name="T5" fmla="*/ 14 h 29"/>
                <a:gd name="T6" fmla="*/ 2 w 13"/>
                <a:gd name="T7" fmla="*/ 24 h 29"/>
                <a:gd name="T8" fmla="*/ 0 w 13"/>
                <a:gd name="T9" fmla="*/ 29 h 29"/>
                <a:gd name="T10" fmla="*/ 1 w 13"/>
                <a:gd name="T11" fmla="*/ 26 h 29"/>
                <a:gd name="T12" fmla="*/ 3 w 13"/>
                <a:gd name="T13" fmla="*/ 22 h 29"/>
                <a:gd name="T14" fmla="*/ 7 w 13"/>
                <a:gd name="T15" fmla="*/ 13 h 29"/>
                <a:gd name="T16" fmla="*/ 11 w 13"/>
                <a:gd name="T17" fmla="*/ 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29">
                  <a:moveTo>
                    <a:pt x="11" y="4"/>
                  </a:moveTo>
                  <a:cubicBezTo>
                    <a:pt x="12" y="1"/>
                    <a:pt x="13" y="0"/>
                    <a:pt x="13" y="0"/>
                  </a:cubicBezTo>
                  <a:cubicBezTo>
                    <a:pt x="13" y="0"/>
                    <a:pt x="9" y="6"/>
                    <a:pt x="6" y="14"/>
                  </a:cubicBezTo>
                  <a:cubicBezTo>
                    <a:pt x="4" y="17"/>
                    <a:pt x="3" y="21"/>
                    <a:pt x="2" y="24"/>
                  </a:cubicBezTo>
                  <a:cubicBezTo>
                    <a:pt x="1" y="27"/>
                    <a:pt x="0" y="29"/>
                    <a:pt x="0" y="29"/>
                  </a:cubicBezTo>
                  <a:cubicBezTo>
                    <a:pt x="1" y="26"/>
                    <a:pt x="1" y="26"/>
                    <a:pt x="1" y="26"/>
                  </a:cubicBezTo>
                  <a:cubicBezTo>
                    <a:pt x="1" y="26"/>
                    <a:pt x="2" y="25"/>
                    <a:pt x="3" y="22"/>
                  </a:cubicBezTo>
                  <a:cubicBezTo>
                    <a:pt x="4" y="19"/>
                    <a:pt x="5" y="16"/>
                    <a:pt x="7" y="13"/>
                  </a:cubicBezTo>
                  <a:cubicBezTo>
                    <a:pt x="8" y="9"/>
                    <a:pt x="10" y="6"/>
                    <a:pt x="1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5" name="Freeform 53"/>
            <p:cNvSpPr/>
            <p:nvPr/>
          </p:nvSpPr>
          <p:spPr bwMode="auto">
            <a:xfrm>
              <a:off x="1704976" y="1284288"/>
              <a:ext cx="4763" cy="25400"/>
            </a:xfrm>
            <a:custGeom>
              <a:avLst/>
              <a:gdLst>
                <a:gd name="T0" fmla="*/ 1 w 3"/>
                <a:gd name="T1" fmla="*/ 0 h 16"/>
                <a:gd name="T2" fmla="*/ 0 w 3"/>
                <a:gd name="T3" fmla="*/ 2 h 16"/>
                <a:gd name="T4" fmla="*/ 2 w 3"/>
                <a:gd name="T5" fmla="*/ 16 h 16"/>
                <a:gd name="T6" fmla="*/ 3 w 3"/>
                <a:gd name="T7" fmla="*/ 13 h 16"/>
                <a:gd name="T8" fmla="*/ 1 w 3"/>
                <a:gd name="T9" fmla="*/ 0 h 16"/>
              </a:gdLst>
              <a:ahLst/>
              <a:cxnLst>
                <a:cxn ang="0">
                  <a:pos x="T0" y="T1"/>
                </a:cxn>
                <a:cxn ang="0">
                  <a:pos x="T2" y="T3"/>
                </a:cxn>
                <a:cxn ang="0">
                  <a:pos x="T4" y="T5"/>
                </a:cxn>
                <a:cxn ang="0">
                  <a:pos x="T6" y="T7"/>
                </a:cxn>
                <a:cxn ang="0">
                  <a:pos x="T8" y="T9"/>
                </a:cxn>
              </a:cxnLst>
              <a:rect l="0" t="0" r="r" b="b"/>
              <a:pathLst>
                <a:path w="3" h="16">
                  <a:moveTo>
                    <a:pt x="1" y="0"/>
                  </a:moveTo>
                  <a:lnTo>
                    <a:pt x="0" y="2"/>
                  </a:lnTo>
                  <a:lnTo>
                    <a:pt x="2" y="16"/>
                  </a:lnTo>
                  <a:lnTo>
                    <a:pt x="3" y="13"/>
                  </a:ln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6" name="Freeform 54"/>
            <p:cNvSpPr/>
            <p:nvPr/>
          </p:nvSpPr>
          <p:spPr bwMode="auto">
            <a:xfrm>
              <a:off x="1919288" y="2222500"/>
              <a:ext cx="6350" cy="1587"/>
            </a:xfrm>
            <a:custGeom>
              <a:avLst/>
              <a:gdLst>
                <a:gd name="T0" fmla="*/ 0 w 5"/>
                <a:gd name="T1" fmla="*/ 1 h 1"/>
                <a:gd name="T2" fmla="*/ 5 w 5"/>
                <a:gd name="T3" fmla="*/ 0 h 1"/>
                <a:gd name="T4" fmla="*/ 0 w 5"/>
                <a:gd name="T5" fmla="*/ 1 h 1"/>
              </a:gdLst>
              <a:ahLst/>
              <a:cxnLst>
                <a:cxn ang="0">
                  <a:pos x="T0" y="T1"/>
                </a:cxn>
                <a:cxn ang="0">
                  <a:pos x="T2" y="T3"/>
                </a:cxn>
                <a:cxn ang="0">
                  <a:pos x="T4" y="T5"/>
                </a:cxn>
              </a:cxnLst>
              <a:rect l="0" t="0" r="r" b="b"/>
              <a:pathLst>
                <a:path w="5" h="1">
                  <a:moveTo>
                    <a:pt x="0" y="1"/>
                  </a:moveTo>
                  <a:cubicBezTo>
                    <a:pt x="3" y="0"/>
                    <a:pt x="5" y="0"/>
                    <a:pt x="5" y="0"/>
                  </a:cubicBezTo>
                  <a:cubicBezTo>
                    <a:pt x="3" y="0"/>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7" name="Freeform 55"/>
            <p:cNvSpPr/>
            <p:nvPr/>
          </p:nvSpPr>
          <p:spPr bwMode="auto">
            <a:xfrm>
              <a:off x="1703388" y="2011363"/>
              <a:ext cx="612775" cy="241300"/>
            </a:xfrm>
            <a:custGeom>
              <a:avLst/>
              <a:gdLst>
                <a:gd name="T0" fmla="*/ 411 w 433"/>
                <a:gd name="T1" fmla="*/ 160 h 171"/>
                <a:gd name="T2" fmla="*/ 338 w 433"/>
                <a:gd name="T3" fmla="*/ 159 h 171"/>
                <a:gd name="T4" fmla="*/ 334 w 433"/>
                <a:gd name="T5" fmla="*/ 154 h 171"/>
                <a:gd name="T6" fmla="*/ 290 w 433"/>
                <a:gd name="T7" fmla="*/ 151 h 171"/>
                <a:gd name="T8" fmla="*/ 233 w 433"/>
                <a:gd name="T9" fmla="*/ 154 h 171"/>
                <a:gd name="T10" fmla="*/ 181 w 433"/>
                <a:gd name="T11" fmla="*/ 152 h 171"/>
                <a:gd name="T12" fmla="*/ 153 w 433"/>
                <a:gd name="T13" fmla="*/ 151 h 171"/>
                <a:gd name="T14" fmla="*/ 142 w 433"/>
                <a:gd name="T15" fmla="*/ 151 h 171"/>
                <a:gd name="T16" fmla="*/ 127 w 433"/>
                <a:gd name="T17" fmla="*/ 151 h 171"/>
                <a:gd name="T18" fmla="*/ 110 w 433"/>
                <a:gd name="T19" fmla="*/ 149 h 171"/>
                <a:gd name="T20" fmla="*/ 87 w 433"/>
                <a:gd name="T21" fmla="*/ 142 h 171"/>
                <a:gd name="T22" fmla="*/ 74 w 433"/>
                <a:gd name="T23" fmla="*/ 135 h 171"/>
                <a:gd name="T24" fmla="*/ 79 w 433"/>
                <a:gd name="T25" fmla="*/ 144 h 171"/>
                <a:gd name="T26" fmla="*/ 40 w 433"/>
                <a:gd name="T27" fmla="*/ 108 h 171"/>
                <a:gd name="T28" fmla="*/ 54 w 433"/>
                <a:gd name="T29" fmla="*/ 120 h 171"/>
                <a:gd name="T30" fmla="*/ 48 w 433"/>
                <a:gd name="T31" fmla="*/ 113 h 171"/>
                <a:gd name="T32" fmla="*/ 34 w 433"/>
                <a:gd name="T33" fmla="*/ 102 h 171"/>
                <a:gd name="T34" fmla="*/ 27 w 433"/>
                <a:gd name="T35" fmla="*/ 94 h 171"/>
                <a:gd name="T36" fmla="*/ 28 w 433"/>
                <a:gd name="T37" fmla="*/ 85 h 171"/>
                <a:gd name="T38" fmla="*/ 34 w 433"/>
                <a:gd name="T39" fmla="*/ 93 h 171"/>
                <a:gd name="T40" fmla="*/ 47 w 433"/>
                <a:gd name="T41" fmla="*/ 109 h 171"/>
                <a:gd name="T42" fmla="*/ 62 w 433"/>
                <a:gd name="T43" fmla="*/ 121 h 171"/>
                <a:gd name="T44" fmla="*/ 51 w 433"/>
                <a:gd name="T45" fmla="*/ 109 h 171"/>
                <a:gd name="T46" fmla="*/ 34 w 433"/>
                <a:gd name="T47" fmla="*/ 87 h 171"/>
                <a:gd name="T48" fmla="*/ 26 w 433"/>
                <a:gd name="T49" fmla="*/ 72 h 171"/>
                <a:gd name="T50" fmla="*/ 20 w 433"/>
                <a:gd name="T51" fmla="*/ 52 h 171"/>
                <a:gd name="T52" fmla="*/ 19 w 433"/>
                <a:gd name="T53" fmla="*/ 53 h 171"/>
                <a:gd name="T54" fmla="*/ 22 w 433"/>
                <a:gd name="T55" fmla="*/ 74 h 171"/>
                <a:gd name="T56" fmla="*/ 15 w 433"/>
                <a:gd name="T57" fmla="*/ 61 h 171"/>
                <a:gd name="T58" fmla="*/ 11 w 433"/>
                <a:gd name="T59" fmla="*/ 39 h 171"/>
                <a:gd name="T60" fmla="*/ 10 w 433"/>
                <a:gd name="T61" fmla="*/ 10 h 171"/>
                <a:gd name="T62" fmla="*/ 4 w 433"/>
                <a:gd name="T63" fmla="*/ 3 h 171"/>
                <a:gd name="T64" fmla="*/ 3 w 433"/>
                <a:gd name="T65" fmla="*/ 2 h 171"/>
                <a:gd name="T66" fmla="*/ 0 w 433"/>
                <a:gd name="T67" fmla="*/ 27 h 171"/>
                <a:gd name="T68" fmla="*/ 2 w 433"/>
                <a:gd name="T69" fmla="*/ 58 h 171"/>
                <a:gd name="T70" fmla="*/ 9 w 433"/>
                <a:gd name="T71" fmla="*/ 69 h 171"/>
                <a:gd name="T72" fmla="*/ 30 w 433"/>
                <a:gd name="T73" fmla="*/ 111 h 171"/>
                <a:gd name="T74" fmla="*/ 39 w 433"/>
                <a:gd name="T75" fmla="*/ 123 h 171"/>
                <a:gd name="T76" fmla="*/ 50 w 433"/>
                <a:gd name="T77" fmla="*/ 133 h 171"/>
                <a:gd name="T78" fmla="*/ 65 w 433"/>
                <a:gd name="T79" fmla="*/ 144 h 171"/>
                <a:gd name="T80" fmla="*/ 69 w 433"/>
                <a:gd name="T81" fmla="*/ 146 h 171"/>
                <a:gd name="T82" fmla="*/ 77 w 433"/>
                <a:gd name="T83" fmla="*/ 151 h 171"/>
                <a:gd name="T84" fmla="*/ 62 w 433"/>
                <a:gd name="T85" fmla="*/ 146 h 171"/>
                <a:gd name="T86" fmla="*/ 105 w 433"/>
                <a:gd name="T87" fmla="*/ 165 h 171"/>
                <a:gd name="T88" fmla="*/ 113 w 433"/>
                <a:gd name="T89" fmla="*/ 165 h 171"/>
                <a:gd name="T90" fmla="*/ 124 w 433"/>
                <a:gd name="T91" fmla="*/ 168 h 171"/>
                <a:gd name="T92" fmla="*/ 139 w 433"/>
                <a:gd name="T93" fmla="*/ 169 h 171"/>
                <a:gd name="T94" fmla="*/ 146 w 433"/>
                <a:gd name="T95" fmla="*/ 169 h 171"/>
                <a:gd name="T96" fmla="*/ 153 w 433"/>
                <a:gd name="T97" fmla="*/ 169 h 171"/>
                <a:gd name="T98" fmla="*/ 186 w 433"/>
                <a:gd name="T99" fmla="*/ 171 h 171"/>
                <a:gd name="T100" fmla="*/ 433 w 433"/>
                <a:gd name="T101" fmla="*/ 169 h 171"/>
                <a:gd name="T102" fmla="*/ 383 w 433"/>
                <a:gd name="T103" fmla="*/ 16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33" h="171">
                  <a:moveTo>
                    <a:pt x="383" y="160"/>
                  </a:moveTo>
                  <a:cubicBezTo>
                    <a:pt x="391" y="158"/>
                    <a:pt x="403" y="159"/>
                    <a:pt x="411" y="160"/>
                  </a:cubicBezTo>
                  <a:cubicBezTo>
                    <a:pt x="413" y="157"/>
                    <a:pt x="403" y="155"/>
                    <a:pt x="404" y="152"/>
                  </a:cubicBezTo>
                  <a:cubicBezTo>
                    <a:pt x="373" y="149"/>
                    <a:pt x="369" y="161"/>
                    <a:pt x="338" y="159"/>
                  </a:cubicBezTo>
                  <a:cubicBezTo>
                    <a:pt x="340" y="156"/>
                    <a:pt x="349" y="154"/>
                    <a:pt x="329" y="154"/>
                  </a:cubicBezTo>
                  <a:cubicBezTo>
                    <a:pt x="334" y="154"/>
                    <a:pt x="334" y="154"/>
                    <a:pt x="334" y="154"/>
                  </a:cubicBezTo>
                  <a:cubicBezTo>
                    <a:pt x="303" y="157"/>
                    <a:pt x="310" y="147"/>
                    <a:pt x="290" y="155"/>
                  </a:cubicBezTo>
                  <a:cubicBezTo>
                    <a:pt x="290" y="151"/>
                    <a:pt x="290" y="151"/>
                    <a:pt x="290" y="151"/>
                  </a:cubicBezTo>
                  <a:cubicBezTo>
                    <a:pt x="276" y="154"/>
                    <a:pt x="248" y="154"/>
                    <a:pt x="232" y="154"/>
                  </a:cubicBezTo>
                  <a:cubicBezTo>
                    <a:pt x="233" y="154"/>
                    <a:pt x="233" y="154"/>
                    <a:pt x="233" y="154"/>
                  </a:cubicBezTo>
                  <a:cubicBezTo>
                    <a:pt x="189" y="158"/>
                    <a:pt x="208" y="155"/>
                    <a:pt x="159" y="157"/>
                  </a:cubicBezTo>
                  <a:cubicBezTo>
                    <a:pt x="181" y="152"/>
                    <a:pt x="181" y="152"/>
                    <a:pt x="181" y="152"/>
                  </a:cubicBezTo>
                  <a:cubicBezTo>
                    <a:pt x="164" y="150"/>
                    <a:pt x="160" y="155"/>
                    <a:pt x="148" y="155"/>
                  </a:cubicBezTo>
                  <a:cubicBezTo>
                    <a:pt x="149" y="154"/>
                    <a:pt x="147" y="152"/>
                    <a:pt x="153" y="151"/>
                  </a:cubicBezTo>
                  <a:cubicBezTo>
                    <a:pt x="152" y="151"/>
                    <a:pt x="150" y="151"/>
                    <a:pt x="148" y="151"/>
                  </a:cubicBezTo>
                  <a:cubicBezTo>
                    <a:pt x="147" y="151"/>
                    <a:pt x="145" y="151"/>
                    <a:pt x="142" y="151"/>
                  </a:cubicBezTo>
                  <a:cubicBezTo>
                    <a:pt x="140" y="152"/>
                    <a:pt x="137" y="152"/>
                    <a:pt x="135" y="152"/>
                  </a:cubicBezTo>
                  <a:cubicBezTo>
                    <a:pt x="132" y="152"/>
                    <a:pt x="129" y="151"/>
                    <a:pt x="127" y="151"/>
                  </a:cubicBezTo>
                  <a:cubicBezTo>
                    <a:pt x="124" y="151"/>
                    <a:pt x="121" y="151"/>
                    <a:pt x="118" y="150"/>
                  </a:cubicBezTo>
                  <a:cubicBezTo>
                    <a:pt x="115" y="150"/>
                    <a:pt x="112" y="149"/>
                    <a:pt x="110" y="149"/>
                  </a:cubicBezTo>
                  <a:cubicBezTo>
                    <a:pt x="107" y="148"/>
                    <a:pt x="104" y="147"/>
                    <a:pt x="102" y="147"/>
                  </a:cubicBezTo>
                  <a:cubicBezTo>
                    <a:pt x="96" y="145"/>
                    <a:pt x="92" y="143"/>
                    <a:pt x="87" y="142"/>
                  </a:cubicBezTo>
                  <a:cubicBezTo>
                    <a:pt x="83" y="140"/>
                    <a:pt x="80" y="138"/>
                    <a:pt x="78" y="137"/>
                  </a:cubicBezTo>
                  <a:cubicBezTo>
                    <a:pt x="75" y="136"/>
                    <a:pt x="74" y="135"/>
                    <a:pt x="74" y="135"/>
                  </a:cubicBezTo>
                  <a:cubicBezTo>
                    <a:pt x="64" y="130"/>
                    <a:pt x="65" y="131"/>
                    <a:pt x="68" y="134"/>
                  </a:cubicBezTo>
                  <a:cubicBezTo>
                    <a:pt x="71" y="138"/>
                    <a:pt x="77" y="142"/>
                    <a:pt x="79" y="144"/>
                  </a:cubicBezTo>
                  <a:cubicBezTo>
                    <a:pt x="74" y="143"/>
                    <a:pt x="63" y="136"/>
                    <a:pt x="54" y="128"/>
                  </a:cubicBezTo>
                  <a:cubicBezTo>
                    <a:pt x="46" y="119"/>
                    <a:pt x="40" y="110"/>
                    <a:pt x="40" y="108"/>
                  </a:cubicBezTo>
                  <a:cubicBezTo>
                    <a:pt x="42" y="110"/>
                    <a:pt x="47" y="115"/>
                    <a:pt x="51" y="118"/>
                  </a:cubicBezTo>
                  <a:cubicBezTo>
                    <a:pt x="53" y="119"/>
                    <a:pt x="54" y="120"/>
                    <a:pt x="54" y="120"/>
                  </a:cubicBezTo>
                  <a:cubicBezTo>
                    <a:pt x="55" y="120"/>
                    <a:pt x="54" y="119"/>
                    <a:pt x="52" y="116"/>
                  </a:cubicBezTo>
                  <a:cubicBezTo>
                    <a:pt x="52" y="116"/>
                    <a:pt x="50" y="115"/>
                    <a:pt x="48" y="113"/>
                  </a:cubicBezTo>
                  <a:cubicBezTo>
                    <a:pt x="45" y="111"/>
                    <a:pt x="42" y="109"/>
                    <a:pt x="39" y="106"/>
                  </a:cubicBezTo>
                  <a:cubicBezTo>
                    <a:pt x="37" y="105"/>
                    <a:pt x="36" y="103"/>
                    <a:pt x="34" y="102"/>
                  </a:cubicBezTo>
                  <a:cubicBezTo>
                    <a:pt x="33" y="100"/>
                    <a:pt x="32" y="99"/>
                    <a:pt x="31" y="98"/>
                  </a:cubicBezTo>
                  <a:cubicBezTo>
                    <a:pt x="29" y="95"/>
                    <a:pt x="27" y="94"/>
                    <a:pt x="27" y="94"/>
                  </a:cubicBezTo>
                  <a:cubicBezTo>
                    <a:pt x="23" y="83"/>
                    <a:pt x="23" y="80"/>
                    <a:pt x="24" y="81"/>
                  </a:cubicBezTo>
                  <a:cubicBezTo>
                    <a:pt x="25" y="81"/>
                    <a:pt x="26" y="83"/>
                    <a:pt x="28" y="85"/>
                  </a:cubicBezTo>
                  <a:cubicBezTo>
                    <a:pt x="29" y="86"/>
                    <a:pt x="29" y="87"/>
                    <a:pt x="31" y="89"/>
                  </a:cubicBezTo>
                  <a:cubicBezTo>
                    <a:pt x="32" y="90"/>
                    <a:pt x="33" y="92"/>
                    <a:pt x="34" y="93"/>
                  </a:cubicBezTo>
                  <a:cubicBezTo>
                    <a:pt x="37" y="96"/>
                    <a:pt x="39" y="100"/>
                    <a:pt x="43" y="103"/>
                  </a:cubicBezTo>
                  <a:cubicBezTo>
                    <a:pt x="44" y="105"/>
                    <a:pt x="46" y="107"/>
                    <a:pt x="47" y="109"/>
                  </a:cubicBezTo>
                  <a:cubicBezTo>
                    <a:pt x="49" y="110"/>
                    <a:pt x="51" y="112"/>
                    <a:pt x="52" y="113"/>
                  </a:cubicBezTo>
                  <a:cubicBezTo>
                    <a:pt x="56" y="116"/>
                    <a:pt x="59" y="119"/>
                    <a:pt x="62" y="121"/>
                  </a:cubicBezTo>
                  <a:cubicBezTo>
                    <a:pt x="66" y="124"/>
                    <a:pt x="68" y="126"/>
                    <a:pt x="71" y="127"/>
                  </a:cubicBezTo>
                  <a:cubicBezTo>
                    <a:pt x="62" y="120"/>
                    <a:pt x="56" y="114"/>
                    <a:pt x="51" y="109"/>
                  </a:cubicBezTo>
                  <a:cubicBezTo>
                    <a:pt x="46" y="103"/>
                    <a:pt x="41" y="98"/>
                    <a:pt x="37" y="92"/>
                  </a:cubicBezTo>
                  <a:cubicBezTo>
                    <a:pt x="36" y="90"/>
                    <a:pt x="35" y="89"/>
                    <a:pt x="34" y="87"/>
                  </a:cubicBezTo>
                  <a:cubicBezTo>
                    <a:pt x="33" y="86"/>
                    <a:pt x="32" y="84"/>
                    <a:pt x="31" y="83"/>
                  </a:cubicBezTo>
                  <a:cubicBezTo>
                    <a:pt x="30" y="79"/>
                    <a:pt x="28" y="76"/>
                    <a:pt x="26" y="72"/>
                  </a:cubicBezTo>
                  <a:cubicBezTo>
                    <a:pt x="24" y="68"/>
                    <a:pt x="23" y="64"/>
                    <a:pt x="22" y="59"/>
                  </a:cubicBezTo>
                  <a:cubicBezTo>
                    <a:pt x="21" y="57"/>
                    <a:pt x="20" y="55"/>
                    <a:pt x="20" y="52"/>
                  </a:cubicBezTo>
                  <a:cubicBezTo>
                    <a:pt x="19" y="50"/>
                    <a:pt x="19" y="47"/>
                    <a:pt x="18" y="44"/>
                  </a:cubicBezTo>
                  <a:cubicBezTo>
                    <a:pt x="19" y="47"/>
                    <a:pt x="19" y="50"/>
                    <a:pt x="19" y="53"/>
                  </a:cubicBezTo>
                  <a:cubicBezTo>
                    <a:pt x="20" y="56"/>
                    <a:pt x="20" y="59"/>
                    <a:pt x="20" y="61"/>
                  </a:cubicBezTo>
                  <a:cubicBezTo>
                    <a:pt x="21" y="66"/>
                    <a:pt x="21" y="70"/>
                    <a:pt x="22" y="74"/>
                  </a:cubicBezTo>
                  <a:cubicBezTo>
                    <a:pt x="21" y="74"/>
                    <a:pt x="19" y="72"/>
                    <a:pt x="18" y="68"/>
                  </a:cubicBezTo>
                  <a:cubicBezTo>
                    <a:pt x="16" y="66"/>
                    <a:pt x="16" y="64"/>
                    <a:pt x="15" y="61"/>
                  </a:cubicBezTo>
                  <a:cubicBezTo>
                    <a:pt x="14" y="58"/>
                    <a:pt x="13" y="54"/>
                    <a:pt x="12" y="51"/>
                  </a:cubicBezTo>
                  <a:cubicBezTo>
                    <a:pt x="12" y="47"/>
                    <a:pt x="11" y="43"/>
                    <a:pt x="11" y="39"/>
                  </a:cubicBezTo>
                  <a:cubicBezTo>
                    <a:pt x="10" y="35"/>
                    <a:pt x="10" y="30"/>
                    <a:pt x="10" y="26"/>
                  </a:cubicBezTo>
                  <a:cubicBezTo>
                    <a:pt x="10" y="21"/>
                    <a:pt x="10" y="15"/>
                    <a:pt x="10" y="10"/>
                  </a:cubicBezTo>
                  <a:cubicBezTo>
                    <a:pt x="8" y="23"/>
                    <a:pt x="6" y="15"/>
                    <a:pt x="4" y="6"/>
                  </a:cubicBezTo>
                  <a:cubicBezTo>
                    <a:pt x="4" y="5"/>
                    <a:pt x="4" y="4"/>
                    <a:pt x="4" y="3"/>
                  </a:cubicBezTo>
                  <a:cubicBezTo>
                    <a:pt x="4" y="2"/>
                    <a:pt x="3" y="1"/>
                    <a:pt x="3" y="0"/>
                  </a:cubicBezTo>
                  <a:cubicBezTo>
                    <a:pt x="3" y="2"/>
                    <a:pt x="3" y="2"/>
                    <a:pt x="3" y="2"/>
                  </a:cubicBezTo>
                  <a:cubicBezTo>
                    <a:pt x="3" y="2"/>
                    <a:pt x="2" y="2"/>
                    <a:pt x="1" y="4"/>
                  </a:cubicBezTo>
                  <a:cubicBezTo>
                    <a:pt x="2" y="12"/>
                    <a:pt x="1" y="19"/>
                    <a:pt x="0" y="27"/>
                  </a:cubicBezTo>
                  <a:cubicBezTo>
                    <a:pt x="0" y="32"/>
                    <a:pt x="0" y="38"/>
                    <a:pt x="0" y="43"/>
                  </a:cubicBezTo>
                  <a:cubicBezTo>
                    <a:pt x="0" y="48"/>
                    <a:pt x="1" y="53"/>
                    <a:pt x="2" y="58"/>
                  </a:cubicBezTo>
                  <a:cubicBezTo>
                    <a:pt x="3" y="53"/>
                    <a:pt x="4" y="54"/>
                    <a:pt x="6" y="59"/>
                  </a:cubicBezTo>
                  <a:cubicBezTo>
                    <a:pt x="7" y="62"/>
                    <a:pt x="8" y="65"/>
                    <a:pt x="9" y="69"/>
                  </a:cubicBezTo>
                  <a:cubicBezTo>
                    <a:pt x="11" y="73"/>
                    <a:pt x="12" y="78"/>
                    <a:pt x="14" y="83"/>
                  </a:cubicBezTo>
                  <a:cubicBezTo>
                    <a:pt x="18" y="92"/>
                    <a:pt x="24" y="103"/>
                    <a:pt x="30" y="111"/>
                  </a:cubicBezTo>
                  <a:cubicBezTo>
                    <a:pt x="32" y="114"/>
                    <a:pt x="33" y="116"/>
                    <a:pt x="35" y="118"/>
                  </a:cubicBezTo>
                  <a:cubicBezTo>
                    <a:pt x="36" y="119"/>
                    <a:pt x="38" y="121"/>
                    <a:pt x="39" y="123"/>
                  </a:cubicBezTo>
                  <a:cubicBezTo>
                    <a:pt x="42" y="126"/>
                    <a:pt x="45" y="129"/>
                    <a:pt x="47" y="130"/>
                  </a:cubicBezTo>
                  <a:cubicBezTo>
                    <a:pt x="47" y="130"/>
                    <a:pt x="49" y="131"/>
                    <a:pt x="50" y="133"/>
                  </a:cubicBezTo>
                  <a:cubicBezTo>
                    <a:pt x="52" y="135"/>
                    <a:pt x="55" y="137"/>
                    <a:pt x="58" y="139"/>
                  </a:cubicBezTo>
                  <a:cubicBezTo>
                    <a:pt x="60" y="141"/>
                    <a:pt x="63" y="143"/>
                    <a:pt x="65" y="144"/>
                  </a:cubicBezTo>
                  <a:cubicBezTo>
                    <a:pt x="66" y="145"/>
                    <a:pt x="67" y="145"/>
                    <a:pt x="68" y="146"/>
                  </a:cubicBezTo>
                  <a:cubicBezTo>
                    <a:pt x="68" y="146"/>
                    <a:pt x="69" y="146"/>
                    <a:pt x="69" y="146"/>
                  </a:cubicBezTo>
                  <a:cubicBezTo>
                    <a:pt x="69" y="146"/>
                    <a:pt x="71" y="148"/>
                    <a:pt x="73" y="149"/>
                  </a:cubicBezTo>
                  <a:cubicBezTo>
                    <a:pt x="75" y="150"/>
                    <a:pt x="77" y="151"/>
                    <a:pt x="77" y="151"/>
                  </a:cubicBezTo>
                  <a:cubicBezTo>
                    <a:pt x="78" y="152"/>
                    <a:pt x="77" y="153"/>
                    <a:pt x="75" y="152"/>
                  </a:cubicBezTo>
                  <a:cubicBezTo>
                    <a:pt x="73" y="151"/>
                    <a:pt x="68" y="150"/>
                    <a:pt x="62" y="146"/>
                  </a:cubicBezTo>
                  <a:cubicBezTo>
                    <a:pt x="67" y="149"/>
                    <a:pt x="79" y="156"/>
                    <a:pt x="90" y="160"/>
                  </a:cubicBezTo>
                  <a:cubicBezTo>
                    <a:pt x="96" y="162"/>
                    <a:pt x="101" y="164"/>
                    <a:pt x="105" y="165"/>
                  </a:cubicBezTo>
                  <a:cubicBezTo>
                    <a:pt x="108" y="165"/>
                    <a:pt x="110" y="165"/>
                    <a:pt x="109" y="164"/>
                  </a:cubicBezTo>
                  <a:cubicBezTo>
                    <a:pt x="109" y="164"/>
                    <a:pt x="111" y="165"/>
                    <a:pt x="113" y="165"/>
                  </a:cubicBezTo>
                  <a:cubicBezTo>
                    <a:pt x="115" y="166"/>
                    <a:pt x="116" y="166"/>
                    <a:pt x="118" y="167"/>
                  </a:cubicBezTo>
                  <a:cubicBezTo>
                    <a:pt x="120" y="167"/>
                    <a:pt x="122" y="167"/>
                    <a:pt x="124" y="168"/>
                  </a:cubicBezTo>
                  <a:cubicBezTo>
                    <a:pt x="126" y="168"/>
                    <a:pt x="129" y="168"/>
                    <a:pt x="131" y="169"/>
                  </a:cubicBezTo>
                  <a:cubicBezTo>
                    <a:pt x="134" y="169"/>
                    <a:pt x="137" y="169"/>
                    <a:pt x="139" y="169"/>
                  </a:cubicBezTo>
                  <a:cubicBezTo>
                    <a:pt x="141" y="169"/>
                    <a:pt x="142" y="169"/>
                    <a:pt x="144" y="169"/>
                  </a:cubicBezTo>
                  <a:cubicBezTo>
                    <a:pt x="146" y="169"/>
                    <a:pt x="146" y="169"/>
                    <a:pt x="146" y="169"/>
                  </a:cubicBezTo>
                  <a:cubicBezTo>
                    <a:pt x="147" y="169"/>
                    <a:pt x="147" y="169"/>
                    <a:pt x="147" y="169"/>
                  </a:cubicBezTo>
                  <a:cubicBezTo>
                    <a:pt x="149" y="169"/>
                    <a:pt x="151" y="169"/>
                    <a:pt x="153" y="169"/>
                  </a:cubicBezTo>
                  <a:cubicBezTo>
                    <a:pt x="167" y="169"/>
                    <a:pt x="181" y="169"/>
                    <a:pt x="181" y="169"/>
                  </a:cubicBezTo>
                  <a:cubicBezTo>
                    <a:pt x="183" y="170"/>
                    <a:pt x="184" y="170"/>
                    <a:pt x="186" y="171"/>
                  </a:cubicBezTo>
                  <a:cubicBezTo>
                    <a:pt x="188" y="170"/>
                    <a:pt x="188" y="170"/>
                    <a:pt x="188" y="169"/>
                  </a:cubicBezTo>
                  <a:cubicBezTo>
                    <a:pt x="433" y="169"/>
                    <a:pt x="433" y="169"/>
                    <a:pt x="433" y="169"/>
                  </a:cubicBezTo>
                  <a:cubicBezTo>
                    <a:pt x="421" y="168"/>
                    <a:pt x="410" y="167"/>
                    <a:pt x="398" y="166"/>
                  </a:cubicBezTo>
                  <a:cubicBezTo>
                    <a:pt x="416" y="161"/>
                    <a:pt x="377" y="165"/>
                    <a:pt x="383" y="1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8" name="Freeform 56"/>
            <p:cNvSpPr/>
            <p:nvPr/>
          </p:nvSpPr>
          <p:spPr bwMode="auto">
            <a:xfrm>
              <a:off x="1727201" y="2049463"/>
              <a:ext cx="1588" cy="23812"/>
            </a:xfrm>
            <a:custGeom>
              <a:avLst/>
              <a:gdLst>
                <a:gd name="T0" fmla="*/ 1 w 1"/>
                <a:gd name="T1" fmla="*/ 17 h 17"/>
                <a:gd name="T2" fmla="*/ 0 w 1"/>
                <a:gd name="T3" fmla="*/ 0 h 17"/>
                <a:gd name="T4" fmla="*/ 1 w 1"/>
                <a:gd name="T5" fmla="*/ 17 h 17"/>
              </a:gdLst>
              <a:ahLst/>
              <a:cxnLst>
                <a:cxn ang="0">
                  <a:pos x="T0" y="T1"/>
                </a:cxn>
                <a:cxn ang="0">
                  <a:pos x="T2" y="T3"/>
                </a:cxn>
                <a:cxn ang="0">
                  <a:pos x="T4" y="T5"/>
                </a:cxn>
              </a:cxnLst>
              <a:rect l="0" t="0" r="r" b="b"/>
              <a:pathLst>
                <a:path w="1" h="17">
                  <a:moveTo>
                    <a:pt x="1" y="17"/>
                  </a:moveTo>
                  <a:cubicBezTo>
                    <a:pt x="1" y="12"/>
                    <a:pt x="1" y="7"/>
                    <a:pt x="0" y="0"/>
                  </a:cubicBezTo>
                  <a:cubicBezTo>
                    <a:pt x="0" y="6"/>
                    <a:pt x="0" y="12"/>
                    <a:pt x="1"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9" name="Freeform 57"/>
            <p:cNvSpPr/>
            <p:nvPr/>
          </p:nvSpPr>
          <p:spPr bwMode="auto">
            <a:xfrm>
              <a:off x="2316163" y="2249488"/>
              <a:ext cx="23813" cy="0"/>
            </a:xfrm>
            <a:custGeom>
              <a:avLst/>
              <a:gdLst>
                <a:gd name="T0" fmla="*/ 17 w 17"/>
                <a:gd name="T1" fmla="*/ 0 w 17"/>
                <a:gd name="T2" fmla="*/ 17 w 17"/>
              </a:gdLst>
              <a:ahLst/>
              <a:cxnLst>
                <a:cxn ang="0">
                  <a:pos x="T0" y="0"/>
                </a:cxn>
                <a:cxn ang="0">
                  <a:pos x="T1" y="0"/>
                </a:cxn>
                <a:cxn ang="0">
                  <a:pos x="T2" y="0"/>
                </a:cxn>
              </a:cxnLst>
              <a:rect l="0" t="0" r="r" b="b"/>
              <a:pathLst>
                <a:path w="17">
                  <a:moveTo>
                    <a:pt x="17" y="0"/>
                  </a:moveTo>
                  <a:cubicBezTo>
                    <a:pt x="0" y="0"/>
                    <a:pt x="0" y="0"/>
                    <a:pt x="0" y="0"/>
                  </a:cubicBezTo>
                  <a:cubicBezTo>
                    <a:pt x="5" y="0"/>
                    <a:pt x="11" y="0"/>
                    <a:pt x="1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0" name="Freeform 58"/>
            <p:cNvSpPr/>
            <p:nvPr/>
          </p:nvSpPr>
          <p:spPr bwMode="auto">
            <a:xfrm>
              <a:off x="1706563" y="1928813"/>
              <a:ext cx="7938" cy="57150"/>
            </a:xfrm>
            <a:custGeom>
              <a:avLst/>
              <a:gdLst>
                <a:gd name="T0" fmla="*/ 5 w 5"/>
                <a:gd name="T1" fmla="*/ 40 h 41"/>
                <a:gd name="T2" fmla="*/ 5 w 5"/>
                <a:gd name="T3" fmla="*/ 9 h 41"/>
                <a:gd name="T4" fmla="*/ 0 w 5"/>
                <a:gd name="T5" fmla="*/ 0 h 41"/>
                <a:gd name="T6" fmla="*/ 0 w 5"/>
                <a:gd name="T7" fmla="*/ 37 h 41"/>
                <a:gd name="T8" fmla="*/ 5 w 5"/>
                <a:gd name="T9" fmla="*/ 40 h 41"/>
              </a:gdLst>
              <a:ahLst/>
              <a:cxnLst>
                <a:cxn ang="0">
                  <a:pos x="T0" y="T1"/>
                </a:cxn>
                <a:cxn ang="0">
                  <a:pos x="T2" y="T3"/>
                </a:cxn>
                <a:cxn ang="0">
                  <a:pos x="T4" y="T5"/>
                </a:cxn>
                <a:cxn ang="0">
                  <a:pos x="T6" y="T7"/>
                </a:cxn>
                <a:cxn ang="0">
                  <a:pos x="T8" y="T9"/>
                </a:cxn>
              </a:cxnLst>
              <a:rect l="0" t="0" r="r" b="b"/>
              <a:pathLst>
                <a:path w="5" h="41">
                  <a:moveTo>
                    <a:pt x="5" y="40"/>
                  </a:moveTo>
                  <a:cubicBezTo>
                    <a:pt x="5" y="9"/>
                    <a:pt x="5" y="9"/>
                    <a:pt x="5" y="9"/>
                  </a:cubicBezTo>
                  <a:cubicBezTo>
                    <a:pt x="2" y="20"/>
                    <a:pt x="2" y="2"/>
                    <a:pt x="0" y="0"/>
                  </a:cubicBezTo>
                  <a:cubicBezTo>
                    <a:pt x="0" y="37"/>
                    <a:pt x="0" y="37"/>
                    <a:pt x="0" y="37"/>
                  </a:cubicBezTo>
                  <a:cubicBezTo>
                    <a:pt x="2" y="37"/>
                    <a:pt x="4" y="41"/>
                    <a:pt x="5"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1" name="Freeform 59"/>
            <p:cNvSpPr/>
            <p:nvPr/>
          </p:nvSpPr>
          <p:spPr bwMode="auto">
            <a:xfrm>
              <a:off x="1703388" y="1981200"/>
              <a:ext cx="3175" cy="30162"/>
            </a:xfrm>
            <a:custGeom>
              <a:avLst/>
              <a:gdLst>
                <a:gd name="T0" fmla="*/ 0 w 3"/>
                <a:gd name="T1" fmla="*/ 11 h 21"/>
                <a:gd name="T2" fmla="*/ 3 w 3"/>
                <a:gd name="T3" fmla="*/ 21 h 21"/>
                <a:gd name="T4" fmla="*/ 3 w 3"/>
                <a:gd name="T5" fmla="*/ 0 h 21"/>
                <a:gd name="T6" fmla="*/ 0 w 3"/>
                <a:gd name="T7" fmla="*/ 11 h 21"/>
              </a:gdLst>
              <a:ahLst/>
              <a:cxnLst>
                <a:cxn ang="0">
                  <a:pos x="T0" y="T1"/>
                </a:cxn>
                <a:cxn ang="0">
                  <a:pos x="T2" y="T3"/>
                </a:cxn>
                <a:cxn ang="0">
                  <a:pos x="T4" y="T5"/>
                </a:cxn>
                <a:cxn ang="0">
                  <a:pos x="T6" y="T7"/>
                </a:cxn>
              </a:cxnLst>
              <a:rect l="0" t="0" r="r" b="b"/>
              <a:pathLst>
                <a:path w="3" h="21">
                  <a:moveTo>
                    <a:pt x="0" y="11"/>
                  </a:moveTo>
                  <a:cubicBezTo>
                    <a:pt x="1" y="12"/>
                    <a:pt x="2" y="16"/>
                    <a:pt x="3" y="21"/>
                  </a:cubicBezTo>
                  <a:cubicBezTo>
                    <a:pt x="3" y="0"/>
                    <a:pt x="3" y="0"/>
                    <a:pt x="3" y="0"/>
                  </a:cubicBezTo>
                  <a:cubicBezTo>
                    <a:pt x="2" y="0"/>
                    <a:pt x="1" y="3"/>
                    <a:pt x="0"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2" name="Freeform 60"/>
            <p:cNvSpPr/>
            <p:nvPr/>
          </p:nvSpPr>
          <p:spPr bwMode="auto">
            <a:xfrm>
              <a:off x="2519363" y="2225675"/>
              <a:ext cx="11113" cy="0"/>
            </a:xfrm>
            <a:custGeom>
              <a:avLst/>
              <a:gdLst>
                <a:gd name="T0" fmla="*/ 0 w 8"/>
                <a:gd name="T1" fmla="*/ 8 w 8"/>
                <a:gd name="T2" fmla="*/ 0 w 8"/>
              </a:gdLst>
              <a:ahLst/>
              <a:cxnLst>
                <a:cxn ang="0">
                  <a:pos x="T0" y="0"/>
                </a:cxn>
                <a:cxn ang="0">
                  <a:pos x="T1" y="0"/>
                </a:cxn>
                <a:cxn ang="0">
                  <a:pos x="T2" y="0"/>
                </a:cxn>
              </a:cxnLst>
              <a:rect l="0" t="0" r="r" b="b"/>
              <a:pathLst>
                <a:path w="8">
                  <a:moveTo>
                    <a:pt x="0" y="0"/>
                  </a:moveTo>
                  <a:cubicBezTo>
                    <a:pt x="3" y="0"/>
                    <a:pt x="5" y="0"/>
                    <a:pt x="8" y="0"/>
                  </a:cubicBezTo>
                  <a:cubicBezTo>
                    <a:pt x="4" y="0"/>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3" name="Freeform 61"/>
            <p:cNvSpPr/>
            <p:nvPr/>
          </p:nvSpPr>
          <p:spPr bwMode="auto">
            <a:xfrm>
              <a:off x="2279651" y="2224088"/>
              <a:ext cx="404813" cy="22225"/>
            </a:xfrm>
            <a:custGeom>
              <a:avLst/>
              <a:gdLst>
                <a:gd name="T0" fmla="*/ 266 w 286"/>
                <a:gd name="T1" fmla="*/ 4 h 16"/>
                <a:gd name="T2" fmla="*/ 195 w 286"/>
                <a:gd name="T3" fmla="*/ 5 h 16"/>
                <a:gd name="T4" fmla="*/ 192 w 286"/>
                <a:gd name="T5" fmla="*/ 3 h 16"/>
                <a:gd name="T6" fmla="*/ 176 w 286"/>
                <a:gd name="T7" fmla="*/ 8 h 16"/>
                <a:gd name="T8" fmla="*/ 191 w 286"/>
                <a:gd name="T9" fmla="*/ 10 h 16"/>
                <a:gd name="T10" fmla="*/ 113 w 286"/>
                <a:gd name="T11" fmla="*/ 10 h 16"/>
                <a:gd name="T12" fmla="*/ 169 w 286"/>
                <a:gd name="T13" fmla="*/ 6 h 16"/>
                <a:gd name="T14" fmla="*/ 169 w 286"/>
                <a:gd name="T15" fmla="*/ 1 h 16"/>
                <a:gd name="T16" fmla="*/ 26 w 286"/>
                <a:gd name="T17" fmla="*/ 5 h 16"/>
                <a:gd name="T18" fmla="*/ 13 w 286"/>
                <a:gd name="T19" fmla="*/ 15 h 16"/>
                <a:gd name="T20" fmla="*/ 34 w 286"/>
                <a:gd name="T21" fmla="*/ 13 h 16"/>
                <a:gd name="T22" fmla="*/ 32 w 286"/>
                <a:gd name="T23" fmla="*/ 15 h 16"/>
                <a:gd name="T24" fmla="*/ 59 w 286"/>
                <a:gd name="T25" fmla="*/ 14 h 16"/>
                <a:gd name="T26" fmla="*/ 50 w 286"/>
                <a:gd name="T27" fmla="*/ 8 h 16"/>
                <a:gd name="T28" fmla="*/ 87 w 286"/>
                <a:gd name="T29" fmla="*/ 16 h 16"/>
                <a:gd name="T30" fmla="*/ 127 w 286"/>
                <a:gd name="T31" fmla="*/ 15 h 16"/>
                <a:gd name="T32" fmla="*/ 124 w 286"/>
                <a:gd name="T33" fmla="*/ 16 h 16"/>
                <a:gd name="T34" fmla="*/ 129 w 286"/>
                <a:gd name="T35" fmla="*/ 15 h 16"/>
                <a:gd name="T36" fmla="*/ 262 w 286"/>
                <a:gd name="T37" fmla="*/ 13 h 16"/>
                <a:gd name="T38" fmla="*/ 266 w 286"/>
                <a:gd name="T39"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6" h="16">
                  <a:moveTo>
                    <a:pt x="266" y="4"/>
                  </a:moveTo>
                  <a:cubicBezTo>
                    <a:pt x="240" y="4"/>
                    <a:pt x="202" y="1"/>
                    <a:pt x="195" y="5"/>
                  </a:cubicBezTo>
                  <a:cubicBezTo>
                    <a:pt x="196" y="5"/>
                    <a:pt x="196" y="4"/>
                    <a:pt x="192" y="3"/>
                  </a:cubicBezTo>
                  <a:cubicBezTo>
                    <a:pt x="176" y="8"/>
                    <a:pt x="176" y="8"/>
                    <a:pt x="176" y="8"/>
                  </a:cubicBezTo>
                  <a:cubicBezTo>
                    <a:pt x="191" y="10"/>
                    <a:pt x="191" y="10"/>
                    <a:pt x="191" y="10"/>
                  </a:cubicBezTo>
                  <a:cubicBezTo>
                    <a:pt x="175" y="14"/>
                    <a:pt x="122" y="13"/>
                    <a:pt x="113" y="10"/>
                  </a:cubicBezTo>
                  <a:cubicBezTo>
                    <a:pt x="143" y="9"/>
                    <a:pt x="128" y="3"/>
                    <a:pt x="169" y="6"/>
                  </a:cubicBezTo>
                  <a:cubicBezTo>
                    <a:pt x="167" y="5"/>
                    <a:pt x="160" y="2"/>
                    <a:pt x="169" y="1"/>
                  </a:cubicBezTo>
                  <a:cubicBezTo>
                    <a:pt x="120" y="3"/>
                    <a:pt x="77" y="0"/>
                    <a:pt x="26" y="5"/>
                  </a:cubicBezTo>
                  <a:cubicBezTo>
                    <a:pt x="66" y="10"/>
                    <a:pt x="0" y="9"/>
                    <a:pt x="13" y="15"/>
                  </a:cubicBezTo>
                  <a:cubicBezTo>
                    <a:pt x="34" y="13"/>
                    <a:pt x="34" y="13"/>
                    <a:pt x="34" y="13"/>
                  </a:cubicBezTo>
                  <a:cubicBezTo>
                    <a:pt x="32" y="15"/>
                    <a:pt x="32" y="15"/>
                    <a:pt x="32" y="15"/>
                  </a:cubicBezTo>
                  <a:cubicBezTo>
                    <a:pt x="59" y="14"/>
                    <a:pt x="59" y="14"/>
                    <a:pt x="59" y="14"/>
                  </a:cubicBezTo>
                  <a:cubicBezTo>
                    <a:pt x="53" y="12"/>
                    <a:pt x="49" y="11"/>
                    <a:pt x="50" y="8"/>
                  </a:cubicBezTo>
                  <a:cubicBezTo>
                    <a:pt x="86" y="10"/>
                    <a:pt x="62" y="12"/>
                    <a:pt x="87" y="16"/>
                  </a:cubicBezTo>
                  <a:cubicBezTo>
                    <a:pt x="127" y="15"/>
                    <a:pt x="127" y="15"/>
                    <a:pt x="127" y="15"/>
                  </a:cubicBezTo>
                  <a:cubicBezTo>
                    <a:pt x="124" y="16"/>
                    <a:pt x="124" y="16"/>
                    <a:pt x="124" y="16"/>
                  </a:cubicBezTo>
                  <a:cubicBezTo>
                    <a:pt x="127" y="16"/>
                    <a:pt x="128" y="16"/>
                    <a:pt x="129" y="15"/>
                  </a:cubicBezTo>
                  <a:cubicBezTo>
                    <a:pt x="262" y="13"/>
                    <a:pt x="262" y="13"/>
                    <a:pt x="262" y="13"/>
                  </a:cubicBezTo>
                  <a:cubicBezTo>
                    <a:pt x="286" y="11"/>
                    <a:pt x="249" y="8"/>
                    <a:pt x="266"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4" name="Freeform 62"/>
            <p:cNvSpPr/>
            <p:nvPr/>
          </p:nvSpPr>
          <p:spPr bwMode="auto">
            <a:xfrm>
              <a:off x="3008313" y="2227263"/>
              <a:ext cx="1588" cy="1587"/>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1" y="1"/>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5" name="Freeform 63"/>
            <p:cNvSpPr/>
            <p:nvPr/>
          </p:nvSpPr>
          <p:spPr bwMode="auto">
            <a:xfrm>
              <a:off x="2952751" y="2227263"/>
              <a:ext cx="55563" cy="6350"/>
            </a:xfrm>
            <a:custGeom>
              <a:avLst/>
              <a:gdLst>
                <a:gd name="T0" fmla="*/ 18 w 40"/>
                <a:gd name="T1" fmla="*/ 2 h 5"/>
                <a:gd name="T2" fmla="*/ 24 w 40"/>
                <a:gd name="T3" fmla="*/ 0 h 5"/>
                <a:gd name="T4" fmla="*/ 0 w 40"/>
                <a:gd name="T5" fmla="*/ 5 h 5"/>
                <a:gd name="T6" fmla="*/ 37 w 40"/>
                <a:gd name="T7" fmla="*/ 5 h 5"/>
                <a:gd name="T8" fmla="*/ 40 w 40"/>
                <a:gd name="T9" fmla="*/ 1 h 5"/>
                <a:gd name="T10" fmla="*/ 18 w 40"/>
                <a:gd name="T11" fmla="*/ 2 h 5"/>
              </a:gdLst>
              <a:ahLst/>
              <a:cxnLst>
                <a:cxn ang="0">
                  <a:pos x="T0" y="T1"/>
                </a:cxn>
                <a:cxn ang="0">
                  <a:pos x="T2" y="T3"/>
                </a:cxn>
                <a:cxn ang="0">
                  <a:pos x="T4" y="T5"/>
                </a:cxn>
                <a:cxn ang="0">
                  <a:pos x="T6" y="T7"/>
                </a:cxn>
                <a:cxn ang="0">
                  <a:pos x="T8" y="T9"/>
                </a:cxn>
                <a:cxn ang="0">
                  <a:pos x="T10" y="T11"/>
                </a:cxn>
              </a:cxnLst>
              <a:rect l="0" t="0" r="r" b="b"/>
              <a:pathLst>
                <a:path w="40" h="5">
                  <a:moveTo>
                    <a:pt x="18" y="2"/>
                  </a:moveTo>
                  <a:cubicBezTo>
                    <a:pt x="24" y="0"/>
                    <a:pt x="24" y="0"/>
                    <a:pt x="24" y="0"/>
                  </a:cubicBezTo>
                  <a:cubicBezTo>
                    <a:pt x="0" y="5"/>
                    <a:pt x="0" y="5"/>
                    <a:pt x="0" y="5"/>
                  </a:cubicBezTo>
                  <a:cubicBezTo>
                    <a:pt x="37" y="5"/>
                    <a:pt x="37" y="5"/>
                    <a:pt x="37" y="5"/>
                  </a:cubicBezTo>
                  <a:cubicBezTo>
                    <a:pt x="40" y="1"/>
                    <a:pt x="40" y="1"/>
                    <a:pt x="40" y="1"/>
                  </a:cubicBezTo>
                  <a:cubicBezTo>
                    <a:pt x="36" y="2"/>
                    <a:pt x="23" y="4"/>
                    <a:pt x="18"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6" name="Freeform 64"/>
            <p:cNvSpPr/>
            <p:nvPr/>
          </p:nvSpPr>
          <p:spPr bwMode="auto">
            <a:xfrm>
              <a:off x="2913063" y="2222500"/>
              <a:ext cx="39688" cy="17462"/>
            </a:xfrm>
            <a:custGeom>
              <a:avLst/>
              <a:gdLst>
                <a:gd name="T0" fmla="*/ 29 w 29"/>
                <a:gd name="T1" fmla="*/ 3 h 12"/>
                <a:gd name="T2" fmla="*/ 2 w 29"/>
                <a:gd name="T3" fmla="*/ 3 h 12"/>
                <a:gd name="T4" fmla="*/ 0 w 29"/>
                <a:gd name="T5" fmla="*/ 12 h 12"/>
                <a:gd name="T6" fmla="*/ 8 w 29"/>
                <a:gd name="T7" fmla="*/ 3 h 12"/>
                <a:gd name="T8" fmla="*/ 29 w 29"/>
                <a:gd name="T9" fmla="*/ 3 h 12"/>
              </a:gdLst>
              <a:ahLst/>
              <a:cxnLst>
                <a:cxn ang="0">
                  <a:pos x="T0" y="T1"/>
                </a:cxn>
                <a:cxn ang="0">
                  <a:pos x="T2" y="T3"/>
                </a:cxn>
                <a:cxn ang="0">
                  <a:pos x="T4" y="T5"/>
                </a:cxn>
                <a:cxn ang="0">
                  <a:pos x="T6" y="T7"/>
                </a:cxn>
                <a:cxn ang="0">
                  <a:pos x="T8" y="T9"/>
                </a:cxn>
              </a:cxnLst>
              <a:rect l="0" t="0" r="r" b="b"/>
              <a:pathLst>
                <a:path w="29" h="12">
                  <a:moveTo>
                    <a:pt x="29" y="3"/>
                  </a:moveTo>
                  <a:cubicBezTo>
                    <a:pt x="29" y="0"/>
                    <a:pt x="7" y="2"/>
                    <a:pt x="2" y="3"/>
                  </a:cubicBezTo>
                  <a:cubicBezTo>
                    <a:pt x="0" y="12"/>
                    <a:pt x="0" y="12"/>
                    <a:pt x="0" y="12"/>
                  </a:cubicBezTo>
                  <a:cubicBezTo>
                    <a:pt x="19" y="10"/>
                    <a:pt x="18" y="5"/>
                    <a:pt x="8" y="3"/>
                  </a:cubicBezTo>
                  <a:cubicBezTo>
                    <a:pt x="26" y="1"/>
                    <a:pt x="17" y="8"/>
                    <a:pt x="29"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7" name="Freeform 65"/>
            <p:cNvSpPr/>
            <p:nvPr/>
          </p:nvSpPr>
          <p:spPr bwMode="auto">
            <a:xfrm>
              <a:off x="2701926" y="2232025"/>
              <a:ext cx="19050" cy="3175"/>
            </a:xfrm>
            <a:custGeom>
              <a:avLst/>
              <a:gdLst>
                <a:gd name="T0" fmla="*/ 7 w 12"/>
                <a:gd name="T1" fmla="*/ 2 h 2"/>
                <a:gd name="T2" fmla="*/ 12 w 12"/>
                <a:gd name="T3" fmla="*/ 0 h 2"/>
                <a:gd name="T4" fmla="*/ 0 w 12"/>
                <a:gd name="T5" fmla="*/ 0 h 2"/>
                <a:gd name="T6" fmla="*/ 7 w 12"/>
                <a:gd name="T7" fmla="*/ 2 h 2"/>
              </a:gdLst>
              <a:ahLst/>
              <a:cxnLst>
                <a:cxn ang="0">
                  <a:pos x="T0" y="T1"/>
                </a:cxn>
                <a:cxn ang="0">
                  <a:pos x="T2" y="T3"/>
                </a:cxn>
                <a:cxn ang="0">
                  <a:pos x="T4" y="T5"/>
                </a:cxn>
                <a:cxn ang="0">
                  <a:pos x="T6" y="T7"/>
                </a:cxn>
              </a:cxnLst>
              <a:rect l="0" t="0" r="r" b="b"/>
              <a:pathLst>
                <a:path w="12" h="2">
                  <a:moveTo>
                    <a:pt x="7" y="2"/>
                  </a:moveTo>
                  <a:lnTo>
                    <a:pt x="12" y="0"/>
                  </a:lnTo>
                  <a:lnTo>
                    <a:pt x="0" y="0"/>
                  </a:lnTo>
                  <a:lnTo>
                    <a:pt x="7"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8" name="Freeform 66"/>
            <p:cNvSpPr/>
            <p:nvPr/>
          </p:nvSpPr>
          <p:spPr bwMode="auto">
            <a:xfrm>
              <a:off x="2720976" y="2228850"/>
              <a:ext cx="19050" cy="4762"/>
            </a:xfrm>
            <a:custGeom>
              <a:avLst/>
              <a:gdLst>
                <a:gd name="T0" fmla="*/ 9 w 13"/>
                <a:gd name="T1" fmla="*/ 0 h 4"/>
                <a:gd name="T2" fmla="*/ 0 w 13"/>
                <a:gd name="T3" fmla="*/ 3 h 4"/>
                <a:gd name="T4" fmla="*/ 13 w 13"/>
                <a:gd name="T5" fmla="*/ 4 h 4"/>
                <a:gd name="T6" fmla="*/ 9 w 13"/>
                <a:gd name="T7" fmla="*/ 0 h 4"/>
              </a:gdLst>
              <a:ahLst/>
              <a:cxnLst>
                <a:cxn ang="0">
                  <a:pos x="T0" y="T1"/>
                </a:cxn>
                <a:cxn ang="0">
                  <a:pos x="T2" y="T3"/>
                </a:cxn>
                <a:cxn ang="0">
                  <a:pos x="T4" y="T5"/>
                </a:cxn>
                <a:cxn ang="0">
                  <a:pos x="T6" y="T7"/>
                </a:cxn>
              </a:cxnLst>
              <a:rect l="0" t="0" r="r" b="b"/>
              <a:pathLst>
                <a:path w="13" h="4">
                  <a:moveTo>
                    <a:pt x="9" y="0"/>
                  </a:moveTo>
                  <a:cubicBezTo>
                    <a:pt x="0" y="3"/>
                    <a:pt x="0" y="3"/>
                    <a:pt x="0" y="3"/>
                  </a:cubicBezTo>
                  <a:cubicBezTo>
                    <a:pt x="13" y="4"/>
                    <a:pt x="13" y="4"/>
                    <a:pt x="13" y="4"/>
                  </a:cubicBezTo>
                  <a:cubicBezTo>
                    <a:pt x="12" y="3"/>
                    <a:pt x="11" y="1"/>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9" name="Freeform 67"/>
            <p:cNvSpPr/>
            <p:nvPr/>
          </p:nvSpPr>
          <p:spPr bwMode="auto">
            <a:xfrm>
              <a:off x="2787651" y="2235200"/>
              <a:ext cx="26988" cy="1587"/>
            </a:xfrm>
            <a:custGeom>
              <a:avLst/>
              <a:gdLst>
                <a:gd name="T0" fmla="*/ 19 w 19"/>
                <a:gd name="T1" fmla="*/ 1 h 1"/>
                <a:gd name="T2" fmla="*/ 0 w 19"/>
                <a:gd name="T3" fmla="*/ 0 h 1"/>
                <a:gd name="T4" fmla="*/ 19 w 19"/>
                <a:gd name="T5" fmla="*/ 1 h 1"/>
              </a:gdLst>
              <a:ahLst/>
              <a:cxnLst>
                <a:cxn ang="0">
                  <a:pos x="T0" y="T1"/>
                </a:cxn>
                <a:cxn ang="0">
                  <a:pos x="T2" y="T3"/>
                </a:cxn>
                <a:cxn ang="0">
                  <a:pos x="T4" y="T5"/>
                </a:cxn>
              </a:cxnLst>
              <a:rect l="0" t="0" r="r" b="b"/>
              <a:pathLst>
                <a:path w="19" h="1">
                  <a:moveTo>
                    <a:pt x="19" y="1"/>
                  </a:moveTo>
                  <a:cubicBezTo>
                    <a:pt x="0" y="0"/>
                    <a:pt x="0" y="0"/>
                    <a:pt x="0" y="0"/>
                  </a:cubicBezTo>
                  <a:cubicBezTo>
                    <a:pt x="6" y="1"/>
                    <a:pt x="12" y="1"/>
                    <a:pt x="1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70" name="Freeform 68"/>
            <p:cNvSpPr/>
            <p:nvPr/>
          </p:nvSpPr>
          <p:spPr bwMode="auto">
            <a:xfrm>
              <a:off x="2767013" y="2233613"/>
              <a:ext cx="20638" cy="1587"/>
            </a:xfrm>
            <a:custGeom>
              <a:avLst/>
              <a:gdLst>
                <a:gd name="T0" fmla="*/ 1 w 15"/>
                <a:gd name="T1" fmla="*/ 1 h 1"/>
                <a:gd name="T2" fmla="*/ 15 w 15"/>
                <a:gd name="T3" fmla="*/ 1 h 1"/>
                <a:gd name="T4" fmla="*/ 0 w 15"/>
                <a:gd name="T5" fmla="*/ 0 h 1"/>
                <a:gd name="T6" fmla="*/ 1 w 15"/>
                <a:gd name="T7" fmla="*/ 1 h 1"/>
              </a:gdLst>
              <a:ahLst/>
              <a:cxnLst>
                <a:cxn ang="0">
                  <a:pos x="T0" y="T1"/>
                </a:cxn>
                <a:cxn ang="0">
                  <a:pos x="T2" y="T3"/>
                </a:cxn>
                <a:cxn ang="0">
                  <a:pos x="T4" y="T5"/>
                </a:cxn>
                <a:cxn ang="0">
                  <a:pos x="T6" y="T7"/>
                </a:cxn>
              </a:cxnLst>
              <a:rect l="0" t="0" r="r" b="b"/>
              <a:pathLst>
                <a:path w="15" h="1">
                  <a:moveTo>
                    <a:pt x="1" y="1"/>
                  </a:moveTo>
                  <a:cubicBezTo>
                    <a:pt x="15" y="1"/>
                    <a:pt x="15" y="1"/>
                    <a:pt x="15" y="1"/>
                  </a:cubicBezTo>
                  <a:cubicBezTo>
                    <a:pt x="10" y="1"/>
                    <a:pt x="5" y="1"/>
                    <a:pt x="0" y="0"/>
                  </a:cubicBezTo>
                  <a:lnTo>
                    <a:pt x="1"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71" name="Freeform 69"/>
            <p:cNvSpPr/>
            <p:nvPr/>
          </p:nvSpPr>
          <p:spPr bwMode="auto">
            <a:xfrm>
              <a:off x="2740026" y="2233613"/>
              <a:ext cx="31750" cy="11112"/>
            </a:xfrm>
            <a:custGeom>
              <a:avLst/>
              <a:gdLst>
                <a:gd name="T0" fmla="*/ 23 w 23"/>
                <a:gd name="T1" fmla="*/ 6 h 7"/>
                <a:gd name="T2" fmla="*/ 20 w 23"/>
                <a:gd name="T3" fmla="*/ 1 h 7"/>
                <a:gd name="T4" fmla="*/ 0 w 23"/>
                <a:gd name="T5" fmla="*/ 0 h 7"/>
                <a:gd name="T6" fmla="*/ 23 w 23"/>
                <a:gd name="T7" fmla="*/ 6 h 7"/>
              </a:gdLst>
              <a:ahLst/>
              <a:cxnLst>
                <a:cxn ang="0">
                  <a:pos x="T0" y="T1"/>
                </a:cxn>
                <a:cxn ang="0">
                  <a:pos x="T2" y="T3"/>
                </a:cxn>
                <a:cxn ang="0">
                  <a:pos x="T4" y="T5"/>
                </a:cxn>
                <a:cxn ang="0">
                  <a:pos x="T6" y="T7"/>
                </a:cxn>
              </a:cxnLst>
              <a:rect l="0" t="0" r="r" b="b"/>
              <a:pathLst>
                <a:path w="23" h="7">
                  <a:moveTo>
                    <a:pt x="23" y="6"/>
                  </a:moveTo>
                  <a:cubicBezTo>
                    <a:pt x="20" y="1"/>
                    <a:pt x="20" y="1"/>
                    <a:pt x="20" y="1"/>
                  </a:cubicBezTo>
                  <a:cubicBezTo>
                    <a:pt x="0" y="0"/>
                    <a:pt x="0" y="0"/>
                    <a:pt x="0" y="0"/>
                  </a:cubicBezTo>
                  <a:cubicBezTo>
                    <a:pt x="2" y="3"/>
                    <a:pt x="4" y="7"/>
                    <a:pt x="2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72" name="Freeform 70"/>
            <p:cNvSpPr/>
            <p:nvPr/>
          </p:nvSpPr>
          <p:spPr bwMode="auto">
            <a:xfrm>
              <a:off x="2863851" y="2238375"/>
              <a:ext cx="22225" cy="3175"/>
            </a:xfrm>
            <a:custGeom>
              <a:avLst/>
              <a:gdLst>
                <a:gd name="T0" fmla="*/ 1 w 15"/>
                <a:gd name="T1" fmla="*/ 0 h 2"/>
                <a:gd name="T2" fmla="*/ 15 w 15"/>
                <a:gd name="T3" fmla="*/ 0 h 2"/>
                <a:gd name="T4" fmla="*/ 1 w 15"/>
                <a:gd name="T5" fmla="*/ 0 h 2"/>
              </a:gdLst>
              <a:ahLst/>
              <a:cxnLst>
                <a:cxn ang="0">
                  <a:pos x="T0" y="T1"/>
                </a:cxn>
                <a:cxn ang="0">
                  <a:pos x="T2" y="T3"/>
                </a:cxn>
                <a:cxn ang="0">
                  <a:pos x="T4" y="T5"/>
                </a:cxn>
              </a:cxnLst>
              <a:rect l="0" t="0" r="r" b="b"/>
              <a:pathLst>
                <a:path w="15" h="2">
                  <a:moveTo>
                    <a:pt x="1" y="0"/>
                  </a:moveTo>
                  <a:cubicBezTo>
                    <a:pt x="0" y="2"/>
                    <a:pt x="10" y="1"/>
                    <a:pt x="15" y="0"/>
                  </a:cubicBezTo>
                  <a:cubicBezTo>
                    <a:pt x="11" y="0"/>
                    <a:pt x="6"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73" name="Freeform 71"/>
            <p:cNvSpPr/>
            <p:nvPr/>
          </p:nvSpPr>
          <p:spPr bwMode="auto">
            <a:xfrm>
              <a:off x="3398838" y="2227263"/>
              <a:ext cx="11113" cy="3175"/>
            </a:xfrm>
            <a:custGeom>
              <a:avLst/>
              <a:gdLst>
                <a:gd name="T0" fmla="*/ 8 w 8"/>
                <a:gd name="T1" fmla="*/ 2 h 2"/>
                <a:gd name="T2" fmla="*/ 0 w 8"/>
                <a:gd name="T3" fmla="*/ 0 h 2"/>
                <a:gd name="T4" fmla="*/ 8 w 8"/>
                <a:gd name="T5" fmla="*/ 2 h 2"/>
              </a:gdLst>
              <a:ahLst/>
              <a:cxnLst>
                <a:cxn ang="0">
                  <a:pos x="T0" y="T1"/>
                </a:cxn>
                <a:cxn ang="0">
                  <a:pos x="T2" y="T3"/>
                </a:cxn>
                <a:cxn ang="0">
                  <a:pos x="T4" y="T5"/>
                </a:cxn>
              </a:cxnLst>
              <a:rect l="0" t="0" r="r" b="b"/>
              <a:pathLst>
                <a:path w="8" h="2">
                  <a:moveTo>
                    <a:pt x="8" y="2"/>
                  </a:moveTo>
                  <a:cubicBezTo>
                    <a:pt x="5" y="1"/>
                    <a:pt x="4" y="0"/>
                    <a:pt x="0" y="0"/>
                  </a:cubicBezTo>
                  <a:lnTo>
                    <a:pt x="8"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grpSp>
      <p:sp>
        <p:nvSpPr>
          <p:cNvPr id="74" name="文本框 154"/>
          <p:cNvSpPr txBox="1"/>
          <p:nvPr/>
        </p:nvSpPr>
        <p:spPr>
          <a:xfrm>
            <a:off x="704182" y="115680"/>
            <a:ext cx="10628208" cy="76835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0" lang="zh-CN" altLang="en-US" sz="4400" b="0" i="0" u="none" strike="noStrike" kern="1200" cap="none" spc="0" normalizeH="0" baseline="0" noProof="0" dirty="0">
                <a:ln>
                  <a:noFill/>
                </a:ln>
                <a:solidFill>
                  <a:schemeClr val="bg1"/>
                </a:solidFill>
                <a:effectLst/>
                <a:uLnTx/>
                <a:uFillTx/>
                <a:latin typeface="华文行楷" panose="02010800040101010101" pitchFamily="2" charset="-122"/>
                <a:ea typeface="华文行楷" panose="02010800040101010101" pitchFamily="2" charset="-122"/>
                <a:cs typeface="华文行楷" panose="02010800040101010101" pitchFamily="2" charset="-122"/>
              </a:rPr>
              <a:t>一</a:t>
            </a:r>
            <a:r>
              <a:rPr kumimoji="0" lang="en-US" altLang="zh-CN" sz="4400" b="0" i="0" u="none" strike="noStrike" kern="1200" cap="none" spc="0" normalizeH="0" baseline="0" noProof="0" dirty="0">
                <a:ln>
                  <a:noFill/>
                </a:ln>
                <a:solidFill>
                  <a:schemeClr val="bg1"/>
                </a:solidFill>
                <a:effectLst/>
                <a:uLnTx/>
                <a:uFillTx/>
                <a:latin typeface="华文行楷" panose="02010800040101010101" pitchFamily="2" charset="-122"/>
                <a:ea typeface="华文行楷" panose="02010800040101010101" pitchFamily="2" charset="-122"/>
                <a:cs typeface="华文行楷" panose="02010800040101010101" pitchFamily="2" charset="-122"/>
              </a:rPr>
              <a:t>.</a:t>
            </a:r>
            <a:r>
              <a:rPr lang="zh-CN" altLang="en-US" sz="4400" noProof="0" dirty="0">
                <a:ln>
                  <a:noFill/>
                </a:ln>
                <a:solidFill>
                  <a:schemeClr val="bg1"/>
                </a:solidFill>
                <a:effectLst/>
                <a:uLnTx/>
                <a:uFillTx/>
                <a:latin typeface="华文行楷" panose="02010800040101010101" pitchFamily="2" charset="-122"/>
                <a:ea typeface="华文行楷" panose="02010800040101010101" pitchFamily="2" charset="-122"/>
                <a:cs typeface="华文行楷" panose="02010800040101010101" pitchFamily="2" charset="-122"/>
                <a:sym typeface="+mn-ea"/>
              </a:rPr>
              <a:t>起源与实践</a:t>
            </a:r>
            <a:r>
              <a:rPr kumimoji="0" lang="en-US" altLang="zh-CN" sz="4400" b="0" i="0" u="none" strike="noStrike" kern="1200" cap="none" spc="0" normalizeH="0" baseline="0" noProof="0" dirty="0">
                <a:ln>
                  <a:noFill/>
                </a:ln>
                <a:solidFill>
                  <a:schemeClr val="bg1"/>
                </a:solidFill>
                <a:effectLst/>
                <a:uLnTx/>
                <a:uFillTx/>
                <a:latin typeface="华文行楷" panose="02010800040101010101" pitchFamily="2" charset="-122"/>
                <a:ea typeface="华文行楷" panose="02010800040101010101" pitchFamily="2" charset="-122"/>
                <a:cs typeface="华文行楷" panose="02010800040101010101" pitchFamily="2" charset="-122"/>
              </a:rPr>
              <a:t>·</a:t>
            </a:r>
            <a:r>
              <a:rPr lang="zh-CN" altLang="en-US" sz="4400" dirty="0">
                <a:solidFill>
                  <a:schemeClr val="bg1"/>
                </a:solidFill>
                <a:latin typeface="华文行楷" panose="02010800040101010101" pitchFamily="2" charset="-122"/>
                <a:ea typeface="华文行楷" panose="02010800040101010101" pitchFamily="2" charset="-122"/>
              </a:rPr>
              <a:t>原因</a:t>
            </a:r>
          </a:p>
        </p:txBody>
      </p:sp>
      <p:sp>
        <p:nvSpPr>
          <p:cNvPr id="2074" name="文本框 1"/>
          <p:cNvSpPr/>
          <p:nvPr>
            <p:custDataLst>
              <p:tags r:id="rId1"/>
            </p:custDataLst>
          </p:nvPr>
        </p:nvSpPr>
        <p:spPr>
          <a:xfrm>
            <a:off x="426085" y="4924425"/>
            <a:ext cx="11405235" cy="913765"/>
          </a:xfrm>
          <a:prstGeom prst="rect">
            <a:avLst/>
          </a:prstGeom>
          <a:solidFill>
            <a:srgbClr val="FE0000"/>
          </a:solidFill>
          <a:ln w="9525">
            <a:noFill/>
          </a:ln>
        </p:spPr>
        <p:txBody>
          <a:bodyPr/>
          <a:lstStyle/>
          <a:p>
            <a:pPr algn="l" defTabSz="685800" fontAlgn="auto">
              <a:lnSpc>
                <a:spcPct val="100000"/>
              </a:lnSpc>
              <a:buClrTx/>
              <a:buSzTx/>
              <a:buFontTx/>
            </a:pPr>
            <a:r>
              <a:rPr lang="zh-CN" altLang="en-US" sz="2400" b="1" dirty="0">
                <a:solidFill>
                  <a:schemeClr val="bg1"/>
                </a:solidFill>
                <a:latin typeface="江西拙楷" panose="02010600040101010101" pitchFamily="2" charset="-122"/>
                <a:ea typeface="江西拙楷" panose="02010600040101010101" pitchFamily="2" charset="-122"/>
                <a:sym typeface="Wingdings" panose="05000000000000000000" pitchFamily="2" charset="2"/>
              </a:rPr>
              <a:t>（</a:t>
            </a:r>
            <a:r>
              <a:rPr lang="en-US" altLang="zh-CN" sz="2400" b="1" dirty="0">
                <a:solidFill>
                  <a:schemeClr val="bg1"/>
                </a:solidFill>
                <a:latin typeface="江西拙楷" panose="02010600040101010101" pitchFamily="2" charset="-122"/>
                <a:ea typeface="江西拙楷" panose="02010600040101010101" pitchFamily="2" charset="-122"/>
                <a:sym typeface="Wingdings" panose="05000000000000000000" pitchFamily="2" charset="2"/>
              </a:rPr>
              <a:t>4</a:t>
            </a:r>
            <a:r>
              <a:rPr lang="zh-CN" altLang="en-US" sz="2400" b="1" dirty="0">
                <a:solidFill>
                  <a:schemeClr val="bg1"/>
                </a:solidFill>
                <a:latin typeface="江西拙楷" panose="02010600040101010101" pitchFamily="2" charset="-122"/>
                <a:ea typeface="江西拙楷" panose="02010600040101010101" pitchFamily="2" charset="-122"/>
                <a:sym typeface="Wingdings" panose="05000000000000000000" pitchFamily="2" charset="2"/>
              </a:rPr>
              <a:t>）</a:t>
            </a:r>
            <a:r>
              <a:rPr lang="zh-CN" altLang="en-US" sz="2400" b="1" dirty="0">
                <a:solidFill>
                  <a:schemeClr val="bg1"/>
                </a:solidFill>
                <a:latin typeface="江西拙楷" panose="02010600040101010101" pitchFamily="2" charset="-122"/>
                <a:ea typeface="江西拙楷" panose="02010600040101010101" pitchFamily="2" charset="-122"/>
              </a:rPr>
              <a:t>历史经验：历史上历代政府对民族地区的治理理念和政策，为新中国处理民族关系积累了一些有益的经验。</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additive="base">
                                        <p:cTn id="6" dur="1" fill="hold">
                                          <p:stCondLst>
                                            <p:cond delay="0"/>
                                          </p:stCondLst>
                                        </p:cTn>
                                        <p:tgtEl>
                                          <p:spTgt spid="2074"/>
                                        </p:tgtEl>
                                        <p:attrNameLst>
                                          <p:attrName>style.visibility</p:attrName>
                                        </p:attrNameLst>
                                      </p:cBhvr>
                                      <p:to>
                                        <p:strVal val="visible"/>
                                      </p:to>
                                    </p:set>
                                    <p:animEffect transition="in" filter="blinds(horizontal)">
                                      <p:cBhvr additive="base">
                                        <p:cTn id="7" dur="500" fill="hold"/>
                                        <p:tgtEl>
                                          <p:spTgt spid="2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4"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4"/>
          <p:cNvSpPr txBox="1"/>
          <p:nvPr/>
        </p:nvSpPr>
        <p:spPr>
          <a:xfrm>
            <a:off x="4246245" y="808990"/>
            <a:ext cx="7678420"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defRPr sz="6400">
                <a:gradFill flip="none" rotWithShape="1">
                  <a:gsLst>
                    <a:gs pos="0">
                      <a:srgbClr val="C00000"/>
                    </a:gs>
                    <a:gs pos="6000">
                      <a:srgbClr val="131D7E"/>
                    </a:gs>
                    <a:gs pos="31000">
                      <a:srgbClr val="151C83"/>
                    </a:gs>
                    <a:gs pos="47000">
                      <a:srgbClr val="C00000"/>
                    </a:gs>
                    <a:gs pos="100000">
                      <a:srgbClr val="C00000"/>
                    </a:gs>
                  </a:gsLst>
                  <a:lin ang="0" scaled="1"/>
                  <a:tileRect/>
                </a:gradFill>
                <a:latin typeface="方正粗谭黑简体" panose="02000000000000000000" pitchFamily="2" charset="-122"/>
                <a:ea typeface="方正粗谭黑简体" panose="02000000000000000000" pitchFamily="2"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fontAlgn="base">
              <a:spcBef>
                <a:spcPct val="0"/>
              </a:spcBef>
              <a:spcAft>
                <a:spcPct val="0"/>
              </a:spcAft>
              <a:defRPr>
                <a:latin typeface="Calibri" panose="020F0502020204030204" pitchFamily="34" charset="0"/>
                <a:ea typeface="宋体" panose="02010600030101010101" pitchFamily="2" charset="-122"/>
              </a:defRPr>
            </a:lvl6pPr>
            <a:lvl7pPr marL="2971800" indent="-228600" fontAlgn="base">
              <a:spcBef>
                <a:spcPct val="0"/>
              </a:spcBef>
              <a:spcAft>
                <a:spcPct val="0"/>
              </a:spcAft>
              <a:defRPr>
                <a:latin typeface="Calibri" panose="020F0502020204030204" pitchFamily="34" charset="0"/>
                <a:ea typeface="宋体" panose="02010600030101010101" pitchFamily="2" charset="-122"/>
              </a:defRPr>
            </a:lvl7pPr>
            <a:lvl8pPr marL="3429000" indent="-228600" fontAlgn="base">
              <a:spcBef>
                <a:spcPct val="0"/>
              </a:spcBef>
              <a:spcAft>
                <a:spcPct val="0"/>
              </a:spcAft>
              <a:defRPr>
                <a:latin typeface="Calibri" panose="020F0502020204030204" pitchFamily="34" charset="0"/>
                <a:ea typeface="宋体" panose="02010600030101010101" pitchFamily="2" charset="-122"/>
              </a:defRPr>
            </a:lvl8pPr>
            <a:lvl9pPr marL="3886200" indent="-228600" fontAlgn="base">
              <a:spcBef>
                <a:spcPct val="0"/>
              </a:spcBef>
              <a:spcAft>
                <a:spcPct val="0"/>
              </a:spcAft>
              <a:defRPr>
                <a:latin typeface="Calibri" panose="020F0502020204030204" pitchFamily="34" charset="0"/>
                <a:ea typeface="宋体" panose="02010600030101010101" pitchFamily="2" charset="-122"/>
              </a:defRPr>
            </a:lvl9pPr>
          </a:lstStyle>
          <a:p>
            <a:pPr algn="l">
              <a:defRPr/>
            </a:pPr>
            <a:r>
              <a:rPr lang="zh-CN" altLang="en-US" sz="4000" kern="0" dirty="0">
                <a:latin typeface="字魂24号-镇魂手书" panose="00000500000000000000" charset="-122"/>
                <a:ea typeface="字魂24号-镇魂手书" panose="00000500000000000000" charset="-122"/>
                <a:cs typeface="字魂24号-镇魂手书" panose="00000500000000000000" charset="-122"/>
                <a:sym typeface="+mn-lt"/>
              </a:rPr>
              <a:t>民族区域自治是中国共产党的“伟大创举”，它是创造性地把马克思主义普遍原理与中国具体实际相结合，在充分考虑历史渊源和现实依据、政治条件和经济条件的基础上，成功地走出了一条符合中国国情、具有中国特色的解决民族问题的正确道路。</a:t>
            </a:r>
          </a:p>
        </p:txBody>
      </p:sp>
      <p:pic>
        <p:nvPicPr>
          <p:cNvPr id="2" name="图片 1"/>
          <p:cNvPicPr>
            <a:picLocks noChangeAspect="1"/>
          </p:cNvPicPr>
          <p:nvPr/>
        </p:nvPicPr>
        <p:blipFill>
          <a:blip r:embed="rId2"/>
          <a:stretch>
            <a:fillRect/>
          </a:stretch>
        </p:blipFill>
        <p:spPr>
          <a:xfrm>
            <a:off x="307340" y="808990"/>
            <a:ext cx="3714115" cy="4979035"/>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custDataLst>
              <p:tags r:id="rId1"/>
            </p:custDataLst>
          </p:nvPr>
        </p:nvGraphicFramePr>
        <p:xfrm>
          <a:off x="488950" y="1167765"/>
          <a:ext cx="11269980" cy="4371975"/>
        </p:xfrm>
        <a:graphic>
          <a:graphicData uri="http://schemas.openxmlformats.org/drawingml/2006/table">
            <a:tbl>
              <a:tblPr/>
              <a:tblGrid>
                <a:gridCol w="1475740">
                  <a:extLst>
                    <a:ext uri="{9D8B030D-6E8A-4147-A177-3AD203B41FA5}">
                      <a16:colId xmlns:a16="http://schemas.microsoft.com/office/drawing/2014/main" val="20000"/>
                    </a:ext>
                  </a:extLst>
                </a:gridCol>
                <a:gridCol w="2118360">
                  <a:extLst>
                    <a:ext uri="{9D8B030D-6E8A-4147-A177-3AD203B41FA5}">
                      <a16:colId xmlns:a16="http://schemas.microsoft.com/office/drawing/2014/main" val="20001"/>
                    </a:ext>
                  </a:extLst>
                </a:gridCol>
                <a:gridCol w="3437255">
                  <a:extLst>
                    <a:ext uri="{9D8B030D-6E8A-4147-A177-3AD203B41FA5}">
                      <a16:colId xmlns:a16="http://schemas.microsoft.com/office/drawing/2014/main" val="20002"/>
                    </a:ext>
                  </a:extLst>
                </a:gridCol>
                <a:gridCol w="4238625">
                  <a:extLst>
                    <a:ext uri="{9D8B030D-6E8A-4147-A177-3AD203B41FA5}">
                      <a16:colId xmlns:a16="http://schemas.microsoft.com/office/drawing/2014/main" val="20003"/>
                    </a:ext>
                  </a:extLst>
                </a:gridCol>
              </a:tblGrid>
              <a:tr h="518160">
                <a:tc>
                  <a:txBody>
                    <a:bodyPr/>
                    <a:lstStyle/>
                    <a:p>
                      <a:pPr marL="0" marR="0" indent="0" algn="ctr">
                        <a:spcBef>
                          <a:spcPts val="0"/>
                        </a:spcBef>
                        <a:spcAft>
                          <a:spcPts val="0"/>
                        </a:spcAft>
                      </a:pPr>
                      <a:r>
                        <a:rPr lang="zh-CN" altLang="en-US" sz="2800" b="1" kern="1200" dirty="0">
                          <a:solidFill>
                            <a:schemeClr val="tx1"/>
                          </a:solidFill>
                          <a:latin typeface="字魂24号-镇魂手书" panose="00000500000000000000" charset="-122"/>
                          <a:ea typeface="字魂24号-镇魂手书" panose="00000500000000000000" charset="-122"/>
                          <a:cs typeface="+mn-cs"/>
                        </a:rPr>
                        <a:t>时间</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spcBef>
                          <a:spcPts val="0"/>
                        </a:spcBef>
                        <a:spcAft>
                          <a:spcPts val="0"/>
                        </a:spcAft>
                      </a:pPr>
                      <a:r>
                        <a:rPr lang="zh-CN" altLang="en-US" sz="2800" b="1" kern="1200" dirty="0">
                          <a:solidFill>
                            <a:schemeClr val="tx1"/>
                          </a:solidFill>
                          <a:latin typeface="字魂24号-镇魂手书" panose="00000500000000000000" charset="-122"/>
                          <a:ea typeface="字魂24号-镇魂手书" panose="00000500000000000000" charset="-122"/>
                          <a:cs typeface="+mn-cs"/>
                        </a:rPr>
                        <a:t>法律名称</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spcBef>
                          <a:spcPts val="0"/>
                        </a:spcBef>
                        <a:spcAft>
                          <a:spcPts val="0"/>
                        </a:spcAft>
                        <a:buNone/>
                      </a:pPr>
                      <a:r>
                        <a:rPr lang="zh-CN" altLang="en-US" sz="2800" b="1" kern="1200" dirty="0">
                          <a:solidFill>
                            <a:schemeClr val="tx1"/>
                          </a:solidFill>
                          <a:latin typeface="字魂24号-镇魂手书" panose="00000500000000000000" charset="-122"/>
                          <a:ea typeface="字魂24号-镇魂手书" panose="00000500000000000000" charset="-122"/>
                          <a:cs typeface="+mn-cs"/>
                        </a:rPr>
                        <a:t>核心内容</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spcBef>
                          <a:spcPts val="0"/>
                        </a:spcBef>
                        <a:spcAft>
                          <a:spcPts val="0"/>
                        </a:spcAft>
                      </a:pPr>
                      <a:r>
                        <a:rPr lang="zh-CN" altLang="en-US" sz="2800" b="1" kern="1200" dirty="0">
                          <a:solidFill>
                            <a:schemeClr val="tx1"/>
                          </a:solidFill>
                          <a:latin typeface="字魂24号-镇魂手书" panose="00000500000000000000" charset="-122"/>
                          <a:ea typeface="字魂24号-镇魂手书" panose="00000500000000000000" charset="-122"/>
                          <a:cs typeface="+mn-cs"/>
                        </a:rPr>
                        <a:t>作用</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554480">
                <a:tc>
                  <a:txBody>
                    <a:bodyPr/>
                    <a:lstStyle/>
                    <a:p>
                      <a:pPr marL="0" marR="0" algn="ctr">
                        <a:spcBef>
                          <a:spcPts val="0"/>
                        </a:spcBef>
                        <a:spcAft>
                          <a:spcPts val="0"/>
                        </a:spcAft>
                        <a:buClrTx/>
                        <a:buSzTx/>
                        <a:buFontTx/>
                      </a:pPr>
                      <a:endParaRPr lang="zh-CN" altLang="en-US" sz="2400" b="1" kern="1200" dirty="0">
                        <a:solidFill>
                          <a:schemeClr val="tx1"/>
                        </a:solidFill>
                        <a:latin typeface="方正苏新诗柳楷简体" panose="02000000000000000000" pitchFamily="2" charset="-122"/>
                        <a:ea typeface="方正苏新诗柳楷简体" panose="02000000000000000000" pitchFamily="2" charset="-122"/>
                      </a:endParaRPr>
                    </a:p>
                    <a:p>
                      <a:pPr marL="0" marR="0" algn="ctr">
                        <a:spcBef>
                          <a:spcPts val="0"/>
                        </a:spcBef>
                        <a:spcAft>
                          <a:spcPts val="0"/>
                        </a:spcAft>
                        <a:buClrTx/>
                        <a:buSzTx/>
                        <a:buFontTx/>
                      </a:pPr>
                      <a:r>
                        <a:rPr lang="zh-CN" altLang="en-US" sz="2400" b="1" kern="1200" dirty="0">
                          <a:solidFill>
                            <a:schemeClr val="tx1"/>
                          </a:solidFill>
                          <a:latin typeface="方正苏新诗柳楷简体" panose="02000000000000000000" pitchFamily="2" charset="-122"/>
                          <a:ea typeface="方正苏新诗柳楷简体" panose="02000000000000000000" pitchFamily="2" charset="-122"/>
                        </a:rPr>
                        <a:t> </a:t>
                      </a:r>
                    </a:p>
                    <a:p>
                      <a:pPr marL="0" marR="0" algn="ctr">
                        <a:spcBef>
                          <a:spcPts val="0"/>
                        </a:spcBef>
                        <a:spcAft>
                          <a:spcPts val="0"/>
                        </a:spcAft>
                        <a:buClrTx/>
                        <a:buSzTx/>
                        <a:buFontTx/>
                      </a:pPr>
                      <a:r>
                        <a:rPr lang="zh-CN" altLang="en-US" sz="2400" b="1" kern="1200" dirty="0">
                          <a:solidFill>
                            <a:schemeClr val="tx1"/>
                          </a:solidFill>
                          <a:latin typeface="方正苏新诗柳楷简体" panose="02000000000000000000" pitchFamily="2" charset="-122"/>
                          <a:ea typeface="方正苏新诗柳楷简体" panose="02000000000000000000" pitchFamily="2" charset="-122"/>
                        </a:rPr>
                        <a:t>1949年</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buClrTx/>
                        <a:buSzTx/>
                        <a:buFontTx/>
                      </a:pPr>
                      <a:endParaRPr lang="zh-CN" altLang="en-US" sz="2400" b="1" kern="1200" dirty="0">
                        <a:solidFill>
                          <a:schemeClr val="tx1"/>
                        </a:solidFill>
                        <a:latin typeface="方正苏新诗柳楷简体" panose="02000000000000000000" pitchFamily="2" charset="-122"/>
                        <a:ea typeface="方正苏新诗柳楷简体" panose="02000000000000000000" pitchFamily="2" charset="-122"/>
                        <a:cs typeface="+mn-cs"/>
                      </a:endParaRPr>
                    </a:p>
                    <a:p>
                      <a:pPr marL="0" marR="0" algn="l">
                        <a:spcBef>
                          <a:spcPts val="0"/>
                        </a:spcBef>
                        <a:spcAft>
                          <a:spcPts val="0"/>
                        </a:spcAft>
                        <a:buClrTx/>
                        <a:buSzTx/>
                        <a:buFontTx/>
                      </a:pPr>
                      <a:endParaRPr lang="zh-CN" altLang="en-US" sz="2400" b="1" kern="1200" dirty="0">
                        <a:solidFill>
                          <a:schemeClr val="tx1"/>
                        </a:solidFill>
                        <a:latin typeface="方正苏新诗柳楷简体" panose="02000000000000000000" pitchFamily="2" charset="-122"/>
                        <a:ea typeface="方正苏新诗柳楷简体" panose="02000000000000000000" pitchFamily="2" charset="-122"/>
                        <a:cs typeface="+mn-cs"/>
                      </a:endParaRPr>
                    </a:p>
                    <a:p>
                      <a:pPr marL="0" marR="0" algn="l">
                        <a:spcBef>
                          <a:spcPts val="0"/>
                        </a:spcBef>
                        <a:spcAft>
                          <a:spcPts val="0"/>
                        </a:spcAft>
                        <a:buClrTx/>
                        <a:buSzTx/>
                        <a:buFontTx/>
                      </a:pPr>
                      <a:r>
                        <a:rPr lang="zh-CN" altLang="en-US" sz="2400" b="1" kern="1200" dirty="0">
                          <a:solidFill>
                            <a:schemeClr val="tx1"/>
                          </a:solidFill>
                          <a:latin typeface="方正苏新诗柳楷简体" panose="02000000000000000000" pitchFamily="2" charset="-122"/>
                          <a:ea typeface="方正苏新诗柳楷简体" panose="02000000000000000000" pitchFamily="2" charset="-122"/>
                          <a:cs typeface="+mn-cs"/>
                        </a:rPr>
                        <a:t>《共同纲领》</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buClrTx/>
                        <a:buSzTx/>
                        <a:buFontTx/>
                        <a:buNone/>
                      </a:pPr>
                      <a:r>
                        <a:rPr lang="zh-CN" altLang="en-US" sz="2400" b="1" kern="1200" dirty="0">
                          <a:solidFill>
                            <a:schemeClr val="tx1"/>
                          </a:solidFill>
                          <a:latin typeface="方正苏新诗柳楷简体" panose="02000000000000000000" pitchFamily="2" charset="-122"/>
                          <a:ea typeface="方正苏新诗柳楷简体" panose="02000000000000000000" pitchFamily="2" charset="-122"/>
                        </a:rPr>
                        <a:t>“中华人民共和国境内各民族一律平等，实行团结互助”。</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buClrTx/>
                        <a:buSzTx/>
                        <a:buFontTx/>
                      </a:pPr>
                      <a:r>
                        <a:rPr lang="zh-CN" altLang="en-US" sz="2400" b="1" kern="1200" dirty="0">
                          <a:solidFill>
                            <a:schemeClr val="tx1"/>
                          </a:solidFill>
                          <a:latin typeface="方正苏新诗柳楷简体" panose="02000000000000000000" pitchFamily="2" charset="-122"/>
                          <a:ea typeface="方正苏新诗柳楷简体" panose="02000000000000000000" pitchFamily="2" charset="-122"/>
                          <a:cs typeface="+mn-cs"/>
                        </a:rPr>
                        <a:t>以</a:t>
                      </a:r>
                      <a:r>
                        <a:rPr lang="zh-CN" altLang="en-US" sz="2400" b="1" kern="1200" dirty="0">
                          <a:solidFill>
                            <a:srgbClr val="FF0000"/>
                          </a:solidFill>
                          <a:latin typeface="方正苏新诗柳楷简体" panose="02000000000000000000" pitchFamily="2" charset="-122"/>
                          <a:ea typeface="方正苏新诗柳楷简体" panose="02000000000000000000" pitchFamily="2" charset="-122"/>
                          <a:cs typeface="+mn-cs"/>
                        </a:rPr>
                        <a:t>法律的形式</a:t>
                      </a:r>
                      <a:r>
                        <a:rPr lang="zh-CN" altLang="en-US" sz="2400" b="1" kern="1200" dirty="0">
                          <a:solidFill>
                            <a:schemeClr val="tx1"/>
                          </a:solidFill>
                          <a:latin typeface="方正苏新诗柳楷简体" panose="02000000000000000000" pitchFamily="2" charset="-122"/>
                          <a:ea typeface="方正苏新诗柳楷简体" panose="02000000000000000000" pitchFamily="2" charset="-122"/>
                          <a:cs typeface="+mn-cs"/>
                        </a:rPr>
                        <a:t>确认了</a:t>
                      </a:r>
                      <a:r>
                        <a:rPr lang="zh-CN" altLang="en-US" sz="2400" b="1" kern="1200" dirty="0">
                          <a:latin typeface="方正苏新诗柳楷简体" panose="02000000000000000000" pitchFamily="2" charset="-122"/>
                          <a:ea typeface="方正苏新诗柳楷简体" panose="02000000000000000000" pitchFamily="2" charset="-122"/>
                          <a:cs typeface="+mn-cs"/>
                        </a:rPr>
                        <a:t>党的民族政策</a:t>
                      </a:r>
                      <a:r>
                        <a:rPr lang="zh-CN" altLang="en-US" sz="2400" b="1" kern="1200" dirty="0">
                          <a:solidFill>
                            <a:schemeClr val="tx1"/>
                          </a:solidFill>
                          <a:latin typeface="方正苏新诗柳楷简体" panose="02000000000000000000" pitchFamily="2" charset="-122"/>
                          <a:ea typeface="方正苏新诗柳楷简体" panose="02000000000000000000" pitchFamily="2" charset="-122"/>
                          <a:cs typeface="+mn-cs"/>
                        </a:rPr>
                        <a:t>，成为建国初期民族立法的基础。是我国民族问题上的“史无前例的伟大创举”。</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299335">
                <a:tc>
                  <a:txBody>
                    <a:bodyPr/>
                    <a:lstStyle/>
                    <a:p>
                      <a:pPr marL="0" marR="0" algn="ctr">
                        <a:spcBef>
                          <a:spcPts val="0"/>
                        </a:spcBef>
                        <a:spcAft>
                          <a:spcPts val="0"/>
                        </a:spcAft>
                        <a:buClrTx/>
                        <a:buSzTx/>
                        <a:buFontTx/>
                      </a:pPr>
                      <a:endParaRPr lang="zh-CN" altLang="en-US" sz="2400" b="1" kern="1200" dirty="0">
                        <a:solidFill>
                          <a:schemeClr val="tx1"/>
                        </a:solidFill>
                        <a:latin typeface="方正苏新诗柳楷简体" panose="02000000000000000000" pitchFamily="2" charset="-122"/>
                        <a:ea typeface="方正苏新诗柳楷简体" panose="02000000000000000000" pitchFamily="2" charset="-122"/>
                      </a:endParaRPr>
                    </a:p>
                    <a:p>
                      <a:pPr marL="0" marR="0" algn="ctr">
                        <a:spcBef>
                          <a:spcPts val="0"/>
                        </a:spcBef>
                        <a:spcAft>
                          <a:spcPts val="0"/>
                        </a:spcAft>
                        <a:buClrTx/>
                        <a:buSzTx/>
                        <a:buFontTx/>
                      </a:pPr>
                      <a:endParaRPr lang="zh-CN" altLang="en-US" sz="2400" b="1" kern="1200" dirty="0">
                        <a:solidFill>
                          <a:schemeClr val="tx1"/>
                        </a:solidFill>
                        <a:latin typeface="方正苏新诗柳楷简体" panose="02000000000000000000" pitchFamily="2" charset="-122"/>
                        <a:ea typeface="方正苏新诗柳楷简体" panose="02000000000000000000" pitchFamily="2" charset="-122"/>
                      </a:endParaRPr>
                    </a:p>
                    <a:p>
                      <a:pPr marL="0" marR="0" algn="ctr">
                        <a:spcBef>
                          <a:spcPts val="0"/>
                        </a:spcBef>
                        <a:spcAft>
                          <a:spcPts val="0"/>
                        </a:spcAft>
                        <a:buClrTx/>
                        <a:buSzTx/>
                        <a:buFontTx/>
                      </a:pPr>
                      <a:r>
                        <a:rPr lang="zh-CN" altLang="en-US" sz="2400" b="1" kern="1200" dirty="0">
                          <a:solidFill>
                            <a:schemeClr val="tx1"/>
                          </a:solidFill>
                          <a:latin typeface="方正苏新诗柳楷简体" panose="02000000000000000000" pitchFamily="2" charset="-122"/>
                          <a:ea typeface="方正苏新诗柳楷简体" panose="02000000000000000000" pitchFamily="2" charset="-122"/>
                        </a:rPr>
                        <a:t>1954年</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buClrTx/>
                        <a:buSzTx/>
                        <a:buFontTx/>
                      </a:pPr>
                      <a:endParaRPr lang="zh-CN" altLang="en-US" sz="2400" b="1" kern="1200" dirty="0">
                        <a:solidFill>
                          <a:schemeClr val="tx1"/>
                        </a:solidFill>
                        <a:latin typeface="方正苏新诗柳楷简体" panose="02000000000000000000" pitchFamily="2" charset="-122"/>
                        <a:ea typeface="方正苏新诗柳楷简体" panose="02000000000000000000" pitchFamily="2" charset="-122"/>
                        <a:cs typeface="+mn-cs"/>
                      </a:endParaRPr>
                    </a:p>
                    <a:p>
                      <a:pPr marL="0" marR="0" algn="l">
                        <a:spcBef>
                          <a:spcPts val="0"/>
                        </a:spcBef>
                        <a:spcAft>
                          <a:spcPts val="0"/>
                        </a:spcAft>
                        <a:buClrTx/>
                        <a:buSzTx/>
                        <a:buFontTx/>
                      </a:pPr>
                      <a:r>
                        <a:rPr lang="zh-CN" altLang="en-US" sz="2400" b="1" kern="1200" dirty="0">
                          <a:solidFill>
                            <a:schemeClr val="tx1"/>
                          </a:solidFill>
                          <a:latin typeface="方正苏新诗柳楷简体" panose="02000000000000000000" pitchFamily="2" charset="-122"/>
                          <a:ea typeface="方正苏新诗柳楷简体" panose="02000000000000000000" pitchFamily="2" charset="-122"/>
                          <a:cs typeface="+mn-cs"/>
                        </a:rPr>
                        <a:t>《中华人民共和国宪法》</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buClrTx/>
                        <a:buSzTx/>
                        <a:buFontTx/>
                        <a:buNone/>
                      </a:pPr>
                      <a:r>
                        <a:rPr lang="zh-CN" altLang="en-US" sz="2400" b="1" kern="1200" dirty="0">
                          <a:solidFill>
                            <a:schemeClr val="tx1"/>
                          </a:solidFill>
                          <a:latin typeface="方正苏新诗柳楷简体" panose="02000000000000000000" pitchFamily="2" charset="-122"/>
                          <a:ea typeface="方正苏新诗柳楷简体" panose="02000000000000000000" pitchFamily="2" charset="-122"/>
                        </a:rPr>
                        <a:t>各民族自治地方都是中华人民共和国不可分离的部分；各自治机关都是在国家统一领导下的一级地方政权机关，依法行使规定的自治权。</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buClrTx/>
                        <a:buSzTx/>
                        <a:buFontTx/>
                      </a:pPr>
                      <a:r>
                        <a:rPr lang="zh-CN" altLang="en-US" sz="2400" b="1" kern="1200" dirty="0">
                          <a:latin typeface="方正苏新诗柳楷简体" panose="02000000000000000000" pitchFamily="2" charset="-122"/>
                          <a:ea typeface="方正苏新诗柳楷简体" panose="02000000000000000000" pitchFamily="2" charset="-122"/>
                          <a:cs typeface="+mn-cs"/>
                        </a:rPr>
                        <a:t>首次将民族区域自治作为解决国 内民族问题的基本政策和基本政治制度写入国家根本法中 , </a:t>
                      </a:r>
                      <a:r>
                        <a:rPr lang="zh-CN" altLang="en-US" sz="2400" b="1" kern="1200" dirty="0">
                          <a:solidFill>
                            <a:schemeClr val="tx1"/>
                          </a:solidFill>
                          <a:latin typeface="方正苏新诗柳楷简体" panose="02000000000000000000" pitchFamily="2" charset="-122"/>
                          <a:ea typeface="方正苏新诗柳楷简体" panose="02000000000000000000" pitchFamily="2" charset="-122"/>
                          <a:cs typeface="+mn-cs"/>
                        </a:rPr>
                        <a:t>标志着民族区域自治理论得到进一步发展。</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pSp>
        <p:nvGrpSpPr>
          <p:cNvPr id="3" name="组合 2"/>
          <p:cNvGrpSpPr/>
          <p:nvPr/>
        </p:nvGrpSpPr>
        <p:grpSpPr>
          <a:xfrm>
            <a:off x="228185" y="170852"/>
            <a:ext cx="11418443" cy="677357"/>
            <a:chOff x="1695339" y="962402"/>
            <a:chExt cx="2020999" cy="1290261"/>
          </a:xfrm>
          <a:solidFill>
            <a:srgbClr val="FF1919">
              <a:alpha val="98000"/>
            </a:srgbClr>
          </a:solidFill>
        </p:grpSpPr>
        <p:sp>
          <p:nvSpPr>
            <p:cNvPr id="5" name="Freeform 5"/>
            <p:cNvSpPr/>
            <p:nvPr/>
          </p:nvSpPr>
          <p:spPr bwMode="auto">
            <a:xfrm>
              <a:off x="3670301" y="1895475"/>
              <a:ext cx="22225" cy="152400"/>
            </a:xfrm>
            <a:custGeom>
              <a:avLst/>
              <a:gdLst>
                <a:gd name="T0" fmla="*/ 4 w 15"/>
                <a:gd name="T1" fmla="*/ 0 h 108"/>
                <a:gd name="T2" fmla="*/ 4 w 15"/>
                <a:gd name="T3" fmla="*/ 9 h 108"/>
                <a:gd name="T4" fmla="*/ 1 w 15"/>
                <a:gd name="T5" fmla="*/ 23 h 108"/>
                <a:gd name="T6" fmla="*/ 6 w 15"/>
                <a:gd name="T7" fmla="*/ 44 h 108"/>
                <a:gd name="T8" fmla="*/ 3 w 15"/>
                <a:gd name="T9" fmla="*/ 55 h 108"/>
                <a:gd name="T10" fmla="*/ 6 w 15"/>
                <a:gd name="T11" fmla="*/ 89 h 108"/>
                <a:gd name="T12" fmla="*/ 7 w 15"/>
                <a:gd name="T13" fmla="*/ 69 h 108"/>
                <a:gd name="T14" fmla="*/ 11 w 15"/>
                <a:gd name="T15" fmla="*/ 108 h 108"/>
                <a:gd name="T16" fmla="*/ 11 w 15"/>
                <a:gd name="T17" fmla="*/ 71 h 108"/>
                <a:gd name="T18" fmla="*/ 12 w 15"/>
                <a:gd name="T19" fmla="*/ 73 h 108"/>
                <a:gd name="T20" fmla="*/ 12 w 15"/>
                <a:gd name="T21" fmla="*/ 42 h 108"/>
                <a:gd name="T22" fmla="*/ 14 w 15"/>
                <a:gd name="T23" fmla="*/ 49 h 108"/>
                <a:gd name="T24" fmla="*/ 4 w 15"/>
                <a:gd name="T25"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108">
                  <a:moveTo>
                    <a:pt x="4" y="0"/>
                  </a:moveTo>
                  <a:cubicBezTo>
                    <a:pt x="4" y="2"/>
                    <a:pt x="4" y="5"/>
                    <a:pt x="4" y="9"/>
                  </a:cubicBezTo>
                  <a:cubicBezTo>
                    <a:pt x="4" y="18"/>
                    <a:pt x="2" y="26"/>
                    <a:pt x="1" y="23"/>
                  </a:cubicBezTo>
                  <a:cubicBezTo>
                    <a:pt x="4" y="41"/>
                    <a:pt x="0" y="42"/>
                    <a:pt x="6" y="44"/>
                  </a:cubicBezTo>
                  <a:cubicBezTo>
                    <a:pt x="9" y="56"/>
                    <a:pt x="5" y="69"/>
                    <a:pt x="3" y="55"/>
                  </a:cubicBezTo>
                  <a:cubicBezTo>
                    <a:pt x="6" y="89"/>
                    <a:pt x="6" y="89"/>
                    <a:pt x="6" y="89"/>
                  </a:cubicBezTo>
                  <a:cubicBezTo>
                    <a:pt x="7" y="69"/>
                    <a:pt x="7" y="69"/>
                    <a:pt x="7" y="69"/>
                  </a:cubicBezTo>
                  <a:cubicBezTo>
                    <a:pt x="12" y="74"/>
                    <a:pt x="6" y="102"/>
                    <a:pt x="11" y="108"/>
                  </a:cubicBezTo>
                  <a:cubicBezTo>
                    <a:pt x="11" y="71"/>
                    <a:pt x="11" y="71"/>
                    <a:pt x="11" y="71"/>
                  </a:cubicBezTo>
                  <a:cubicBezTo>
                    <a:pt x="12" y="73"/>
                    <a:pt x="12" y="73"/>
                    <a:pt x="12" y="73"/>
                  </a:cubicBezTo>
                  <a:cubicBezTo>
                    <a:pt x="11" y="64"/>
                    <a:pt x="11" y="48"/>
                    <a:pt x="12" y="42"/>
                  </a:cubicBezTo>
                  <a:cubicBezTo>
                    <a:pt x="13" y="43"/>
                    <a:pt x="14" y="43"/>
                    <a:pt x="14" y="49"/>
                  </a:cubicBezTo>
                  <a:cubicBezTo>
                    <a:pt x="15" y="5"/>
                    <a:pt x="6" y="37"/>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 name="Freeform 6"/>
            <p:cNvSpPr/>
            <p:nvPr/>
          </p:nvSpPr>
          <p:spPr bwMode="auto">
            <a:xfrm>
              <a:off x="3668713" y="1754188"/>
              <a:ext cx="36513" cy="149225"/>
            </a:xfrm>
            <a:custGeom>
              <a:avLst/>
              <a:gdLst>
                <a:gd name="T0" fmla="*/ 17 w 25"/>
                <a:gd name="T1" fmla="*/ 71 h 106"/>
                <a:gd name="T2" fmla="*/ 11 w 25"/>
                <a:gd name="T3" fmla="*/ 56 h 106"/>
                <a:gd name="T4" fmla="*/ 12 w 25"/>
                <a:gd name="T5" fmla="*/ 30 h 106"/>
                <a:gd name="T6" fmla="*/ 7 w 25"/>
                <a:gd name="T7" fmla="*/ 23 h 106"/>
                <a:gd name="T8" fmla="*/ 7 w 25"/>
                <a:gd name="T9" fmla="*/ 35 h 106"/>
                <a:gd name="T10" fmla="*/ 0 w 25"/>
                <a:gd name="T11" fmla="*/ 8 h 106"/>
                <a:gd name="T12" fmla="*/ 4 w 25"/>
                <a:gd name="T13" fmla="*/ 44 h 106"/>
                <a:gd name="T14" fmla="*/ 1 w 25"/>
                <a:gd name="T15" fmla="*/ 86 h 106"/>
                <a:gd name="T16" fmla="*/ 5 w 25"/>
                <a:gd name="T17" fmla="*/ 99 h 106"/>
                <a:gd name="T18" fmla="*/ 5 w 25"/>
                <a:gd name="T19" fmla="*/ 94 h 106"/>
                <a:gd name="T20" fmla="*/ 12 w 25"/>
                <a:gd name="T21" fmla="*/ 94 h 106"/>
                <a:gd name="T22" fmla="*/ 11 w 25"/>
                <a:gd name="T23" fmla="*/ 75 h 106"/>
                <a:gd name="T24" fmla="*/ 19 w 25"/>
                <a:gd name="T25" fmla="*/ 106 h 106"/>
                <a:gd name="T26" fmla="*/ 24 w 25"/>
                <a:gd name="T27" fmla="*/ 54 h 106"/>
                <a:gd name="T28" fmla="*/ 17 w 25"/>
                <a:gd name="T29" fmla="*/ 7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106">
                  <a:moveTo>
                    <a:pt x="17" y="71"/>
                  </a:moveTo>
                  <a:cubicBezTo>
                    <a:pt x="11" y="56"/>
                    <a:pt x="11" y="56"/>
                    <a:pt x="11" y="56"/>
                  </a:cubicBezTo>
                  <a:cubicBezTo>
                    <a:pt x="12" y="30"/>
                    <a:pt x="12" y="30"/>
                    <a:pt x="12" y="30"/>
                  </a:cubicBezTo>
                  <a:cubicBezTo>
                    <a:pt x="10" y="29"/>
                    <a:pt x="8" y="10"/>
                    <a:pt x="7" y="23"/>
                  </a:cubicBezTo>
                  <a:cubicBezTo>
                    <a:pt x="7" y="26"/>
                    <a:pt x="8" y="31"/>
                    <a:pt x="7" y="35"/>
                  </a:cubicBezTo>
                  <a:cubicBezTo>
                    <a:pt x="3" y="32"/>
                    <a:pt x="5" y="0"/>
                    <a:pt x="0" y="8"/>
                  </a:cubicBezTo>
                  <a:cubicBezTo>
                    <a:pt x="2" y="28"/>
                    <a:pt x="1" y="31"/>
                    <a:pt x="4" y="44"/>
                  </a:cubicBezTo>
                  <a:cubicBezTo>
                    <a:pt x="4" y="63"/>
                    <a:pt x="3" y="77"/>
                    <a:pt x="1" y="86"/>
                  </a:cubicBezTo>
                  <a:cubicBezTo>
                    <a:pt x="2" y="91"/>
                    <a:pt x="5" y="92"/>
                    <a:pt x="5" y="99"/>
                  </a:cubicBezTo>
                  <a:cubicBezTo>
                    <a:pt x="5" y="98"/>
                    <a:pt x="5" y="96"/>
                    <a:pt x="5" y="94"/>
                  </a:cubicBezTo>
                  <a:cubicBezTo>
                    <a:pt x="12" y="94"/>
                    <a:pt x="12" y="94"/>
                    <a:pt x="12" y="94"/>
                  </a:cubicBezTo>
                  <a:cubicBezTo>
                    <a:pt x="11" y="88"/>
                    <a:pt x="11" y="82"/>
                    <a:pt x="11" y="75"/>
                  </a:cubicBezTo>
                  <a:cubicBezTo>
                    <a:pt x="19" y="106"/>
                    <a:pt x="19" y="106"/>
                    <a:pt x="19" y="106"/>
                  </a:cubicBezTo>
                  <a:cubicBezTo>
                    <a:pt x="25" y="96"/>
                    <a:pt x="22" y="66"/>
                    <a:pt x="24" y="54"/>
                  </a:cubicBezTo>
                  <a:cubicBezTo>
                    <a:pt x="19" y="69"/>
                    <a:pt x="21" y="42"/>
                    <a:pt x="17"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7" name="Freeform 7"/>
            <p:cNvSpPr/>
            <p:nvPr/>
          </p:nvSpPr>
          <p:spPr bwMode="auto">
            <a:xfrm>
              <a:off x="1738313" y="1677988"/>
              <a:ext cx="3175" cy="11112"/>
            </a:xfrm>
            <a:custGeom>
              <a:avLst/>
              <a:gdLst>
                <a:gd name="T0" fmla="*/ 1 w 2"/>
                <a:gd name="T1" fmla="*/ 0 h 7"/>
                <a:gd name="T2" fmla="*/ 0 w 2"/>
                <a:gd name="T3" fmla="*/ 0 h 7"/>
                <a:gd name="T4" fmla="*/ 2 w 2"/>
                <a:gd name="T5" fmla="*/ 7 h 7"/>
                <a:gd name="T6" fmla="*/ 2 w 2"/>
                <a:gd name="T7" fmla="*/ 7 h 7"/>
                <a:gd name="T8" fmla="*/ 1 w 2"/>
                <a:gd name="T9" fmla="*/ 0 h 7"/>
              </a:gdLst>
              <a:ahLst/>
              <a:cxnLst>
                <a:cxn ang="0">
                  <a:pos x="T0" y="T1"/>
                </a:cxn>
                <a:cxn ang="0">
                  <a:pos x="T2" y="T3"/>
                </a:cxn>
                <a:cxn ang="0">
                  <a:pos x="T4" y="T5"/>
                </a:cxn>
                <a:cxn ang="0">
                  <a:pos x="T6" y="T7"/>
                </a:cxn>
                <a:cxn ang="0">
                  <a:pos x="T8" y="T9"/>
                </a:cxn>
              </a:cxnLst>
              <a:rect l="0" t="0" r="r" b="b"/>
              <a:pathLst>
                <a:path w="2" h="7">
                  <a:moveTo>
                    <a:pt x="1" y="0"/>
                  </a:moveTo>
                  <a:cubicBezTo>
                    <a:pt x="1" y="0"/>
                    <a:pt x="1" y="0"/>
                    <a:pt x="0" y="0"/>
                  </a:cubicBezTo>
                  <a:cubicBezTo>
                    <a:pt x="2" y="7"/>
                    <a:pt x="2" y="7"/>
                    <a:pt x="2" y="7"/>
                  </a:cubicBezTo>
                  <a:cubicBezTo>
                    <a:pt x="2" y="7"/>
                    <a:pt x="2" y="7"/>
                    <a:pt x="2" y="7"/>
                  </a:cubicBezTo>
                  <a:cubicBezTo>
                    <a:pt x="2" y="4"/>
                    <a:pt x="1" y="2"/>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8" name="Freeform 8"/>
            <p:cNvSpPr/>
            <p:nvPr/>
          </p:nvSpPr>
          <p:spPr bwMode="auto">
            <a:xfrm>
              <a:off x="1704976" y="1398588"/>
              <a:ext cx="25400" cy="107950"/>
            </a:xfrm>
            <a:custGeom>
              <a:avLst/>
              <a:gdLst>
                <a:gd name="T0" fmla="*/ 0 w 18"/>
                <a:gd name="T1" fmla="*/ 0 h 76"/>
                <a:gd name="T2" fmla="*/ 4 w 18"/>
                <a:gd name="T3" fmla="*/ 32 h 76"/>
                <a:gd name="T4" fmla="*/ 0 w 18"/>
                <a:gd name="T5" fmla="*/ 37 h 76"/>
                <a:gd name="T6" fmla="*/ 2 w 18"/>
                <a:gd name="T7" fmla="*/ 48 h 76"/>
                <a:gd name="T8" fmla="*/ 2 w 18"/>
                <a:gd name="T9" fmla="*/ 41 h 76"/>
                <a:gd name="T10" fmla="*/ 14 w 18"/>
                <a:gd name="T11" fmla="*/ 76 h 76"/>
                <a:gd name="T12" fmla="*/ 12 w 18"/>
                <a:gd name="T13" fmla="*/ 42 h 76"/>
                <a:gd name="T14" fmla="*/ 11 w 18"/>
                <a:gd name="T15" fmla="*/ 33 h 76"/>
                <a:gd name="T16" fmla="*/ 3 w 18"/>
                <a:gd name="T17" fmla="*/ 6 h 76"/>
                <a:gd name="T18" fmla="*/ 0 w 18"/>
                <a:gd name="T19"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76">
                  <a:moveTo>
                    <a:pt x="0" y="0"/>
                  </a:moveTo>
                  <a:cubicBezTo>
                    <a:pt x="4" y="32"/>
                    <a:pt x="4" y="32"/>
                    <a:pt x="4" y="32"/>
                  </a:cubicBezTo>
                  <a:cubicBezTo>
                    <a:pt x="2" y="28"/>
                    <a:pt x="3" y="44"/>
                    <a:pt x="0" y="37"/>
                  </a:cubicBezTo>
                  <a:cubicBezTo>
                    <a:pt x="1" y="39"/>
                    <a:pt x="1" y="51"/>
                    <a:pt x="2" y="48"/>
                  </a:cubicBezTo>
                  <a:cubicBezTo>
                    <a:pt x="2" y="41"/>
                    <a:pt x="2" y="41"/>
                    <a:pt x="2" y="41"/>
                  </a:cubicBezTo>
                  <a:cubicBezTo>
                    <a:pt x="8" y="58"/>
                    <a:pt x="10" y="48"/>
                    <a:pt x="14" y="76"/>
                  </a:cubicBezTo>
                  <a:cubicBezTo>
                    <a:pt x="18" y="59"/>
                    <a:pt x="15" y="51"/>
                    <a:pt x="12" y="42"/>
                  </a:cubicBezTo>
                  <a:cubicBezTo>
                    <a:pt x="12" y="38"/>
                    <a:pt x="11" y="36"/>
                    <a:pt x="11" y="33"/>
                  </a:cubicBezTo>
                  <a:cubicBezTo>
                    <a:pt x="3" y="6"/>
                    <a:pt x="3" y="6"/>
                    <a:pt x="3" y="6"/>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9" name="Freeform 9"/>
            <p:cNvSpPr/>
            <p:nvPr/>
          </p:nvSpPr>
          <p:spPr bwMode="auto">
            <a:xfrm>
              <a:off x="2921001" y="2193925"/>
              <a:ext cx="1588" cy="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0" name="Freeform 10"/>
            <p:cNvSpPr/>
            <p:nvPr/>
          </p:nvSpPr>
          <p:spPr bwMode="auto">
            <a:xfrm>
              <a:off x="2909888" y="2193925"/>
              <a:ext cx="11113" cy="3175"/>
            </a:xfrm>
            <a:custGeom>
              <a:avLst/>
              <a:gdLst>
                <a:gd name="T0" fmla="*/ 7 w 8"/>
                <a:gd name="T1" fmla="*/ 2 h 2"/>
                <a:gd name="T2" fmla="*/ 8 w 8"/>
                <a:gd name="T3" fmla="*/ 0 h 2"/>
                <a:gd name="T4" fmla="*/ 7 w 8"/>
                <a:gd name="T5" fmla="*/ 2 h 2"/>
              </a:gdLst>
              <a:ahLst/>
              <a:cxnLst>
                <a:cxn ang="0">
                  <a:pos x="T0" y="T1"/>
                </a:cxn>
                <a:cxn ang="0">
                  <a:pos x="T2" y="T3"/>
                </a:cxn>
                <a:cxn ang="0">
                  <a:pos x="T4" y="T5"/>
                </a:cxn>
              </a:cxnLst>
              <a:rect l="0" t="0" r="r" b="b"/>
              <a:pathLst>
                <a:path w="8" h="2">
                  <a:moveTo>
                    <a:pt x="7" y="2"/>
                  </a:moveTo>
                  <a:cubicBezTo>
                    <a:pt x="8" y="0"/>
                    <a:pt x="8" y="0"/>
                    <a:pt x="8" y="0"/>
                  </a:cubicBezTo>
                  <a:cubicBezTo>
                    <a:pt x="7" y="1"/>
                    <a:pt x="0" y="2"/>
                    <a:pt x="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1" name="Freeform 11"/>
            <p:cNvSpPr/>
            <p:nvPr/>
          </p:nvSpPr>
          <p:spPr bwMode="auto">
            <a:xfrm>
              <a:off x="3690938" y="1557338"/>
              <a:ext cx="1588" cy="4762"/>
            </a:xfrm>
            <a:custGeom>
              <a:avLst/>
              <a:gdLst>
                <a:gd name="T0" fmla="*/ 1 w 1"/>
                <a:gd name="T1" fmla="*/ 0 h 4"/>
                <a:gd name="T2" fmla="*/ 0 w 1"/>
                <a:gd name="T3" fmla="*/ 4 h 4"/>
                <a:gd name="T4" fmla="*/ 1 w 1"/>
                <a:gd name="T5" fmla="*/ 0 h 4"/>
              </a:gdLst>
              <a:ahLst/>
              <a:cxnLst>
                <a:cxn ang="0">
                  <a:pos x="T0" y="T1"/>
                </a:cxn>
                <a:cxn ang="0">
                  <a:pos x="T2" y="T3"/>
                </a:cxn>
                <a:cxn ang="0">
                  <a:pos x="T4" y="T5"/>
                </a:cxn>
              </a:cxnLst>
              <a:rect l="0" t="0" r="r" b="b"/>
              <a:pathLst>
                <a:path w="1" h="4">
                  <a:moveTo>
                    <a:pt x="1" y="0"/>
                  </a:moveTo>
                  <a:cubicBezTo>
                    <a:pt x="1" y="1"/>
                    <a:pt x="0" y="3"/>
                    <a:pt x="0" y="4"/>
                  </a:cubicBezTo>
                  <a:cubicBezTo>
                    <a:pt x="1" y="3"/>
                    <a:pt x="1" y="2"/>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2" name="Freeform 12"/>
            <p:cNvSpPr/>
            <p:nvPr/>
          </p:nvSpPr>
          <p:spPr bwMode="auto">
            <a:xfrm>
              <a:off x="2179638" y="1038225"/>
              <a:ext cx="11113" cy="1587"/>
            </a:xfrm>
            <a:custGeom>
              <a:avLst/>
              <a:gdLst>
                <a:gd name="T0" fmla="*/ 0 w 8"/>
                <a:gd name="T1" fmla="*/ 0 h 1"/>
                <a:gd name="T2" fmla="*/ 8 w 8"/>
                <a:gd name="T3" fmla="*/ 1 h 1"/>
                <a:gd name="T4" fmla="*/ 0 w 8"/>
                <a:gd name="T5" fmla="*/ 0 h 1"/>
              </a:gdLst>
              <a:ahLst/>
              <a:cxnLst>
                <a:cxn ang="0">
                  <a:pos x="T0" y="T1"/>
                </a:cxn>
                <a:cxn ang="0">
                  <a:pos x="T2" y="T3"/>
                </a:cxn>
                <a:cxn ang="0">
                  <a:pos x="T4" y="T5"/>
                </a:cxn>
              </a:cxnLst>
              <a:rect l="0" t="0" r="r" b="b"/>
              <a:pathLst>
                <a:path w="8" h="1">
                  <a:moveTo>
                    <a:pt x="0" y="0"/>
                  </a:moveTo>
                  <a:cubicBezTo>
                    <a:pt x="8" y="1"/>
                    <a:pt x="8" y="1"/>
                    <a:pt x="8" y="1"/>
                  </a:cubicBezTo>
                  <a:cubicBezTo>
                    <a:pt x="5" y="0"/>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3" name="Freeform 13"/>
            <p:cNvSpPr/>
            <p:nvPr/>
          </p:nvSpPr>
          <p:spPr bwMode="auto">
            <a:xfrm>
              <a:off x="2455863" y="1003300"/>
              <a:ext cx="17463" cy="3175"/>
            </a:xfrm>
            <a:custGeom>
              <a:avLst/>
              <a:gdLst>
                <a:gd name="T0" fmla="*/ 0 w 13"/>
                <a:gd name="T1" fmla="*/ 2 h 2"/>
                <a:gd name="T2" fmla="*/ 13 w 13"/>
                <a:gd name="T3" fmla="*/ 0 h 2"/>
                <a:gd name="T4" fmla="*/ 0 w 13"/>
                <a:gd name="T5" fmla="*/ 2 h 2"/>
              </a:gdLst>
              <a:ahLst/>
              <a:cxnLst>
                <a:cxn ang="0">
                  <a:pos x="T0" y="T1"/>
                </a:cxn>
                <a:cxn ang="0">
                  <a:pos x="T2" y="T3"/>
                </a:cxn>
                <a:cxn ang="0">
                  <a:pos x="T4" y="T5"/>
                </a:cxn>
              </a:cxnLst>
              <a:rect l="0" t="0" r="r" b="b"/>
              <a:pathLst>
                <a:path w="13" h="2">
                  <a:moveTo>
                    <a:pt x="0" y="2"/>
                  </a:moveTo>
                  <a:cubicBezTo>
                    <a:pt x="13" y="0"/>
                    <a:pt x="13" y="0"/>
                    <a:pt x="13" y="0"/>
                  </a:cubicBezTo>
                  <a:cubicBezTo>
                    <a:pt x="8" y="1"/>
                    <a:pt x="4"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4" name="Freeform 14"/>
            <p:cNvSpPr/>
            <p:nvPr/>
          </p:nvSpPr>
          <p:spPr bwMode="auto">
            <a:xfrm>
              <a:off x="3692526" y="1406525"/>
              <a:ext cx="0" cy="3175"/>
            </a:xfrm>
            <a:custGeom>
              <a:avLst/>
              <a:gdLst>
                <a:gd name="T0" fmla="*/ 2 h 2"/>
                <a:gd name="T1" fmla="*/ 2 h 2"/>
                <a:gd name="T2" fmla="*/ 0 h 2"/>
                <a:gd name="T3" fmla="*/ 2 h 2"/>
              </a:gdLst>
              <a:ahLst/>
              <a:cxnLst>
                <a:cxn ang="0">
                  <a:pos x="0" y="T0"/>
                </a:cxn>
                <a:cxn ang="0">
                  <a:pos x="0" y="T1"/>
                </a:cxn>
                <a:cxn ang="0">
                  <a:pos x="0" y="T2"/>
                </a:cxn>
                <a:cxn ang="0">
                  <a:pos x="0" y="T3"/>
                </a:cxn>
              </a:cxnLst>
              <a:rect l="0" t="0" r="r" b="b"/>
              <a:pathLst>
                <a:path h="2">
                  <a:moveTo>
                    <a:pt x="0" y="2"/>
                  </a:moveTo>
                  <a:cubicBezTo>
                    <a:pt x="0" y="2"/>
                    <a:pt x="0" y="2"/>
                    <a:pt x="0" y="2"/>
                  </a:cubicBezTo>
                  <a:cubicBezTo>
                    <a:pt x="0" y="1"/>
                    <a:pt x="0" y="0"/>
                    <a:pt x="0" y="0"/>
                  </a:cubicBez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5" name="Freeform 15"/>
            <p:cNvSpPr/>
            <p:nvPr/>
          </p:nvSpPr>
          <p:spPr bwMode="auto">
            <a:xfrm>
              <a:off x="3009901" y="1028700"/>
              <a:ext cx="9525" cy="1587"/>
            </a:xfrm>
            <a:custGeom>
              <a:avLst/>
              <a:gdLst>
                <a:gd name="T0" fmla="*/ 0 w 7"/>
                <a:gd name="T1" fmla="*/ 0 h 1"/>
                <a:gd name="T2" fmla="*/ 7 w 7"/>
                <a:gd name="T3" fmla="*/ 1 h 1"/>
                <a:gd name="T4" fmla="*/ 0 w 7"/>
                <a:gd name="T5" fmla="*/ 0 h 1"/>
              </a:gdLst>
              <a:ahLst/>
              <a:cxnLst>
                <a:cxn ang="0">
                  <a:pos x="T0" y="T1"/>
                </a:cxn>
                <a:cxn ang="0">
                  <a:pos x="T2" y="T3"/>
                </a:cxn>
                <a:cxn ang="0">
                  <a:pos x="T4" y="T5"/>
                </a:cxn>
              </a:cxnLst>
              <a:rect l="0" t="0" r="r" b="b"/>
              <a:pathLst>
                <a:path w="7" h="1">
                  <a:moveTo>
                    <a:pt x="0" y="0"/>
                  </a:moveTo>
                  <a:cubicBezTo>
                    <a:pt x="2" y="0"/>
                    <a:pt x="4" y="1"/>
                    <a:pt x="7" y="1"/>
                  </a:cubicBezTo>
                  <a:cubicBezTo>
                    <a:pt x="7" y="1"/>
                    <a:pt x="4"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6" name="Freeform 16"/>
            <p:cNvSpPr/>
            <p:nvPr/>
          </p:nvSpPr>
          <p:spPr bwMode="auto">
            <a:xfrm>
              <a:off x="2452688" y="1006475"/>
              <a:ext cx="3175" cy="0"/>
            </a:xfrm>
            <a:custGeom>
              <a:avLst/>
              <a:gdLst>
                <a:gd name="T0" fmla="*/ 0 w 2"/>
                <a:gd name="T1" fmla="*/ 1 w 2"/>
                <a:gd name="T2" fmla="*/ 2 w 2"/>
                <a:gd name="T3" fmla="*/ 0 w 2"/>
              </a:gdLst>
              <a:ahLst/>
              <a:cxnLst>
                <a:cxn ang="0">
                  <a:pos x="T0" y="0"/>
                </a:cxn>
                <a:cxn ang="0">
                  <a:pos x="T1" y="0"/>
                </a:cxn>
                <a:cxn ang="0">
                  <a:pos x="T2" y="0"/>
                </a:cxn>
                <a:cxn ang="0">
                  <a:pos x="T3" y="0"/>
                </a:cxn>
              </a:cxnLst>
              <a:rect l="0" t="0" r="r" b="b"/>
              <a:pathLst>
                <a:path w="2">
                  <a:moveTo>
                    <a:pt x="0" y="0"/>
                  </a:moveTo>
                  <a:cubicBezTo>
                    <a:pt x="0" y="0"/>
                    <a:pt x="0" y="0"/>
                    <a:pt x="1" y="0"/>
                  </a:cubicBezTo>
                  <a:cubicBezTo>
                    <a:pt x="1" y="0"/>
                    <a:pt x="2" y="0"/>
                    <a:pt x="2"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7" name="Freeform 17"/>
            <p:cNvSpPr/>
            <p:nvPr/>
          </p:nvSpPr>
          <p:spPr bwMode="auto">
            <a:xfrm>
              <a:off x="2049463" y="1011238"/>
              <a:ext cx="6350" cy="0"/>
            </a:xfrm>
            <a:custGeom>
              <a:avLst/>
              <a:gdLst>
                <a:gd name="T0" fmla="*/ 5 w 5"/>
                <a:gd name="T1" fmla="*/ 0 w 5"/>
                <a:gd name="T2" fmla="*/ 5 w 5"/>
              </a:gdLst>
              <a:ahLst/>
              <a:cxnLst>
                <a:cxn ang="0">
                  <a:pos x="T0" y="0"/>
                </a:cxn>
                <a:cxn ang="0">
                  <a:pos x="T1" y="0"/>
                </a:cxn>
                <a:cxn ang="0">
                  <a:pos x="T2" y="0"/>
                </a:cxn>
              </a:cxnLst>
              <a:rect l="0" t="0" r="r" b="b"/>
              <a:pathLst>
                <a:path w="5">
                  <a:moveTo>
                    <a:pt x="5" y="0"/>
                  </a:moveTo>
                  <a:cubicBezTo>
                    <a:pt x="4" y="0"/>
                    <a:pt x="2" y="0"/>
                    <a:pt x="0" y="0"/>
                  </a:cubicBezTo>
                  <a:cubicBezTo>
                    <a:pt x="2" y="0"/>
                    <a:pt x="4" y="0"/>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8" name="Freeform 18"/>
            <p:cNvSpPr/>
            <p:nvPr/>
          </p:nvSpPr>
          <p:spPr bwMode="auto">
            <a:xfrm>
              <a:off x="2066926" y="1038225"/>
              <a:ext cx="7938" cy="1587"/>
            </a:xfrm>
            <a:custGeom>
              <a:avLst/>
              <a:gdLst>
                <a:gd name="T0" fmla="*/ 6 w 6"/>
                <a:gd name="T1" fmla="*/ 0 h 1"/>
                <a:gd name="T2" fmla="*/ 0 w 6"/>
                <a:gd name="T3" fmla="*/ 1 h 1"/>
                <a:gd name="T4" fmla="*/ 6 w 6"/>
                <a:gd name="T5" fmla="*/ 0 h 1"/>
              </a:gdLst>
              <a:ahLst/>
              <a:cxnLst>
                <a:cxn ang="0">
                  <a:pos x="T0" y="T1"/>
                </a:cxn>
                <a:cxn ang="0">
                  <a:pos x="T2" y="T3"/>
                </a:cxn>
                <a:cxn ang="0">
                  <a:pos x="T4" y="T5"/>
                </a:cxn>
              </a:cxnLst>
              <a:rect l="0" t="0" r="r" b="b"/>
              <a:pathLst>
                <a:path w="6" h="1">
                  <a:moveTo>
                    <a:pt x="6" y="0"/>
                  </a:moveTo>
                  <a:cubicBezTo>
                    <a:pt x="4" y="0"/>
                    <a:pt x="2" y="0"/>
                    <a:pt x="0" y="1"/>
                  </a:cubicBez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9" name="Freeform 19"/>
            <p:cNvSpPr/>
            <p:nvPr/>
          </p:nvSpPr>
          <p:spPr bwMode="auto">
            <a:xfrm>
              <a:off x="1725613" y="1281113"/>
              <a:ext cx="1588" cy="15875"/>
            </a:xfrm>
            <a:custGeom>
              <a:avLst/>
              <a:gdLst>
                <a:gd name="T0" fmla="*/ 0 w 1"/>
                <a:gd name="T1" fmla="*/ 0 h 11"/>
                <a:gd name="T2" fmla="*/ 1 w 1"/>
                <a:gd name="T3" fmla="*/ 11 h 11"/>
                <a:gd name="T4" fmla="*/ 0 w 1"/>
                <a:gd name="T5" fmla="*/ 0 h 11"/>
              </a:gdLst>
              <a:ahLst/>
              <a:cxnLst>
                <a:cxn ang="0">
                  <a:pos x="T0" y="T1"/>
                </a:cxn>
                <a:cxn ang="0">
                  <a:pos x="T2" y="T3"/>
                </a:cxn>
                <a:cxn ang="0">
                  <a:pos x="T4" y="T5"/>
                </a:cxn>
              </a:cxnLst>
              <a:rect l="0" t="0" r="r" b="b"/>
              <a:pathLst>
                <a:path w="1" h="11">
                  <a:moveTo>
                    <a:pt x="0" y="0"/>
                  </a:moveTo>
                  <a:cubicBezTo>
                    <a:pt x="1" y="11"/>
                    <a:pt x="1" y="11"/>
                    <a:pt x="1" y="11"/>
                  </a:cubicBezTo>
                  <a:cubicBezTo>
                    <a:pt x="0" y="6"/>
                    <a:pt x="0" y="2"/>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0" name="Freeform 20"/>
            <p:cNvSpPr/>
            <p:nvPr/>
          </p:nvSpPr>
          <p:spPr bwMode="auto">
            <a:xfrm>
              <a:off x="2028826" y="1030288"/>
              <a:ext cx="1588" cy="1587"/>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1" y="1"/>
                    <a:pt x="0" y="1"/>
                    <a:pt x="0" y="1"/>
                  </a:cubicBezTo>
                  <a:cubicBezTo>
                    <a:pt x="1" y="1"/>
                    <a:pt x="2"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1" name="Freeform 21"/>
            <p:cNvSpPr/>
            <p:nvPr/>
          </p:nvSpPr>
          <p:spPr bwMode="auto">
            <a:xfrm>
              <a:off x="3662363" y="1660525"/>
              <a:ext cx="1588" cy="1587"/>
            </a:xfrm>
            <a:custGeom>
              <a:avLst/>
              <a:gdLst>
                <a:gd name="T0" fmla="*/ 1 w 1"/>
                <a:gd name="T1" fmla="*/ 1 h 1"/>
                <a:gd name="T2" fmla="*/ 1 w 1"/>
                <a:gd name="T3" fmla="*/ 1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1"/>
                    <a:pt x="1" y="1"/>
                    <a:pt x="1" y="1"/>
                  </a:cubicBezTo>
                  <a:cubicBezTo>
                    <a:pt x="0" y="0"/>
                    <a:pt x="0" y="0"/>
                    <a:pt x="0" y="0"/>
                  </a:cubicBezTo>
                  <a:lnTo>
                    <a:pt x="1"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2" name="Freeform 22"/>
            <p:cNvSpPr/>
            <p:nvPr/>
          </p:nvSpPr>
          <p:spPr bwMode="auto">
            <a:xfrm>
              <a:off x="3678238" y="1701800"/>
              <a:ext cx="0" cy="14287"/>
            </a:xfrm>
            <a:custGeom>
              <a:avLst/>
              <a:gdLst>
                <a:gd name="T0" fmla="*/ 0 h 10"/>
                <a:gd name="T1" fmla="*/ 10 h 10"/>
                <a:gd name="T2" fmla="*/ 0 h 10"/>
              </a:gdLst>
              <a:ahLst/>
              <a:cxnLst>
                <a:cxn ang="0">
                  <a:pos x="0" y="T0"/>
                </a:cxn>
                <a:cxn ang="0">
                  <a:pos x="0" y="T1"/>
                </a:cxn>
                <a:cxn ang="0">
                  <a:pos x="0" y="T2"/>
                </a:cxn>
              </a:cxnLst>
              <a:rect l="0" t="0" r="r" b="b"/>
              <a:pathLst>
                <a:path h="10">
                  <a:moveTo>
                    <a:pt x="0" y="0"/>
                  </a:moveTo>
                  <a:cubicBezTo>
                    <a:pt x="0" y="3"/>
                    <a:pt x="0" y="7"/>
                    <a:pt x="0" y="10"/>
                  </a:cubicBezTo>
                  <a:cubicBezTo>
                    <a:pt x="0" y="6"/>
                    <a:pt x="0" y="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3" name="Freeform 23"/>
            <p:cNvSpPr/>
            <p:nvPr/>
          </p:nvSpPr>
          <p:spPr bwMode="auto">
            <a:xfrm>
              <a:off x="3251201" y="1041400"/>
              <a:ext cx="19050" cy="7937"/>
            </a:xfrm>
            <a:custGeom>
              <a:avLst/>
              <a:gdLst>
                <a:gd name="T0" fmla="*/ 0 w 13"/>
                <a:gd name="T1" fmla="*/ 2 h 5"/>
                <a:gd name="T2" fmla="*/ 7 w 13"/>
                <a:gd name="T3" fmla="*/ 5 h 5"/>
                <a:gd name="T4" fmla="*/ 0 w 13"/>
                <a:gd name="T5" fmla="*/ 2 h 5"/>
              </a:gdLst>
              <a:ahLst/>
              <a:cxnLst>
                <a:cxn ang="0">
                  <a:pos x="T0" y="T1"/>
                </a:cxn>
                <a:cxn ang="0">
                  <a:pos x="T2" y="T3"/>
                </a:cxn>
                <a:cxn ang="0">
                  <a:pos x="T4" y="T5"/>
                </a:cxn>
              </a:cxnLst>
              <a:rect l="0" t="0" r="r" b="b"/>
              <a:pathLst>
                <a:path w="13" h="5">
                  <a:moveTo>
                    <a:pt x="0" y="2"/>
                  </a:moveTo>
                  <a:cubicBezTo>
                    <a:pt x="3" y="3"/>
                    <a:pt x="10" y="4"/>
                    <a:pt x="7" y="5"/>
                  </a:cubicBezTo>
                  <a:cubicBezTo>
                    <a:pt x="13" y="4"/>
                    <a:pt x="12"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4" name="Freeform 24"/>
            <p:cNvSpPr/>
            <p:nvPr/>
          </p:nvSpPr>
          <p:spPr bwMode="auto">
            <a:xfrm>
              <a:off x="3676651" y="1663700"/>
              <a:ext cx="30163" cy="149225"/>
            </a:xfrm>
            <a:custGeom>
              <a:avLst/>
              <a:gdLst>
                <a:gd name="T0" fmla="*/ 6 w 22"/>
                <a:gd name="T1" fmla="*/ 55 h 105"/>
                <a:gd name="T2" fmla="*/ 10 w 22"/>
                <a:gd name="T3" fmla="*/ 89 h 105"/>
                <a:gd name="T4" fmla="*/ 15 w 22"/>
                <a:gd name="T5" fmla="*/ 90 h 105"/>
                <a:gd name="T6" fmla="*/ 13 w 22"/>
                <a:gd name="T7" fmla="*/ 71 h 105"/>
                <a:gd name="T8" fmla="*/ 16 w 22"/>
                <a:gd name="T9" fmla="*/ 90 h 105"/>
                <a:gd name="T10" fmla="*/ 22 w 22"/>
                <a:gd name="T11" fmla="*/ 88 h 105"/>
                <a:gd name="T12" fmla="*/ 11 w 22"/>
                <a:gd name="T13" fmla="*/ 0 h 105"/>
                <a:gd name="T14" fmla="*/ 12 w 22"/>
                <a:gd name="T15" fmla="*/ 61 h 105"/>
                <a:gd name="T16" fmla="*/ 7 w 22"/>
                <a:gd name="T17" fmla="*/ 54 h 105"/>
                <a:gd name="T18" fmla="*/ 9 w 22"/>
                <a:gd name="T19" fmla="*/ 4 h 105"/>
                <a:gd name="T20" fmla="*/ 6 w 22"/>
                <a:gd name="T21" fmla="*/ 46 h 105"/>
                <a:gd name="T22" fmla="*/ 1 w 22"/>
                <a:gd name="T23" fmla="*/ 37 h 105"/>
                <a:gd name="T24" fmla="*/ 0 w 22"/>
                <a:gd name="T25" fmla="*/ 46 h 105"/>
                <a:gd name="T26" fmla="*/ 6 w 22"/>
                <a:gd name="T27" fmla="*/ 5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105">
                  <a:moveTo>
                    <a:pt x="6" y="55"/>
                  </a:moveTo>
                  <a:cubicBezTo>
                    <a:pt x="11" y="56"/>
                    <a:pt x="8" y="79"/>
                    <a:pt x="10" y="89"/>
                  </a:cubicBezTo>
                  <a:cubicBezTo>
                    <a:pt x="11" y="82"/>
                    <a:pt x="13" y="92"/>
                    <a:pt x="15" y="90"/>
                  </a:cubicBezTo>
                  <a:cubicBezTo>
                    <a:pt x="14" y="85"/>
                    <a:pt x="13" y="79"/>
                    <a:pt x="13" y="71"/>
                  </a:cubicBezTo>
                  <a:cubicBezTo>
                    <a:pt x="15" y="67"/>
                    <a:pt x="17" y="80"/>
                    <a:pt x="16" y="90"/>
                  </a:cubicBezTo>
                  <a:cubicBezTo>
                    <a:pt x="19" y="78"/>
                    <a:pt x="20" y="105"/>
                    <a:pt x="22" y="88"/>
                  </a:cubicBezTo>
                  <a:cubicBezTo>
                    <a:pt x="20" y="51"/>
                    <a:pt x="18" y="26"/>
                    <a:pt x="11" y="0"/>
                  </a:cubicBezTo>
                  <a:cubicBezTo>
                    <a:pt x="12" y="21"/>
                    <a:pt x="14" y="44"/>
                    <a:pt x="12" y="61"/>
                  </a:cubicBezTo>
                  <a:cubicBezTo>
                    <a:pt x="7" y="54"/>
                    <a:pt x="7" y="54"/>
                    <a:pt x="7" y="54"/>
                  </a:cubicBezTo>
                  <a:cubicBezTo>
                    <a:pt x="11" y="35"/>
                    <a:pt x="8" y="23"/>
                    <a:pt x="9" y="4"/>
                  </a:cubicBezTo>
                  <a:cubicBezTo>
                    <a:pt x="6" y="46"/>
                    <a:pt x="6" y="46"/>
                    <a:pt x="6" y="46"/>
                  </a:cubicBezTo>
                  <a:cubicBezTo>
                    <a:pt x="3" y="66"/>
                    <a:pt x="2" y="53"/>
                    <a:pt x="1" y="37"/>
                  </a:cubicBezTo>
                  <a:cubicBezTo>
                    <a:pt x="1" y="41"/>
                    <a:pt x="1" y="45"/>
                    <a:pt x="0" y="46"/>
                  </a:cubicBezTo>
                  <a:cubicBezTo>
                    <a:pt x="2" y="47"/>
                    <a:pt x="5" y="92"/>
                    <a:pt x="6" y="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5" name="Freeform 25"/>
            <p:cNvSpPr/>
            <p:nvPr/>
          </p:nvSpPr>
          <p:spPr bwMode="auto">
            <a:xfrm>
              <a:off x="3652838" y="1651000"/>
              <a:ext cx="0" cy="1587"/>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1"/>
                    <a:pt x="0" y="1"/>
                    <a:pt x="0" y="1"/>
                  </a:cubicBezTo>
                  <a:cubicBezTo>
                    <a:pt x="0"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6" name="Freeform 26"/>
            <p:cNvSpPr/>
            <p:nvPr/>
          </p:nvSpPr>
          <p:spPr bwMode="auto">
            <a:xfrm>
              <a:off x="1766888" y="1071563"/>
              <a:ext cx="3175" cy="4762"/>
            </a:xfrm>
            <a:custGeom>
              <a:avLst/>
              <a:gdLst>
                <a:gd name="T0" fmla="*/ 3 w 3"/>
                <a:gd name="T1" fmla="*/ 0 h 3"/>
                <a:gd name="T2" fmla="*/ 1 w 3"/>
                <a:gd name="T3" fmla="*/ 0 h 3"/>
                <a:gd name="T4" fmla="*/ 3 w 3"/>
                <a:gd name="T5" fmla="*/ 0 h 3"/>
              </a:gdLst>
              <a:ahLst/>
              <a:cxnLst>
                <a:cxn ang="0">
                  <a:pos x="T0" y="T1"/>
                </a:cxn>
                <a:cxn ang="0">
                  <a:pos x="T2" y="T3"/>
                </a:cxn>
                <a:cxn ang="0">
                  <a:pos x="T4" y="T5"/>
                </a:cxn>
              </a:cxnLst>
              <a:rect l="0" t="0" r="r" b="b"/>
              <a:pathLst>
                <a:path w="3" h="3">
                  <a:moveTo>
                    <a:pt x="3" y="0"/>
                  </a:moveTo>
                  <a:cubicBezTo>
                    <a:pt x="2" y="0"/>
                    <a:pt x="2" y="0"/>
                    <a:pt x="1" y="0"/>
                  </a:cubicBezTo>
                  <a:cubicBezTo>
                    <a:pt x="0" y="3"/>
                    <a:pt x="1" y="2"/>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7" name="Freeform 27"/>
            <p:cNvSpPr/>
            <p:nvPr/>
          </p:nvSpPr>
          <p:spPr bwMode="auto">
            <a:xfrm>
              <a:off x="3208338" y="1016000"/>
              <a:ext cx="14288" cy="1587"/>
            </a:xfrm>
            <a:custGeom>
              <a:avLst/>
              <a:gdLst>
                <a:gd name="T0" fmla="*/ 10 w 10"/>
                <a:gd name="T1" fmla="*/ 0 h 1"/>
                <a:gd name="T2" fmla="*/ 0 w 10"/>
                <a:gd name="T3" fmla="*/ 0 h 1"/>
                <a:gd name="T4" fmla="*/ 10 w 10"/>
                <a:gd name="T5" fmla="*/ 0 h 1"/>
              </a:gdLst>
              <a:ahLst/>
              <a:cxnLst>
                <a:cxn ang="0">
                  <a:pos x="T0" y="T1"/>
                </a:cxn>
                <a:cxn ang="0">
                  <a:pos x="T2" y="T3"/>
                </a:cxn>
                <a:cxn ang="0">
                  <a:pos x="T4" y="T5"/>
                </a:cxn>
              </a:cxnLst>
              <a:rect l="0" t="0" r="r" b="b"/>
              <a:pathLst>
                <a:path w="10" h="1">
                  <a:moveTo>
                    <a:pt x="10" y="0"/>
                  </a:moveTo>
                  <a:cubicBezTo>
                    <a:pt x="6" y="0"/>
                    <a:pt x="3" y="0"/>
                    <a:pt x="0" y="0"/>
                  </a:cubicBezTo>
                  <a:cubicBezTo>
                    <a:pt x="3" y="1"/>
                    <a:pt x="6" y="1"/>
                    <a:pt x="1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8" name="Freeform 28"/>
            <p:cNvSpPr/>
            <p:nvPr/>
          </p:nvSpPr>
          <p:spPr bwMode="auto">
            <a:xfrm>
              <a:off x="3476626" y="1079500"/>
              <a:ext cx="12700" cy="1587"/>
            </a:xfrm>
            <a:custGeom>
              <a:avLst/>
              <a:gdLst>
                <a:gd name="T0" fmla="*/ 9 w 9"/>
                <a:gd name="T1" fmla="*/ 0 h 1"/>
                <a:gd name="T2" fmla="*/ 1 w 9"/>
                <a:gd name="T3" fmla="*/ 0 h 1"/>
                <a:gd name="T4" fmla="*/ 0 w 9"/>
                <a:gd name="T5" fmla="*/ 0 h 1"/>
                <a:gd name="T6" fmla="*/ 9 w 9"/>
                <a:gd name="T7" fmla="*/ 0 h 1"/>
              </a:gdLst>
              <a:ahLst/>
              <a:cxnLst>
                <a:cxn ang="0">
                  <a:pos x="T0" y="T1"/>
                </a:cxn>
                <a:cxn ang="0">
                  <a:pos x="T2" y="T3"/>
                </a:cxn>
                <a:cxn ang="0">
                  <a:pos x="T4" y="T5"/>
                </a:cxn>
                <a:cxn ang="0">
                  <a:pos x="T6" y="T7"/>
                </a:cxn>
              </a:cxnLst>
              <a:rect l="0" t="0" r="r" b="b"/>
              <a:pathLst>
                <a:path w="9" h="1">
                  <a:moveTo>
                    <a:pt x="9" y="0"/>
                  </a:moveTo>
                  <a:cubicBezTo>
                    <a:pt x="6" y="0"/>
                    <a:pt x="4" y="0"/>
                    <a:pt x="1" y="0"/>
                  </a:cubicBezTo>
                  <a:cubicBezTo>
                    <a:pt x="1" y="0"/>
                    <a:pt x="0" y="0"/>
                    <a:pt x="0" y="0"/>
                  </a:cubicBezTo>
                  <a:cubicBezTo>
                    <a:pt x="1" y="1"/>
                    <a:pt x="6" y="0"/>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9" name="Freeform 29"/>
            <p:cNvSpPr/>
            <p:nvPr/>
          </p:nvSpPr>
          <p:spPr bwMode="auto">
            <a:xfrm>
              <a:off x="2679701" y="1081088"/>
              <a:ext cx="11113" cy="1587"/>
            </a:xfrm>
            <a:custGeom>
              <a:avLst/>
              <a:gdLst>
                <a:gd name="T0" fmla="*/ 0 w 7"/>
                <a:gd name="T1" fmla="*/ 2 h 2"/>
                <a:gd name="T2" fmla="*/ 7 w 7"/>
                <a:gd name="T3" fmla="*/ 0 h 2"/>
                <a:gd name="T4" fmla="*/ 0 w 7"/>
                <a:gd name="T5" fmla="*/ 2 h 2"/>
              </a:gdLst>
              <a:ahLst/>
              <a:cxnLst>
                <a:cxn ang="0">
                  <a:pos x="T0" y="T1"/>
                </a:cxn>
                <a:cxn ang="0">
                  <a:pos x="T2" y="T3"/>
                </a:cxn>
                <a:cxn ang="0">
                  <a:pos x="T4" y="T5"/>
                </a:cxn>
              </a:cxnLst>
              <a:rect l="0" t="0" r="r" b="b"/>
              <a:pathLst>
                <a:path w="7" h="2">
                  <a:moveTo>
                    <a:pt x="0" y="2"/>
                  </a:moveTo>
                  <a:cubicBezTo>
                    <a:pt x="3" y="1"/>
                    <a:pt x="6" y="1"/>
                    <a:pt x="7" y="0"/>
                  </a:cubicBezTo>
                  <a:cubicBezTo>
                    <a:pt x="3" y="0"/>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0" name="Freeform 30"/>
            <p:cNvSpPr>
              <a:spLocks noEditPoints="1"/>
            </p:cNvSpPr>
            <p:nvPr/>
          </p:nvSpPr>
          <p:spPr bwMode="auto">
            <a:xfrm>
              <a:off x="1695339" y="962402"/>
              <a:ext cx="2011362" cy="1230312"/>
            </a:xfrm>
            <a:custGeom>
              <a:avLst/>
              <a:gdLst>
                <a:gd name="T0" fmla="*/ 1411 w 1427"/>
                <a:gd name="T1" fmla="*/ 193 h 871"/>
                <a:gd name="T2" fmla="*/ 1412 w 1427"/>
                <a:gd name="T3" fmla="*/ 150 h 871"/>
                <a:gd name="T4" fmla="*/ 1419 w 1427"/>
                <a:gd name="T5" fmla="*/ 186 h 871"/>
                <a:gd name="T6" fmla="*/ 1418 w 1427"/>
                <a:gd name="T7" fmla="*/ 128 h 871"/>
                <a:gd name="T8" fmla="*/ 1393 w 1427"/>
                <a:gd name="T9" fmla="*/ 77 h 871"/>
                <a:gd name="T10" fmla="*/ 1299 w 1427"/>
                <a:gd name="T11" fmla="*/ 27 h 871"/>
                <a:gd name="T12" fmla="*/ 1107 w 1427"/>
                <a:gd name="T13" fmla="*/ 43 h 871"/>
                <a:gd name="T14" fmla="*/ 1069 w 1427"/>
                <a:gd name="T15" fmla="*/ 20 h 871"/>
                <a:gd name="T16" fmla="*/ 986 w 1427"/>
                <a:gd name="T17" fmla="*/ 28 h 871"/>
                <a:gd name="T18" fmla="*/ 861 w 1427"/>
                <a:gd name="T19" fmla="*/ 31 h 871"/>
                <a:gd name="T20" fmla="*/ 821 w 1427"/>
                <a:gd name="T21" fmla="*/ 18 h 871"/>
                <a:gd name="T22" fmla="*/ 742 w 1427"/>
                <a:gd name="T23" fmla="*/ 24 h 871"/>
                <a:gd name="T24" fmla="*/ 660 w 1427"/>
                <a:gd name="T25" fmla="*/ 14 h 871"/>
                <a:gd name="T26" fmla="*/ 626 w 1427"/>
                <a:gd name="T27" fmla="*/ 12 h 871"/>
                <a:gd name="T28" fmla="*/ 322 w 1427"/>
                <a:gd name="T29" fmla="*/ 40 h 871"/>
                <a:gd name="T30" fmla="*/ 275 w 1427"/>
                <a:gd name="T31" fmla="*/ 21 h 871"/>
                <a:gd name="T32" fmla="*/ 339 w 1427"/>
                <a:gd name="T33" fmla="*/ 21 h 871"/>
                <a:gd name="T34" fmla="*/ 156 w 1427"/>
                <a:gd name="T35" fmla="*/ 20 h 871"/>
                <a:gd name="T36" fmla="*/ 123 w 1427"/>
                <a:gd name="T37" fmla="*/ 14 h 871"/>
                <a:gd name="T38" fmla="*/ 69 w 1427"/>
                <a:gd name="T39" fmla="*/ 35 h 871"/>
                <a:gd name="T40" fmla="*/ 6 w 1427"/>
                <a:gd name="T41" fmla="*/ 205 h 871"/>
                <a:gd name="T42" fmla="*/ 22 w 1427"/>
                <a:gd name="T43" fmla="*/ 148 h 871"/>
                <a:gd name="T44" fmla="*/ 52 w 1427"/>
                <a:gd name="T45" fmla="*/ 64 h 871"/>
                <a:gd name="T46" fmla="*/ 33 w 1427"/>
                <a:gd name="T47" fmla="*/ 147 h 871"/>
                <a:gd name="T48" fmla="*/ 26 w 1427"/>
                <a:gd name="T49" fmla="*/ 257 h 871"/>
                <a:gd name="T50" fmla="*/ 29 w 1427"/>
                <a:gd name="T51" fmla="*/ 409 h 871"/>
                <a:gd name="T52" fmla="*/ 11 w 1427"/>
                <a:gd name="T53" fmla="*/ 376 h 871"/>
                <a:gd name="T54" fmla="*/ 3 w 1427"/>
                <a:gd name="T55" fmla="*/ 579 h 871"/>
                <a:gd name="T56" fmla="*/ 28 w 1427"/>
                <a:gd name="T57" fmla="*/ 664 h 871"/>
                <a:gd name="T58" fmla="*/ 11 w 1427"/>
                <a:gd name="T59" fmla="*/ 513 h 871"/>
                <a:gd name="T60" fmla="*/ 32 w 1427"/>
                <a:gd name="T61" fmla="*/ 495 h 871"/>
                <a:gd name="T62" fmla="*/ 34 w 1427"/>
                <a:gd name="T63" fmla="*/ 721 h 871"/>
                <a:gd name="T64" fmla="*/ 48 w 1427"/>
                <a:gd name="T65" fmla="*/ 802 h 871"/>
                <a:gd name="T66" fmla="*/ 68 w 1427"/>
                <a:gd name="T67" fmla="*/ 829 h 871"/>
                <a:gd name="T68" fmla="*/ 152 w 1427"/>
                <a:gd name="T69" fmla="*/ 869 h 871"/>
                <a:gd name="T70" fmla="*/ 323 w 1427"/>
                <a:gd name="T71" fmla="*/ 861 h 871"/>
                <a:gd name="T72" fmla="*/ 513 w 1427"/>
                <a:gd name="T73" fmla="*/ 862 h 871"/>
                <a:gd name="T74" fmla="*/ 867 w 1427"/>
                <a:gd name="T75" fmla="*/ 861 h 871"/>
                <a:gd name="T76" fmla="*/ 903 w 1427"/>
                <a:gd name="T77" fmla="*/ 851 h 871"/>
                <a:gd name="T78" fmla="*/ 1188 w 1427"/>
                <a:gd name="T79" fmla="*/ 845 h 871"/>
                <a:gd name="T80" fmla="*/ 1311 w 1427"/>
                <a:gd name="T81" fmla="*/ 846 h 871"/>
                <a:gd name="T82" fmla="*/ 1368 w 1427"/>
                <a:gd name="T83" fmla="*/ 800 h 871"/>
                <a:gd name="T84" fmla="*/ 1383 w 1427"/>
                <a:gd name="T85" fmla="*/ 412 h 871"/>
                <a:gd name="T86" fmla="*/ 1400 w 1427"/>
                <a:gd name="T87" fmla="*/ 502 h 871"/>
                <a:gd name="T88" fmla="*/ 1411 w 1427"/>
                <a:gd name="T89" fmla="*/ 402 h 871"/>
                <a:gd name="T90" fmla="*/ 1407 w 1427"/>
                <a:gd name="T91" fmla="*/ 338 h 871"/>
                <a:gd name="T92" fmla="*/ 1227 w 1427"/>
                <a:gd name="T93" fmla="*/ 62 h 871"/>
                <a:gd name="T94" fmla="*/ 1127 w 1427"/>
                <a:gd name="T95" fmla="*/ 69 h 871"/>
                <a:gd name="T96" fmla="*/ 952 w 1427"/>
                <a:gd name="T97" fmla="*/ 60 h 871"/>
                <a:gd name="T98" fmla="*/ 908 w 1427"/>
                <a:gd name="T99" fmla="*/ 66 h 871"/>
                <a:gd name="T100" fmla="*/ 621 w 1427"/>
                <a:gd name="T101" fmla="*/ 52 h 871"/>
                <a:gd name="T102" fmla="*/ 696 w 1427"/>
                <a:gd name="T103" fmla="*/ 67 h 871"/>
                <a:gd name="T104" fmla="*/ 444 w 1427"/>
                <a:gd name="T105" fmla="*/ 57 h 871"/>
                <a:gd name="T106" fmla="*/ 322 w 1427"/>
                <a:gd name="T107" fmla="*/ 69 h 871"/>
                <a:gd name="T108" fmla="*/ 55 w 1427"/>
                <a:gd name="T109" fmla="*/ 157 h 871"/>
                <a:gd name="T110" fmla="*/ 115 w 1427"/>
                <a:gd name="T111" fmla="*/ 68 h 871"/>
                <a:gd name="T112" fmla="*/ 60 w 1427"/>
                <a:gd name="T113" fmla="*/ 137 h 871"/>
                <a:gd name="T114" fmla="*/ 68 w 1427"/>
                <a:gd name="T115" fmla="*/ 424 h 871"/>
                <a:gd name="T116" fmla="*/ 595 w 1427"/>
                <a:gd name="T117" fmla="*/ 833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27" h="871">
                  <a:moveTo>
                    <a:pt x="1409" y="244"/>
                  </a:moveTo>
                  <a:cubicBezTo>
                    <a:pt x="1415" y="283"/>
                    <a:pt x="1416" y="244"/>
                    <a:pt x="1421" y="285"/>
                  </a:cubicBezTo>
                  <a:cubicBezTo>
                    <a:pt x="1426" y="285"/>
                    <a:pt x="1427" y="269"/>
                    <a:pt x="1426" y="246"/>
                  </a:cubicBezTo>
                  <a:cubicBezTo>
                    <a:pt x="1424" y="261"/>
                    <a:pt x="1418" y="237"/>
                    <a:pt x="1414" y="257"/>
                  </a:cubicBezTo>
                  <a:cubicBezTo>
                    <a:pt x="1412" y="223"/>
                    <a:pt x="1401" y="226"/>
                    <a:pt x="1406" y="189"/>
                  </a:cubicBezTo>
                  <a:cubicBezTo>
                    <a:pt x="1407" y="190"/>
                    <a:pt x="1407" y="190"/>
                    <a:pt x="1407" y="190"/>
                  </a:cubicBezTo>
                  <a:cubicBezTo>
                    <a:pt x="1403" y="174"/>
                    <a:pt x="1403" y="174"/>
                    <a:pt x="1403" y="174"/>
                  </a:cubicBezTo>
                  <a:cubicBezTo>
                    <a:pt x="1405" y="153"/>
                    <a:pt x="1405" y="153"/>
                    <a:pt x="1405" y="153"/>
                  </a:cubicBezTo>
                  <a:cubicBezTo>
                    <a:pt x="1411" y="166"/>
                    <a:pt x="1408" y="183"/>
                    <a:pt x="1411" y="193"/>
                  </a:cubicBezTo>
                  <a:cubicBezTo>
                    <a:pt x="1414" y="180"/>
                    <a:pt x="1413" y="171"/>
                    <a:pt x="1411" y="162"/>
                  </a:cubicBezTo>
                  <a:cubicBezTo>
                    <a:pt x="1410" y="158"/>
                    <a:pt x="1409" y="154"/>
                    <a:pt x="1407" y="146"/>
                  </a:cubicBezTo>
                  <a:cubicBezTo>
                    <a:pt x="1407" y="142"/>
                    <a:pt x="1406" y="139"/>
                    <a:pt x="1405" y="135"/>
                  </a:cubicBezTo>
                  <a:cubicBezTo>
                    <a:pt x="1404" y="131"/>
                    <a:pt x="1403" y="126"/>
                    <a:pt x="1402" y="122"/>
                  </a:cubicBezTo>
                  <a:cubicBezTo>
                    <a:pt x="1401" y="113"/>
                    <a:pt x="1401" y="112"/>
                    <a:pt x="1402" y="113"/>
                  </a:cubicBezTo>
                  <a:cubicBezTo>
                    <a:pt x="1403" y="114"/>
                    <a:pt x="1404" y="116"/>
                    <a:pt x="1405" y="119"/>
                  </a:cubicBezTo>
                  <a:cubicBezTo>
                    <a:pt x="1406" y="121"/>
                    <a:pt x="1407" y="124"/>
                    <a:pt x="1408" y="128"/>
                  </a:cubicBezTo>
                  <a:cubicBezTo>
                    <a:pt x="1409" y="131"/>
                    <a:pt x="1410" y="135"/>
                    <a:pt x="1411" y="139"/>
                  </a:cubicBezTo>
                  <a:cubicBezTo>
                    <a:pt x="1412" y="143"/>
                    <a:pt x="1412" y="147"/>
                    <a:pt x="1412" y="150"/>
                  </a:cubicBezTo>
                  <a:cubicBezTo>
                    <a:pt x="1413" y="153"/>
                    <a:pt x="1413" y="155"/>
                    <a:pt x="1414" y="157"/>
                  </a:cubicBezTo>
                  <a:cubicBezTo>
                    <a:pt x="1414" y="158"/>
                    <a:pt x="1415" y="159"/>
                    <a:pt x="1415" y="159"/>
                  </a:cubicBezTo>
                  <a:cubicBezTo>
                    <a:pt x="1415" y="157"/>
                    <a:pt x="1415" y="155"/>
                    <a:pt x="1415" y="153"/>
                  </a:cubicBezTo>
                  <a:cubicBezTo>
                    <a:pt x="1415" y="149"/>
                    <a:pt x="1415" y="146"/>
                    <a:pt x="1415" y="143"/>
                  </a:cubicBezTo>
                  <a:cubicBezTo>
                    <a:pt x="1415" y="136"/>
                    <a:pt x="1416" y="131"/>
                    <a:pt x="1417" y="132"/>
                  </a:cubicBezTo>
                  <a:cubicBezTo>
                    <a:pt x="1417" y="137"/>
                    <a:pt x="1418" y="141"/>
                    <a:pt x="1418" y="145"/>
                  </a:cubicBezTo>
                  <a:cubicBezTo>
                    <a:pt x="1418" y="148"/>
                    <a:pt x="1418" y="151"/>
                    <a:pt x="1418" y="153"/>
                  </a:cubicBezTo>
                  <a:cubicBezTo>
                    <a:pt x="1418" y="157"/>
                    <a:pt x="1419" y="159"/>
                    <a:pt x="1419" y="161"/>
                  </a:cubicBezTo>
                  <a:cubicBezTo>
                    <a:pt x="1420" y="166"/>
                    <a:pt x="1420" y="171"/>
                    <a:pt x="1419" y="186"/>
                  </a:cubicBezTo>
                  <a:cubicBezTo>
                    <a:pt x="1417" y="171"/>
                    <a:pt x="1417" y="189"/>
                    <a:pt x="1415" y="186"/>
                  </a:cubicBezTo>
                  <a:cubicBezTo>
                    <a:pt x="1417" y="190"/>
                    <a:pt x="1417" y="219"/>
                    <a:pt x="1416" y="239"/>
                  </a:cubicBezTo>
                  <a:cubicBezTo>
                    <a:pt x="1421" y="244"/>
                    <a:pt x="1420" y="222"/>
                    <a:pt x="1422" y="209"/>
                  </a:cubicBezTo>
                  <a:cubicBezTo>
                    <a:pt x="1419" y="197"/>
                    <a:pt x="1420" y="184"/>
                    <a:pt x="1421" y="173"/>
                  </a:cubicBezTo>
                  <a:cubicBezTo>
                    <a:pt x="1422" y="167"/>
                    <a:pt x="1422" y="161"/>
                    <a:pt x="1422" y="156"/>
                  </a:cubicBezTo>
                  <a:cubicBezTo>
                    <a:pt x="1422" y="153"/>
                    <a:pt x="1422" y="149"/>
                    <a:pt x="1421" y="145"/>
                  </a:cubicBezTo>
                  <a:cubicBezTo>
                    <a:pt x="1421" y="143"/>
                    <a:pt x="1421" y="141"/>
                    <a:pt x="1420" y="140"/>
                  </a:cubicBezTo>
                  <a:cubicBezTo>
                    <a:pt x="1420" y="138"/>
                    <a:pt x="1419" y="136"/>
                    <a:pt x="1419" y="135"/>
                  </a:cubicBezTo>
                  <a:cubicBezTo>
                    <a:pt x="1418" y="132"/>
                    <a:pt x="1418" y="130"/>
                    <a:pt x="1418" y="128"/>
                  </a:cubicBezTo>
                  <a:cubicBezTo>
                    <a:pt x="1417" y="126"/>
                    <a:pt x="1417" y="125"/>
                    <a:pt x="1416" y="123"/>
                  </a:cubicBezTo>
                  <a:cubicBezTo>
                    <a:pt x="1416" y="121"/>
                    <a:pt x="1415" y="119"/>
                    <a:pt x="1415" y="118"/>
                  </a:cubicBezTo>
                  <a:cubicBezTo>
                    <a:pt x="1415" y="116"/>
                    <a:pt x="1416" y="116"/>
                    <a:pt x="1417" y="118"/>
                  </a:cubicBezTo>
                  <a:cubicBezTo>
                    <a:pt x="1419" y="121"/>
                    <a:pt x="1422" y="130"/>
                    <a:pt x="1422" y="128"/>
                  </a:cubicBezTo>
                  <a:cubicBezTo>
                    <a:pt x="1421" y="120"/>
                    <a:pt x="1419" y="114"/>
                    <a:pt x="1418" y="111"/>
                  </a:cubicBezTo>
                  <a:cubicBezTo>
                    <a:pt x="1416" y="108"/>
                    <a:pt x="1415" y="107"/>
                    <a:pt x="1415" y="107"/>
                  </a:cubicBezTo>
                  <a:cubicBezTo>
                    <a:pt x="1413" y="107"/>
                    <a:pt x="1413" y="109"/>
                    <a:pt x="1410" y="104"/>
                  </a:cubicBezTo>
                  <a:cubicBezTo>
                    <a:pt x="1407" y="98"/>
                    <a:pt x="1404" y="93"/>
                    <a:pt x="1401" y="89"/>
                  </a:cubicBezTo>
                  <a:cubicBezTo>
                    <a:pt x="1399" y="84"/>
                    <a:pt x="1396" y="80"/>
                    <a:pt x="1393" y="77"/>
                  </a:cubicBezTo>
                  <a:cubicBezTo>
                    <a:pt x="1388" y="70"/>
                    <a:pt x="1384" y="65"/>
                    <a:pt x="1380" y="60"/>
                  </a:cubicBezTo>
                  <a:cubicBezTo>
                    <a:pt x="1378" y="57"/>
                    <a:pt x="1376" y="55"/>
                    <a:pt x="1373" y="53"/>
                  </a:cubicBezTo>
                  <a:cubicBezTo>
                    <a:pt x="1371" y="50"/>
                    <a:pt x="1369" y="48"/>
                    <a:pt x="1366" y="46"/>
                  </a:cubicBezTo>
                  <a:cubicBezTo>
                    <a:pt x="1363" y="44"/>
                    <a:pt x="1360" y="42"/>
                    <a:pt x="1357" y="39"/>
                  </a:cubicBezTo>
                  <a:cubicBezTo>
                    <a:pt x="1353" y="38"/>
                    <a:pt x="1350" y="35"/>
                    <a:pt x="1345" y="33"/>
                  </a:cubicBezTo>
                  <a:cubicBezTo>
                    <a:pt x="1337" y="32"/>
                    <a:pt x="1326" y="29"/>
                    <a:pt x="1314" y="28"/>
                  </a:cubicBezTo>
                  <a:cubicBezTo>
                    <a:pt x="1312" y="28"/>
                    <a:pt x="1311" y="28"/>
                    <a:pt x="1309" y="27"/>
                  </a:cubicBezTo>
                  <a:cubicBezTo>
                    <a:pt x="1307" y="27"/>
                    <a:pt x="1306" y="27"/>
                    <a:pt x="1304" y="27"/>
                  </a:cubicBezTo>
                  <a:cubicBezTo>
                    <a:pt x="1302" y="27"/>
                    <a:pt x="1301" y="27"/>
                    <a:pt x="1299" y="27"/>
                  </a:cubicBezTo>
                  <a:cubicBezTo>
                    <a:pt x="1296" y="27"/>
                    <a:pt x="1296" y="27"/>
                    <a:pt x="1296" y="27"/>
                  </a:cubicBezTo>
                  <a:cubicBezTo>
                    <a:pt x="1294" y="27"/>
                    <a:pt x="1294" y="27"/>
                    <a:pt x="1294" y="27"/>
                  </a:cubicBezTo>
                  <a:cubicBezTo>
                    <a:pt x="1290" y="27"/>
                    <a:pt x="1285" y="27"/>
                    <a:pt x="1280" y="27"/>
                  </a:cubicBezTo>
                  <a:cubicBezTo>
                    <a:pt x="1260" y="28"/>
                    <a:pt x="1238" y="27"/>
                    <a:pt x="1220" y="27"/>
                  </a:cubicBezTo>
                  <a:cubicBezTo>
                    <a:pt x="1224" y="25"/>
                    <a:pt x="1219" y="23"/>
                    <a:pt x="1217" y="22"/>
                  </a:cubicBezTo>
                  <a:cubicBezTo>
                    <a:pt x="1196" y="29"/>
                    <a:pt x="1203" y="26"/>
                    <a:pt x="1176" y="31"/>
                  </a:cubicBezTo>
                  <a:cubicBezTo>
                    <a:pt x="1199" y="34"/>
                    <a:pt x="1199" y="34"/>
                    <a:pt x="1199" y="34"/>
                  </a:cubicBezTo>
                  <a:cubicBezTo>
                    <a:pt x="1181" y="34"/>
                    <a:pt x="1166" y="40"/>
                    <a:pt x="1150" y="36"/>
                  </a:cubicBezTo>
                  <a:cubicBezTo>
                    <a:pt x="1172" y="43"/>
                    <a:pt x="1120" y="41"/>
                    <a:pt x="1107" y="43"/>
                  </a:cubicBezTo>
                  <a:cubicBezTo>
                    <a:pt x="1088" y="41"/>
                    <a:pt x="1069" y="46"/>
                    <a:pt x="1059" y="41"/>
                  </a:cubicBezTo>
                  <a:cubicBezTo>
                    <a:pt x="1062" y="41"/>
                    <a:pt x="1062" y="41"/>
                    <a:pt x="1062" y="41"/>
                  </a:cubicBezTo>
                  <a:cubicBezTo>
                    <a:pt x="1035" y="40"/>
                    <a:pt x="1035" y="40"/>
                    <a:pt x="1035" y="40"/>
                  </a:cubicBezTo>
                  <a:cubicBezTo>
                    <a:pt x="1038" y="34"/>
                    <a:pt x="1038" y="34"/>
                    <a:pt x="1038" y="34"/>
                  </a:cubicBezTo>
                  <a:cubicBezTo>
                    <a:pt x="1019" y="31"/>
                    <a:pt x="997" y="36"/>
                    <a:pt x="1003" y="38"/>
                  </a:cubicBezTo>
                  <a:cubicBezTo>
                    <a:pt x="983" y="36"/>
                    <a:pt x="995" y="36"/>
                    <a:pt x="992" y="32"/>
                  </a:cubicBezTo>
                  <a:cubicBezTo>
                    <a:pt x="1003" y="30"/>
                    <a:pt x="1027" y="25"/>
                    <a:pt x="1034" y="30"/>
                  </a:cubicBezTo>
                  <a:cubicBezTo>
                    <a:pt x="1032" y="30"/>
                    <a:pt x="1028" y="29"/>
                    <a:pt x="1027" y="30"/>
                  </a:cubicBezTo>
                  <a:cubicBezTo>
                    <a:pt x="1078" y="33"/>
                    <a:pt x="1043" y="22"/>
                    <a:pt x="1069" y="20"/>
                  </a:cubicBezTo>
                  <a:cubicBezTo>
                    <a:pt x="1056" y="20"/>
                    <a:pt x="1046" y="17"/>
                    <a:pt x="1032" y="18"/>
                  </a:cubicBezTo>
                  <a:cubicBezTo>
                    <a:pt x="1025" y="19"/>
                    <a:pt x="998" y="21"/>
                    <a:pt x="985" y="24"/>
                  </a:cubicBezTo>
                  <a:cubicBezTo>
                    <a:pt x="1003" y="21"/>
                    <a:pt x="1013" y="24"/>
                    <a:pt x="1027" y="26"/>
                  </a:cubicBezTo>
                  <a:cubicBezTo>
                    <a:pt x="1015" y="25"/>
                    <a:pt x="1013" y="29"/>
                    <a:pt x="1003" y="27"/>
                  </a:cubicBezTo>
                  <a:cubicBezTo>
                    <a:pt x="1006" y="26"/>
                    <a:pt x="1006" y="26"/>
                    <a:pt x="1006" y="26"/>
                  </a:cubicBezTo>
                  <a:cubicBezTo>
                    <a:pt x="993" y="28"/>
                    <a:pt x="993" y="28"/>
                    <a:pt x="993" y="28"/>
                  </a:cubicBezTo>
                  <a:cubicBezTo>
                    <a:pt x="991" y="24"/>
                    <a:pt x="956" y="27"/>
                    <a:pt x="976" y="22"/>
                  </a:cubicBezTo>
                  <a:cubicBezTo>
                    <a:pt x="958" y="23"/>
                    <a:pt x="970" y="26"/>
                    <a:pt x="953" y="27"/>
                  </a:cubicBezTo>
                  <a:cubicBezTo>
                    <a:pt x="986" y="28"/>
                    <a:pt x="986" y="28"/>
                    <a:pt x="986" y="28"/>
                  </a:cubicBezTo>
                  <a:cubicBezTo>
                    <a:pt x="986" y="33"/>
                    <a:pt x="986" y="33"/>
                    <a:pt x="986" y="33"/>
                  </a:cubicBezTo>
                  <a:cubicBezTo>
                    <a:pt x="974" y="35"/>
                    <a:pt x="971" y="32"/>
                    <a:pt x="957" y="33"/>
                  </a:cubicBezTo>
                  <a:cubicBezTo>
                    <a:pt x="959" y="37"/>
                    <a:pt x="959" y="37"/>
                    <a:pt x="959" y="37"/>
                  </a:cubicBezTo>
                  <a:cubicBezTo>
                    <a:pt x="935" y="33"/>
                    <a:pt x="935" y="33"/>
                    <a:pt x="935" y="33"/>
                  </a:cubicBezTo>
                  <a:cubicBezTo>
                    <a:pt x="938" y="36"/>
                    <a:pt x="920" y="35"/>
                    <a:pt x="915" y="36"/>
                  </a:cubicBezTo>
                  <a:cubicBezTo>
                    <a:pt x="902" y="34"/>
                    <a:pt x="911" y="27"/>
                    <a:pt x="889" y="31"/>
                  </a:cubicBezTo>
                  <a:cubicBezTo>
                    <a:pt x="890" y="31"/>
                    <a:pt x="890" y="31"/>
                    <a:pt x="890" y="31"/>
                  </a:cubicBezTo>
                  <a:cubicBezTo>
                    <a:pt x="878" y="33"/>
                    <a:pt x="870" y="34"/>
                    <a:pt x="852" y="33"/>
                  </a:cubicBezTo>
                  <a:cubicBezTo>
                    <a:pt x="853" y="32"/>
                    <a:pt x="858" y="31"/>
                    <a:pt x="861" y="31"/>
                  </a:cubicBezTo>
                  <a:cubicBezTo>
                    <a:pt x="835" y="28"/>
                    <a:pt x="795" y="36"/>
                    <a:pt x="784" y="29"/>
                  </a:cubicBezTo>
                  <a:cubicBezTo>
                    <a:pt x="786" y="25"/>
                    <a:pt x="796" y="27"/>
                    <a:pt x="797" y="23"/>
                  </a:cubicBezTo>
                  <a:cubicBezTo>
                    <a:pt x="835" y="28"/>
                    <a:pt x="824" y="16"/>
                    <a:pt x="870" y="19"/>
                  </a:cubicBezTo>
                  <a:cubicBezTo>
                    <a:pt x="872" y="29"/>
                    <a:pt x="908" y="14"/>
                    <a:pt x="917" y="23"/>
                  </a:cubicBezTo>
                  <a:cubicBezTo>
                    <a:pt x="899" y="22"/>
                    <a:pt x="875" y="28"/>
                    <a:pt x="878" y="29"/>
                  </a:cubicBezTo>
                  <a:cubicBezTo>
                    <a:pt x="895" y="28"/>
                    <a:pt x="918" y="28"/>
                    <a:pt x="929" y="29"/>
                  </a:cubicBezTo>
                  <a:cubicBezTo>
                    <a:pt x="919" y="26"/>
                    <a:pt x="922" y="21"/>
                    <a:pt x="930" y="17"/>
                  </a:cubicBezTo>
                  <a:cubicBezTo>
                    <a:pt x="903" y="20"/>
                    <a:pt x="855" y="14"/>
                    <a:pt x="817" y="13"/>
                  </a:cubicBezTo>
                  <a:cubicBezTo>
                    <a:pt x="821" y="18"/>
                    <a:pt x="821" y="18"/>
                    <a:pt x="821" y="18"/>
                  </a:cubicBezTo>
                  <a:cubicBezTo>
                    <a:pt x="789" y="23"/>
                    <a:pt x="825" y="13"/>
                    <a:pt x="800" y="13"/>
                  </a:cubicBezTo>
                  <a:cubicBezTo>
                    <a:pt x="788" y="17"/>
                    <a:pt x="788" y="17"/>
                    <a:pt x="788" y="17"/>
                  </a:cubicBezTo>
                  <a:cubicBezTo>
                    <a:pt x="787" y="16"/>
                    <a:pt x="787" y="16"/>
                    <a:pt x="787" y="16"/>
                  </a:cubicBezTo>
                  <a:cubicBezTo>
                    <a:pt x="768" y="22"/>
                    <a:pt x="768" y="22"/>
                    <a:pt x="768" y="22"/>
                  </a:cubicBezTo>
                  <a:cubicBezTo>
                    <a:pt x="781" y="21"/>
                    <a:pt x="775" y="17"/>
                    <a:pt x="790" y="20"/>
                  </a:cubicBezTo>
                  <a:cubicBezTo>
                    <a:pt x="803" y="21"/>
                    <a:pt x="789" y="24"/>
                    <a:pt x="786" y="27"/>
                  </a:cubicBezTo>
                  <a:cubicBezTo>
                    <a:pt x="777" y="25"/>
                    <a:pt x="745" y="27"/>
                    <a:pt x="765" y="23"/>
                  </a:cubicBezTo>
                  <a:cubicBezTo>
                    <a:pt x="730" y="28"/>
                    <a:pt x="730" y="28"/>
                    <a:pt x="730" y="28"/>
                  </a:cubicBezTo>
                  <a:cubicBezTo>
                    <a:pt x="730" y="26"/>
                    <a:pt x="738" y="25"/>
                    <a:pt x="742" y="24"/>
                  </a:cubicBezTo>
                  <a:cubicBezTo>
                    <a:pt x="717" y="25"/>
                    <a:pt x="717" y="25"/>
                    <a:pt x="717" y="25"/>
                  </a:cubicBezTo>
                  <a:cubicBezTo>
                    <a:pt x="718" y="24"/>
                    <a:pt x="718" y="24"/>
                    <a:pt x="718" y="24"/>
                  </a:cubicBezTo>
                  <a:cubicBezTo>
                    <a:pt x="698" y="27"/>
                    <a:pt x="670" y="27"/>
                    <a:pt x="654" y="31"/>
                  </a:cubicBezTo>
                  <a:cubicBezTo>
                    <a:pt x="688" y="35"/>
                    <a:pt x="638" y="36"/>
                    <a:pt x="641" y="39"/>
                  </a:cubicBezTo>
                  <a:cubicBezTo>
                    <a:pt x="629" y="38"/>
                    <a:pt x="625" y="28"/>
                    <a:pt x="651" y="24"/>
                  </a:cubicBezTo>
                  <a:cubicBezTo>
                    <a:pt x="658" y="28"/>
                    <a:pt x="676" y="23"/>
                    <a:pt x="689" y="23"/>
                  </a:cubicBezTo>
                  <a:cubicBezTo>
                    <a:pt x="672" y="21"/>
                    <a:pt x="667" y="24"/>
                    <a:pt x="653" y="24"/>
                  </a:cubicBezTo>
                  <a:cubicBezTo>
                    <a:pt x="663" y="22"/>
                    <a:pt x="636" y="21"/>
                    <a:pt x="636" y="19"/>
                  </a:cubicBezTo>
                  <a:cubicBezTo>
                    <a:pt x="638" y="17"/>
                    <a:pt x="643" y="12"/>
                    <a:pt x="660" y="14"/>
                  </a:cubicBezTo>
                  <a:cubicBezTo>
                    <a:pt x="686" y="15"/>
                    <a:pt x="663" y="19"/>
                    <a:pt x="671" y="19"/>
                  </a:cubicBezTo>
                  <a:cubicBezTo>
                    <a:pt x="677" y="24"/>
                    <a:pt x="706" y="18"/>
                    <a:pt x="722" y="19"/>
                  </a:cubicBezTo>
                  <a:cubicBezTo>
                    <a:pt x="723" y="20"/>
                    <a:pt x="718" y="20"/>
                    <a:pt x="716" y="21"/>
                  </a:cubicBezTo>
                  <a:cubicBezTo>
                    <a:pt x="729" y="20"/>
                    <a:pt x="757" y="20"/>
                    <a:pt x="759" y="17"/>
                  </a:cubicBezTo>
                  <a:cubicBezTo>
                    <a:pt x="726" y="19"/>
                    <a:pt x="726" y="19"/>
                    <a:pt x="726" y="19"/>
                  </a:cubicBezTo>
                  <a:cubicBezTo>
                    <a:pt x="718" y="18"/>
                    <a:pt x="736" y="16"/>
                    <a:pt x="726" y="14"/>
                  </a:cubicBezTo>
                  <a:cubicBezTo>
                    <a:pt x="718" y="15"/>
                    <a:pt x="709" y="15"/>
                    <a:pt x="699" y="14"/>
                  </a:cubicBezTo>
                  <a:cubicBezTo>
                    <a:pt x="701" y="13"/>
                    <a:pt x="701" y="13"/>
                    <a:pt x="701" y="13"/>
                  </a:cubicBezTo>
                  <a:cubicBezTo>
                    <a:pt x="681" y="10"/>
                    <a:pt x="649" y="11"/>
                    <a:pt x="626" y="12"/>
                  </a:cubicBezTo>
                  <a:cubicBezTo>
                    <a:pt x="621" y="21"/>
                    <a:pt x="609" y="26"/>
                    <a:pt x="599" y="34"/>
                  </a:cubicBezTo>
                  <a:cubicBezTo>
                    <a:pt x="564" y="35"/>
                    <a:pt x="528" y="34"/>
                    <a:pt x="491" y="33"/>
                  </a:cubicBezTo>
                  <a:cubicBezTo>
                    <a:pt x="492" y="34"/>
                    <a:pt x="492" y="36"/>
                    <a:pt x="490" y="38"/>
                  </a:cubicBezTo>
                  <a:cubicBezTo>
                    <a:pt x="479" y="35"/>
                    <a:pt x="460" y="37"/>
                    <a:pt x="461" y="33"/>
                  </a:cubicBezTo>
                  <a:cubicBezTo>
                    <a:pt x="450" y="37"/>
                    <a:pt x="418" y="40"/>
                    <a:pt x="424" y="44"/>
                  </a:cubicBezTo>
                  <a:cubicBezTo>
                    <a:pt x="423" y="45"/>
                    <a:pt x="421" y="45"/>
                    <a:pt x="420" y="45"/>
                  </a:cubicBezTo>
                  <a:cubicBezTo>
                    <a:pt x="406" y="40"/>
                    <a:pt x="386" y="37"/>
                    <a:pt x="350" y="36"/>
                  </a:cubicBezTo>
                  <a:cubicBezTo>
                    <a:pt x="343" y="36"/>
                    <a:pt x="342" y="38"/>
                    <a:pt x="344" y="42"/>
                  </a:cubicBezTo>
                  <a:cubicBezTo>
                    <a:pt x="336" y="41"/>
                    <a:pt x="329" y="40"/>
                    <a:pt x="322" y="40"/>
                  </a:cubicBezTo>
                  <a:cubicBezTo>
                    <a:pt x="327" y="38"/>
                    <a:pt x="331" y="36"/>
                    <a:pt x="342" y="35"/>
                  </a:cubicBezTo>
                  <a:cubicBezTo>
                    <a:pt x="285" y="34"/>
                    <a:pt x="285" y="34"/>
                    <a:pt x="285" y="34"/>
                  </a:cubicBezTo>
                  <a:cubicBezTo>
                    <a:pt x="290" y="32"/>
                    <a:pt x="290" y="32"/>
                    <a:pt x="290" y="32"/>
                  </a:cubicBezTo>
                  <a:cubicBezTo>
                    <a:pt x="268" y="35"/>
                    <a:pt x="268" y="35"/>
                    <a:pt x="268" y="35"/>
                  </a:cubicBezTo>
                  <a:cubicBezTo>
                    <a:pt x="280" y="34"/>
                    <a:pt x="299" y="35"/>
                    <a:pt x="295" y="39"/>
                  </a:cubicBezTo>
                  <a:cubicBezTo>
                    <a:pt x="270" y="42"/>
                    <a:pt x="255" y="38"/>
                    <a:pt x="234" y="43"/>
                  </a:cubicBezTo>
                  <a:cubicBezTo>
                    <a:pt x="234" y="36"/>
                    <a:pt x="227" y="34"/>
                    <a:pt x="234" y="30"/>
                  </a:cubicBezTo>
                  <a:cubicBezTo>
                    <a:pt x="236" y="30"/>
                    <a:pt x="236" y="30"/>
                    <a:pt x="237" y="30"/>
                  </a:cubicBezTo>
                  <a:cubicBezTo>
                    <a:pt x="245" y="26"/>
                    <a:pt x="262" y="22"/>
                    <a:pt x="275" y="21"/>
                  </a:cubicBezTo>
                  <a:cubicBezTo>
                    <a:pt x="228" y="18"/>
                    <a:pt x="240" y="21"/>
                    <a:pt x="199" y="19"/>
                  </a:cubicBezTo>
                  <a:cubicBezTo>
                    <a:pt x="196" y="15"/>
                    <a:pt x="237" y="14"/>
                    <a:pt x="227" y="11"/>
                  </a:cubicBezTo>
                  <a:cubicBezTo>
                    <a:pt x="266" y="14"/>
                    <a:pt x="266" y="14"/>
                    <a:pt x="266" y="14"/>
                  </a:cubicBezTo>
                  <a:cubicBezTo>
                    <a:pt x="259" y="14"/>
                    <a:pt x="259" y="15"/>
                    <a:pt x="255" y="16"/>
                  </a:cubicBezTo>
                  <a:cubicBezTo>
                    <a:pt x="282" y="12"/>
                    <a:pt x="291" y="16"/>
                    <a:pt x="311" y="11"/>
                  </a:cubicBezTo>
                  <a:cubicBezTo>
                    <a:pt x="324" y="13"/>
                    <a:pt x="292" y="15"/>
                    <a:pt x="306" y="16"/>
                  </a:cubicBezTo>
                  <a:cubicBezTo>
                    <a:pt x="294" y="16"/>
                    <a:pt x="282" y="21"/>
                    <a:pt x="277" y="25"/>
                  </a:cubicBezTo>
                  <a:cubicBezTo>
                    <a:pt x="307" y="26"/>
                    <a:pt x="294" y="19"/>
                    <a:pt x="320" y="17"/>
                  </a:cubicBezTo>
                  <a:cubicBezTo>
                    <a:pt x="339" y="21"/>
                    <a:pt x="339" y="21"/>
                    <a:pt x="339" y="21"/>
                  </a:cubicBezTo>
                  <a:cubicBezTo>
                    <a:pt x="350" y="20"/>
                    <a:pt x="335" y="19"/>
                    <a:pt x="334" y="18"/>
                  </a:cubicBezTo>
                  <a:cubicBezTo>
                    <a:pt x="349" y="16"/>
                    <a:pt x="354" y="19"/>
                    <a:pt x="365" y="19"/>
                  </a:cubicBezTo>
                  <a:cubicBezTo>
                    <a:pt x="361" y="18"/>
                    <a:pt x="354" y="17"/>
                    <a:pt x="356" y="16"/>
                  </a:cubicBezTo>
                  <a:cubicBezTo>
                    <a:pt x="374" y="19"/>
                    <a:pt x="391" y="17"/>
                    <a:pt x="408" y="23"/>
                  </a:cubicBezTo>
                  <a:cubicBezTo>
                    <a:pt x="398" y="20"/>
                    <a:pt x="419" y="15"/>
                    <a:pt x="426" y="14"/>
                  </a:cubicBezTo>
                  <a:cubicBezTo>
                    <a:pt x="392" y="8"/>
                    <a:pt x="392" y="8"/>
                    <a:pt x="392" y="8"/>
                  </a:cubicBezTo>
                  <a:cubicBezTo>
                    <a:pt x="349" y="10"/>
                    <a:pt x="323" y="7"/>
                    <a:pt x="276" y="10"/>
                  </a:cubicBezTo>
                  <a:cubicBezTo>
                    <a:pt x="279" y="8"/>
                    <a:pt x="279" y="8"/>
                    <a:pt x="279" y="8"/>
                  </a:cubicBezTo>
                  <a:cubicBezTo>
                    <a:pt x="206" y="0"/>
                    <a:pt x="218" y="20"/>
                    <a:pt x="156" y="20"/>
                  </a:cubicBezTo>
                  <a:cubicBezTo>
                    <a:pt x="155" y="19"/>
                    <a:pt x="155" y="18"/>
                    <a:pt x="154" y="18"/>
                  </a:cubicBezTo>
                  <a:cubicBezTo>
                    <a:pt x="153" y="18"/>
                    <a:pt x="152" y="17"/>
                    <a:pt x="150" y="17"/>
                  </a:cubicBezTo>
                  <a:cubicBezTo>
                    <a:pt x="145" y="17"/>
                    <a:pt x="140" y="17"/>
                    <a:pt x="134" y="18"/>
                  </a:cubicBezTo>
                  <a:cubicBezTo>
                    <a:pt x="123" y="20"/>
                    <a:pt x="114" y="23"/>
                    <a:pt x="115" y="20"/>
                  </a:cubicBezTo>
                  <a:cubicBezTo>
                    <a:pt x="119" y="19"/>
                    <a:pt x="122" y="18"/>
                    <a:pt x="125" y="17"/>
                  </a:cubicBezTo>
                  <a:cubicBezTo>
                    <a:pt x="127" y="17"/>
                    <a:pt x="130" y="17"/>
                    <a:pt x="131" y="16"/>
                  </a:cubicBezTo>
                  <a:cubicBezTo>
                    <a:pt x="135" y="15"/>
                    <a:pt x="137" y="15"/>
                    <a:pt x="137" y="14"/>
                  </a:cubicBezTo>
                  <a:cubicBezTo>
                    <a:pt x="138" y="13"/>
                    <a:pt x="135" y="13"/>
                    <a:pt x="130" y="12"/>
                  </a:cubicBezTo>
                  <a:cubicBezTo>
                    <a:pt x="128" y="13"/>
                    <a:pt x="125" y="13"/>
                    <a:pt x="123" y="14"/>
                  </a:cubicBezTo>
                  <a:cubicBezTo>
                    <a:pt x="121" y="15"/>
                    <a:pt x="119" y="15"/>
                    <a:pt x="117" y="16"/>
                  </a:cubicBezTo>
                  <a:cubicBezTo>
                    <a:pt x="113" y="18"/>
                    <a:pt x="109" y="20"/>
                    <a:pt x="105" y="22"/>
                  </a:cubicBezTo>
                  <a:cubicBezTo>
                    <a:pt x="103" y="23"/>
                    <a:pt x="100" y="24"/>
                    <a:pt x="98" y="25"/>
                  </a:cubicBezTo>
                  <a:cubicBezTo>
                    <a:pt x="96" y="27"/>
                    <a:pt x="93" y="28"/>
                    <a:pt x="90" y="29"/>
                  </a:cubicBezTo>
                  <a:cubicBezTo>
                    <a:pt x="89" y="30"/>
                    <a:pt x="87" y="31"/>
                    <a:pt x="86" y="32"/>
                  </a:cubicBezTo>
                  <a:cubicBezTo>
                    <a:pt x="84" y="32"/>
                    <a:pt x="83" y="33"/>
                    <a:pt x="81" y="34"/>
                  </a:cubicBezTo>
                  <a:cubicBezTo>
                    <a:pt x="78" y="36"/>
                    <a:pt x="75" y="38"/>
                    <a:pt x="71" y="40"/>
                  </a:cubicBezTo>
                  <a:cubicBezTo>
                    <a:pt x="75" y="35"/>
                    <a:pt x="71" y="37"/>
                    <a:pt x="69" y="37"/>
                  </a:cubicBezTo>
                  <a:cubicBezTo>
                    <a:pt x="68" y="37"/>
                    <a:pt x="67" y="37"/>
                    <a:pt x="69" y="35"/>
                  </a:cubicBezTo>
                  <a:cubicBezTo>
                    <a:pt x="70" y="33"/>
                    <a:pt x="74" y="30"/>
                    <a:pt x="81" y="26"/>
                  </a:cubicBezTo>
                  <a:cubicBezTo>
                    <a:pt x="60" y="37"/>
                    <a:pt x="46" y="51"/>
                    <a:pt x="36" y="65"/>
                  </a:cubicBezTo>
                  <a:cubicBezTo>
                    <a:pt x="31" y="71"/>
                    <a:pt x="28" y="78"/>
                    <a:pt x="25" y="84"/>
                  </a:cubicBezTo>
                  <a:cubicBezTo>
                    <a:pt x="23" y="90"/>
                    <a:pt x="21" y="97"/>
                    <a:pt x="20" y="103"/>
                  </a:cubicBezTo>
                  <a:cubicBezTo>
                    <a:pt x="15" y="122"/>
                    <a:pt x="14" y="133"/>
                    <a:pt x="13" y="140"/>
                  </a:cubicBezTo>
                  <a:cubicBezTo>
                    <a:pt x="12" y="147"/>
                    <a:pt x="11" y="150"/>
                    <a:pt x="10" y="153"/>
                  </a:cubicBezTo>
                  <a:cubicBezTo>
                    <a:pt x="8" y="156"/>
                    <a:pt x="6" y="160"/>
                    <a:pt x="7" y="183"/>
                  </a:cubicBezTo>
                  <a:cubicBezTo>
                    <a:pt x="5" y="176"/>
                    <a:pt x="5" y="176"/>
                    <a:pt x="5" y="176"/>
                  </a:cubicBezTo>
                  <a:cubicBezTo>
                    <a:pt x="6" y="205"/>
                    <a:pt x="6" y="205"/>
                    <a:pt x="6" y="205"/>
                  </a:cubicBezTo>
                  <a:cubicBezTo>
                    <a:pt x="9" y="195"/>
                    <a:pt x="9" y="195"/>
                    <a:pt x="9" y="195"/>
                  </a:cubicBezTo>
                  <a:cubicBezTo>
                    <a:pt x="13" y="230"/>
                    <a:pt x="13" y="230"/>
                    <a:pt x="13" y="230"/>
                  </a:cubicBezTo>
                  <a:cubicBezTo>
                    <a:pt x="16" y="251"/>
                    <a:pt x="16" y="221"/>
                    <a:pt x="19" y="224"/>
                  </a:cubicBezTo>
                  <a:cubicBezTo>
                    <a:pt x="14" y="217"/>
                    <a:pt x="14" y="217"/>
                    <a:pt x="14" y="217"/>
                  </a:cubicBezTo>
                  <a:cubicBezTo>
                    <a:pt x="15" y="203"/>
                    <a:pt x="12" y="183"/>
                    <a:pt x="15" y="180"/>
                  </a:cubicBezTo>
                  <a:cubicBezTo>
                    <a:pt x="15" y="203"/>
                    <a:pt x="19" y="198"/>
                    <a:pt x="21" y="207"/>
                  </a:cubicBezTo>
                  <a:cubicBezTo>
                    <a:pt x="19" y="185"/>
                    <a:pt x="19" y="185"/>
                    <a:pt x="19" y="185"/>
                  </a:cubicBezTo>
                  <a:cubicBezTo>
                    <a:pt x="22" y="178"/>
                    <a:pt x="22" y="178"/>
                    <a:pt x="22" y="178"/>
                  </a:cubicBezTo>
                  <a:cubicBezTo>
                    <a:pt x="22" y="167"/>
                    <a:pt x="22" y="157"/>
                    <a:pt x="22" y="148"/>
                  </a:cubicBezTo>
                  <a:cubicBezTo>
                    <a:pt x="22" y="135"/>
                    <a:pt x="24" y="124"/>
                    <a:pt x="25" y="113"/>
                  </a:cubicBezTo>
                  <a:cubicBezTo>
                    <a:pt x="23" y="120"/>
                    <a:pt x="22" y="126"/>
                    <a:pt x="22" y="131"/>
                  </a:cubicBezTo>
                  <a:cubicBezTo>
                    <a:pt x="22" y="134"/>
                    <a:pt x="22" y="137"/>
                    <a:pt x="21" y="139"/>
                  </a:cubicBezTo>
                  <a:cubicBezTo>
                    <a:pt x="21" y="142"/>
                    <a:pt x="21" y="145"/>
                    <a:pt x="20" y="148"/>
                  </a:cubicBezTo>
                  <a:cubicBezTo>
                    <a:pt x="18" y="140"/>
                    <a:pt x="18" y="125"/>
                    <a:pt x="23" y="107"/>
                  </a:cubicBezTo>
                  <a:cubicBezTo>
                    <a:pt x="28" y="89"/>
                    <a:pt x="38" y="70"/>
                    <a:pt x="53" y="54"/>
                  </a:cubicBezTo>
                  <a:cubicBezTo>
                    <a:pt x="55" y="54"/>
                    <a:pt x="65" y="46"/>
                    <a:pt x="61" y="50"/>
                  </a:cubicBezTo>
                  <a:cubicBezTo>
                    <a:pt x="61" y="51"/>
                    <a:pt x="55" y="56"/>
                    <a:pt x="53" y="59"/>
                  </a:cubicBezTo>
                  <a:cubicBezTo>
                    <a:pt x="55" y="59"/>
                    <a:pt x="52" y="63"/>
                    <a:pt x="52" y="64"/>
                  </a:cubicBezTo>
                  <a:cubicBezTo>
                    <a:pt x="52" y="65"/>
                    <a:pt x="53" y="64"/>
                    <a:pt x="56" y="62"/>
                  </a:cubicBezTo>
                  <a:cubicBezTo>
                    <a:pt x="58" y="60"/>
                    <a:pt x="63" y="56"/>
                    <a:pt x="70" y="50"/>
                  </a:cubicBezTo>
                  <a:cubicBezTo>
                    <a:pt x="68" y="53"/>
                    <a:pt x="66" y="57"/>
                    <a:pt x="63" y="61"/>
                  </a:cubicBezTo>
                  <a:cubicBezTo>
                    <a:pt x="61" y="65"/>
                    <a:pt x="59" y="69"/>
                    <a:pt x="57" y="73"/>
                  </a:cubicBezTo>
                  <a:cubicBezTo>
                    <a:pt x="53" y="81"/>
                    <a:pt x="51" y="87"/>
                    <a:pt x="52" y="87"/>
                  </a:cubicBezTo>
                  <a:cubicBezTo>
                    <a:pt x="47" y="95"/>
                    <a:pt x="42" y="106"/>
                    <a:pt x="39" y="117"/>
                  </a:cubicBezTo>
                  <a:cubicBezTo>
                    <a:pt x="37" y="123"/>
                    <a:pt x="35" y="128"/>
                    <a:pt x="35" y="133"/>
                  </a:cubicBezTo>
                  <a:cubicBezTo>
                    <a:pt x="34" y="136"/>
                    <a:pt x="34" y="138"/>
                    <a:pt x="33" y="141"/>
                  </a:cubicBezTo>
                  <a:cubicBezTo>
                    <a:pt x="33" y="143"/>
                    <a:pt x="33" y="145"/>
                    <a:pt x="33" y="147"/>
                  </a:cubicBezTo>
                  <a:cubicBezTo>
                    <a:pt x="32" y="146"/>
                    <a:pt x="32" y="146"/>
                    <a:pt x="32" y="146"/>
                  </a:cubicBezTo>
                  <a:cubicBezTo>
                    <a:pt x="32" y="148"/>
                    <a:pt x="31" y="151"/>
                    <a:pt x="31" y="153"/>
                  </a:cubicBezTo>
                  <a:cubicBezTo>
                    <a:pt x="32" y="155"/>
                    <a:pt x="32" y="157"/>
                    <a:pt x="32" y="159"/>
                  </a:cubicBezTo>
                  <a:cubicBezTo>
                    <a:pt x="32" y="163"/>
                    <a:pt x="32" y="168"/>
                    <a:pt x="32" y="172"/>
                  </a:cubicBezTo>
                  <a:cubicBezTo>
                    <a:pt x="33" y="180"/>
                    <a:pt x="33" y="187"/>
                    <a:pt x="31" y="188"/>
                  </a:cubicBezTo>
                  <a:cubicBezTo>
                    <a:pt x="32" y="196"/>
                    <a:pt x="33" y="216"/>
                    <a:pt x="35" y="195"/>
                  </a:cubicBezTo>
                  <a:cubicBezTo>
                    <a:pt x="38" y="230"/>
                    <a:pt x="38" y="230"/>
                    <a:pt x="38" y="230"/>
                  </a:cubicBezTo>
                  <a:cubicBezTo>
                    <a:pt x="31" y="224"/>
                    <a:pt x="29" y="257"/>
                    <a:pt x="23" y="223"/>
                  </a:cubicBezTo>
                  <a:cubicBezTo>
                    <a:pt x="24" y="224"/>
                    <a:pt x="24" y="237"/>
                    <a:pt x="26" y="257"/>
                  </a:cubicBezTo>
                  <a:cubicBezTo>
                    <a:pt x="25" y="256"/>
                    <a:pt x="25" y="256"/>
                    <a:pt x="25" y="256"/>
                  </a:cubicBezTo>
                  <a:cubicBezTo>
                    <a:pt x="25" y="255"/>
                    <a:pt x="24" y="254"/>
                    <a:pt x="24" y="253"/>
                  </a:cubicBezTo>
                  <a:cubicBezTo>
                    <a:pt x="24" y="249"/>
                    <a:pt x="24" y="247"/>
                    <a:pt x="25" y="246"/>
                  </a:cubicBezTo>
                  <a:cubicBezTo>
                    <a:pt x="20" y="234"/>
                    <a:pt x="19" y="252"/>
                    <a:pt x="18" y="271"/>
                  </a:cubicBezTo>
                  <a:cubicBezTo>
                    <a:pt x="22" y="275"/>
                    <a:pt x="22" y="275"/>
                    <a:pt x="22" y="275"/>
                  </a:cubicBezTo>
                  <a:cubicBezTo>
                    <a:pt x="20" y="291"/>
                    <a:pt x="17" y="301"/>
                    <a:pt x="18" y="323"/>
                  </a:cubicBezTo>
                  <a:cubicBezTo>
                    <a:pt x="33" y="374"/>
                    <a:pt x="33" y="374"/>
                    <a:pt x="33" y="374"/>
                  </a:cubicBezTo>
                  <a:cubicBezTo>
                    <a:pt x="33" y="379"/>
                    <a:pt x="34" y="384"/>
                    <a:pt x="34" y="389"/>
                  </a:cubicBezTo>
                  <a:cubicBezTo>
                    <a:pt x="32" y="396"/>
                    <a:pt x="33" y="418"/>
                    <a:pt x="29" y="409"/>
                  </a:cubicBezTo>
                  <a:cubicBezTo>
                    <a:pt x="27" y="411"/>
                    <a:pt x="26" y="404"/>
                    <a:pt x="27" y="394"/>
                  </a:cubicBezTo>
                  <a:cubicBezTo>
                    <a:pt x="27" y="393"/>
                    <a:pt x="28" y="395"/>
                    <a:pt x="28" y="394"/>
                  </a:cubicBezTo>
                  <a:cubicBezTo>
                    <a:pt x="26" y="391"/>
                    <a:pt x="23" y="390"/>
                    <a:pt x="20" y="401"/>
                  </a:cubicBezTo>
                  <a:cubicBezTo>
                    <a:pt x="21" y="389"/>
                    <a:pt x="21" y="388"/>
                    <a:pt x="19" y="379"/>
                  </a:cubicBezTo>
                  <a:cubicBezTo>
                    <a:pt x="19" y="392"/>
                    <a:pt x="19" y="392"/>
                    <a:pt x="19" y="392"/>
                  </a:cubicBezTo>
                  <a:cubicBezTo>
                    <a:pt x="18" y="373"/>
                    <a:pt x="12" y="345"/>
                    <a:pt x="9" y="346"/>
                  </a:cubicBezTo>
                  <a:cubicBezTo>
                    <a:pt x="14" y="351"/>
                    <a:pt x="9" y="363"/>
                    <a:pt x="8" y="373"/>
                  </a:cubicBezTo>
                  <a:cubicBezTo>
                    <a:pt x="7" y="365"/>
                    <a:pt x="5" y="349"/>
                    <a:pt x="4" y="362"/>
                  </a:cubicBezTo>
                  <a:cubicBezTo>
                    <a:pt x="6" y="366"/>
                    <a:pt x="9" y="399"/>
                    <a:pt x="11" y="376"/>
                  </a:cubicBezTo>
                  <a:cubicBezTo>
                    <a:pt x="12" y="386"/>
                    <a:pt x="14" y="399"/>
                    <a:pt x="13" y="410"/>
                  </a:cubicBezTo>
                  <a:cubicBezTo>
                    <a:pt x="11" y="397"/>
                    <a:pt x="9" y="406"/>
                    <a:pt x="6" y="402"/>
                  </a:cubicBezTo>
                  <a:cubicBezTo>
                    <a:pt x="9" y="414"/>
                    <a:pt x="12" y="414"/>
                    <a:pt x="14" y="416"/>
                  </a:cubicBezTo>
                  <a:cubicBezTo>
                    <a:pt x="10" y="450"/>
                    <a:pt x="1" y="463"/>
                    <a:pt x="4" y="502"/>
                  </a:cubicBezTo>
                  <a:cubicBezTo>
                    <a:pt x="5" y="507"/>
                    <a:pt x="3" y="478"/>
                    <a:pt x="6" y="482"/>
                  </a:cubicBezTo>
                  <a:cubicBezTo>
                    <a:pt x="12" y="510"/>
                    <a:pt x="0" y="518"/>
                    <a:pt x="2" y="542"/>
                  </a:cubicBezTo>
                  <a:cubicBezTo>
                    <a:pt x="8" y="536"/>
                    <a:pt x="8" y="536"/>
                    <a:pt x="8" y="536"/>
                  </a:cubicBezTo>
                  <a:cubicBezTo>
                    <a:pt x="9" y="543"/>
                    <a:pt x="10" y="561"/>
                    <a:pt x="10" y="570"/>
                  </a:cubicBezTo>
                  <a:cubicBezTo>
                    <a:pt x="8" y="573"/>
                    <a:pt x="5" y="599"/>
                    <a:pt x="3" y="579"/>
                  </a:cubicBezTo>
                  <a:cubicBezTo>
                    <a:pt x="0" y="621"/>
                    <a:pt x="14" y="616"/>
                    <a:pt x="13" y="664"/>
                  </a:cubicBezTo>
                  <a:cubicBezTo>
                    <a:pt x="14" y="642"/>
                    <a:pt x="14" y="639"/>
                    <a:pt x="14" y="622"/>
                  </a:cubicBezTo>
                  <a:cubicBezTo>
                    <a:pt x="17" y="640"/>
                    <a:pt x="16" y="625"/>
                    <a:pt x="20" y="627"/>
                  </a:cubicBezTo>
                  <a:cubicBezTo>
                    <a:pt x="16" y="638"/>
                    <a:pt x="19" y="674"/>
                    <a:pt x="15" y="649"/>
                  </a:cubicBezTo>
                  <a:cubicBezTo>
                    <a:pt x="15" y="664"/>
                    <a:pt x="14" y="694"/>
                    <a:pt x="17" y="700"/>
                  </a:cubicBezTo>
                  <a:cubicBezTo>
                    <a:pt x="18" y="688"/>
                    <a:pt x="18" y="688"/>
                    <a:pt x="18" y="688"/>
                  </a:cubicBezTo>
                  <a:cubicBezTo>
                    <a:pt x="18" y="709"/>
                    <a:pt x="22" y="730"/>
                    <a:pt x="25" y="739"/>
                  </a:cubicBezTo>
                  <a:cubicBezTo>
                    <a:pt x="25" y="712"/>
                    <a:pt x="18" y="713"/>
                    <a:pt x="19" y="679"/>
                  </a:cubicBezTo>
                  <a:cubicBezTo>
                    <a:pt x="23" y="643"/>
                    <a:pt x="23" y="688"/>
                    <a:pt x="28" y="664"/>
                  </a:cubicBezTo>
                  <a:cubicBezTo>
                    <a:pt x="24" y="638"/>
                    <a:pt x="24" y="638"/>
                    <a:pt x="24" y="638"/>
                  </a:cubicBezTo>
                  <a:cubicBezTo>
                    <a:pt x="23" y="650"/>
                    <a:pt x="23" y="650"/>
                    <a:pt x="23" y="650"/>
                  </a:cubicBezTo>
                  <a:cubicBezTo>
                    <a:pt x="18" y="646"/>
                    <a:pt x="24" y="610"/>
                    <a:pt x="17" y="613"/>
                  </a:cubicBezTo>
                  <a:cubicBezTo>
                    <a:pt x="23" y="587"/>
                    <a:pt x="19" y="579"/>
                    <a:pt x="24" y="550"/>
                  </a:cubicBezTo>
                  <a:cubicBezTo>
                    <a:pt x="22" y="543"/>
                    <a:pt x="22" y="554"/>
                    <a:pt x="21" y="562"/>
                  </a:cubicBezTo>
                  <a:cubicBezTo>
                    <a:pt x="22" y="547"/>
                    <a:pt x="15" y="547"/>
                    <a:pt x="19" y="527"/>
                  </a:cubicBezTo>
                  <a:cubicBezTo>
                    <a:pt x="20" y="517"/>
                    <a:pt x="15" y="524"/>
                    <a:pt x="15" y="542"/>
                  </a:cubicBezTo>
                  <a:cubicBezTo>
                    <a:pt x="15" y="527"/>
                    <a:pt x="14" y="513"/>
                    <a:pt x="15" y="496"/>
                  </a:cubicBezTo>
                  <a:cubicBezTo>
                    <a:pt x="11" y="513"/>
                    <a:pt x="11" y="513"/>
                    <a:pt x="11" y="513"/>
                  </a:cubicBezTo>
                  <a:cubicBezTo>
                    <a:pt x="10" y="496"/>
                    <a:pt x="10" y="496"/>
                    <a:pt x="10" y="496"/>
                  </a:cubicBezTo>
                  <a:cubicBezTo>
                    <a:pt x="8" y="510"/>
                    <a:pt x="8" y="510"/>
                    <a:pt x="8" y="510"/>
                  </a:cubicBezTo>
                  <a:cubicBezTo>
                    <a:pt x="7" y="477"/>
                    <a:pt x="8" y="440"/>
                    <a:pt x="14" y="422"/>
                  </a:cubicBezTo>
                  <a:cubicBezTo>
                    <a:pt x="18" y="451"/>
                    <a:pt x="16" y="498"/>
                    <a:pt x="23" y="515"/>
                  </a:cubicBezTo>
                  <a:cubicBezTo>
                    <a:pt x="25" y="508"/>
                    <a:pt x="18" y="492"/>
                    <a:pt x="24" y="483"/>
                  </a:cubicBezTo>
                  <a:cubicBezTo>
                    <a:pt x="20" y="475"/>
                    <a:pt x="20" y="475"/>
                    <a:pt x="20" y="475"/>
                  </a:cubicBezTo>
                  <a:cubicBezTo>
                    <a:pt x="19" y="465"/>
                    <a:pt x="18" y="442"/>
                    <a:pt x="21" y="440"/>
                  </a:cubicBezTo>
                  <a:cubicBezTo>
                    <a:pt x="24" y="467"/>
                    <a:pt x="28" y="474"/>
                    <a:pt x="31" y="488"/>
                  </a:cubicBezTo>
                  <a:cubicBezTo>
                    <a:pt x="32" y="488"/>
                    <a:pt x="32" y="491"/>
                    <a:pt x="32" y="495"/>
                  </a:cubicBezTo>
                  <a:cubicBezTo>
                    <a:pt x="32" y="495"/>
                    <a:pt x="32" y="495"/>
                    <a:pt x="33" y="495"/>
                  </a:cubicBezTo>
                  <a:cubicBezTo>
                    <a:pt x="32" y="495"/>
                    <a:pt x="32" y="495"/>
                    <a:pt x="32" y="495"/>
                  </a:cubicBezTo>
                  <a:cubicBezTo>
                    <a:pt x="33" y="503"/>
                    <a:pt x="32" y="516"/>
                    <a:pt x="33" y="524"/>
                  </a:cubicBezTo>
                  <a:cubicBezTo>
                    <a:pt x="32" y="534"/>
                    <a:pt x="30" y="527"/>
                    <a:pt x="29" y="526"/>
                  </a:cubicBezTo>
                  <a:cubicBezTo>
                    <a:pt x="25" y="559"/>
                    <a:pt x="37" y="582"/>
                    <a:pt x="34" y="617"/>
                  </a:cubicBezTo>
                  <a:cubicBezTo>
                    <a:pt x="30" y="617"/>
                    <a:pt x="30" y="645"/>
                    <a:pt x="28" y="636"/>
                  </a:cubicBezTo>
                  <a:cubicBezTo>
                    <a:pt x="27" y="657"/>
                    <a:pt x="31" y="668"/>
                    <a:pt x="34" y="681"/>
                  </a:cubicBezTo>
                  <a:cubicBezTo>
                    <a:pt x="30" y="684"/>
                    <a:pt x="33" y="712"/>
                    <a:pt x="29" y="702"/>
                  </a:cubicBezTo>
                  <a:cubicBezTo>
                    <a:pt x="34" y="721"/>
                    <a:pt x="34" y="721"/>
                    <a:pt x="34" y="721"/>
                  </a:cubicBezTo>
                  <a:cubicBezTo>
                    <a:pt x="33" y="727"/>
                    <a:pt x="34" y="737"/>
                    <a:pt x="34" y="746"/>
                  </a:cubicBezTo>
                  <a:cubicBezTo>
                    <a:pt x="34" y="747"/>
                    <a:pt x="34" y="748"/>
                    <a:pt x="34" y="749"/>
                  </a:cubicBezTo>
                  <a:cubicBezTo>
                    <a:pt x="34" y="751"/>
                    <a:pt x="34" y="752"/>
                    <a:pt x="34" y="754"/>
                  </a:cubicBezTo>
                  <a:cubicBezTo>
                    <a:pt x="34" y="756"/>
                    <a:pt x="34" y="759"/>
                    <a:pt x="34" y="761"/>
                  </a:cubicBezTo>
                  <a:cubicBezTo>
                    <a:pt x="34" y="766"/>
                    <a:pt x="34" y="770"/>
                    <a:pt x="34" y="771"/>
                  </a:cubicBezTo>
                  <a:cubicBezTo>
                    <a:pt x="36" y="781"/>
                    <a:pt x="38" y="782"/>
                    <a:pt x="40" y="784"/>
                  </a:cubicBezTo>
                  <a:cubicBezTo>
                    <a:pt x="41" y="785"/>
                    <a:pt x="41" y="786"/>
                    <a:pt x="43" y="789"/>
                  </a:cubicBezTo>
                  <a:cubicBezTo>
                    <a:pt x="43" y="790"/>
                    <a:pt x="44" y="792"/>
                    <a:pt x="45" y="794"/>
                  </a:cubicBezTo>
                  <a:cubicBezTo>
                    <a:pt x="45" y="796"/>
                    <a:pt x="46" y="799"/>
                    <a:pt x="48" y="802"/>
                  </a:cubicBezTo>
                  <a:cubicBezTo>
                    <a:pt x="47" y="801"/>
                    <a:pt x="47" y="803"/>
                    <a:pt x="45" y="798"/>
                  </a:cubicBezTo>
                  <a:cubicBezTo>
                    <a:pt x="46" y="801"/>
                    <a:pt x="47" y="805"/>
                    <a:pt x="49" y="809"/>
                  </a:cubicBezTo>
                  <a:cubicBezTo>
                    <a:pt x="51" y="811"/>
                    <a:pt x="52" y="813"/>
                    <a:pt x="53" y="816"/>
                  </a:cubicBezTo>
                  <a:cubicBezTo>
                    <a:pt x="55" y="818"/>
                    <a:pt x="56" y="820"/>
                    <a:pt x="58" y="822"/>
                  </a:cubicBezTo>
                  <a:cubicBezTo>
                    <a:pt x="60" y="824"/>
                    <a:pt x="61" y="826"/>
                    <a:pt x="63" y="828"/>
                  </a:cubicBezTo>
                  <a:cubicBezTo>
                    <a:pt x="65" y="830"/>
                    <a:pt x="67" y="832"/>
                    <a:pt x="69" y="833"/>
                  </a:cubicBezTo>
                  <a:cubicBezTo>
                    <a:pt x="73" y="836"/>
                    <a:pt x="76" y="839"/>
                    <a:pt x="79" y="841"/>
                  </a:cubicBezTo>
                  <a:cubicBezTo>
                    <a:pt x="72" y="834"/>
                    <a:pt x="72" y="833"/>
                    <a:pt x="70" y="832"/>
                  </a:cubicBezTo>
                  <a:cubicBezTo>
                    <a:pt x="70" y="831"/>
                    <a:pt x="69" y="830"/>
                    <a:pt x="68" y="829"/>
                  </a:cubicBezTo>
                  <a:cubicBezTo>
                    <a:pt x="67" y="827"/>
                    <a:pt x="64" y="825"/>
                    <a:pt x="61" y="820"/>
                  </a:cubicBezTo>
                  <a:cubicBezTo>
                    <a:pt x="62" y="820"/>
                    <a:pt x="67" y="824"/>
                    <a:pt x="74" y="830"/>
                  </a:cubicBezTo>
                  <a:cubicBezTo>
                    <a:pt x="81" y="836"/>
                    <a:pt x="91" y="843"/>
                    <a:pt x="102" y="850"/>
                  </a:cubicBezTo>
                  <a:cubicBezTo>
                    <a:pt x="98" y="849"/>
                    <a:pt x="95" y="848"/>
                    <a:pt x="93" y="847"/>
                  </a:cubicBezTo>
                  <a:cubicBezTo>
                    <a:pt x="92" y="847"/>
                    <a:pt x="91" y="847"/>
                    <a:pt x="91" y="847"/>
                  </a:cubicBezTo>
                  <a:cubicBezTo>
                    <a:pt x="91" y="848"/>
                    <a:pt x="94" y="851"/>
                    <a:pt x="98" y="854"/>
                  </a:cubicBezTo>
                  <a:cubicBezTo>
                    <a:pt x="106" y="859"/>
                    <a:pt x="117" y="863"/>
                    <a:pt x="109" y="862"/>
                  </a:cubicBezTo>
                  <a:cubicBezTo>
                    <a:pt x="122" y="867"/>
                    <a:pt x="135" y="869"/>
                    <a:pt x="147" y="869"/>
                  </a:cubicBezTo>
                  <a:cubicBezTo>
                    <a:pt x="149" y="869"/>
                    <a:pt x="150" y="869"/>
                    <a:pt x="152" y="869"/>
                  </a:cubicBezTo>
                  <a:cubicBezTo>
                    <a:pt x="153" y="869"/>
                    <a:pt x="154" y="868"/>
                    <a:pt x="155" y="868"/>
                  </a:cubicBezTo>
                  <a:cubicBezTo>
                    <a:pt x="157" y="868"/>
                    <a:pt x="159" y="868"/>
                    <a:pt x="161" y="868"/>
                  </a:cubicBezTo>
                  <a:cubicBezTo>
                    <a:pt x="165" y="867"/>
                    <a:pt x="168" y="867"/>
                    <a:pt x="172" y="866"/>
                  </a:cubicBezTo>
                  <a:cubicBezTo>
                    <a:pt x="187" y="864"/>
                    <a:pt x="201" y="861"/>
                    <a:pt x="218" y="858"/>
                  </a:cubicBezTo>
                  <a:cubicBezTo>
                    <a:pt x="258" y="858"/>
                    <a:pt x="307" y="860"/>
                    <a:pt x="338" y="855"/>
                  </a:cubicBezTo>
                  <a:cubicBezTo>
                    <a:pt x="334" y="855"/>
                    <a:pt x="334" y="855"/>
                    <a:pt x="334" y="855"/>
                  </a:cubicBezTo>
                  <a:cubicBezTo>
                    <a:pt x="352" y="852"/>
                    <a:pt x="352" y="852"/>
                    <a:pt x="352" y="852"/>
                  </a:cubicBezTo>
                  <a:cubicBezTo>
                    <a:pt x="363" y="852"/>
                    <a:pt x="352" y="858"/>
                    <a:pt x="369" y="856"/>
                  </a:cubicBezTo>
                  <a:cubicBezTo>
                    <a:pt x="363" y="861"/>
                    <a:pt x="340" y="857"/>
                    <a:pt x="323" y="861"/>
                  </a:cubicBezTo>
                  <a:cubicBezTo>
                    <a:pt x="352" y="865"/>
                    <a:pt x="296" y="865"/>
                    <a:pt x="315" y="869"/>
                  </a:cubicBezTo>
                  <a:cubicBezTo>
                    <a:pt x="327" y="859"/>
                    <a:pt x="377" y="868"/>
                    <a:pt x="403" y="862"/>
                  </a:cubicBezTo>
                  <a:cubicBezTo>
                    <a:pt x="427" y="863"/>
                    <a:pt x="391" y="867"/>
                    <a:pt x="404" y="867"/>
                  </a:cubicBezTo>
                  <a:cubicBezTo>
                    <a:pt x="411" y="864"/>
                    <a:pt x="411" y="864"/>
                    <a:pt x="411" y="864"/>
                  </a:cubicBezTo>
                  <a:cubicBezTo>
                    <a:pt x="421" y="865"/>
                    <a:pt x="424" y="866"/>
                    <a:pt x="424" y="868"/>
                  </a:cubicBezTo>
                  <a:cubicBezTo>
                    <a:pt x="450" y="870"/>
                    <a:pt x="480" y="868"/>
                    <a:pt x="502" y="864"/>
                  </a:cubicBezTo>
                  <a:cubicBezTo>
                    <a:pt x="474" y="866"/>
                    <a:pt x="512" y="859"/>
                    <a:pt x="484" y="859"/>
                  </a:cubicBezTo>
                  <a:cubicBezTo>
                    <a:pt x="492" y="857"/>
                    <a:pt x="510" y="857"/>
                    <a:pt x="528" y="856"/>
                  </a:cubicBezTo>
                  <a:cubicBezTo>
                    <a:pt x="511" y="858"/>
                    <a:pt x="550" y="863"/>
                    <a:pt x="513" y="862"/>
                  </a:cubicBezTo>
                  <a:cubicBezTo>
                    <a:pt x="518" y="867"/>
                    <a:pt x="531" y="861"/>
                    <a:pt x="547" y="862"/>
                  </a:cubicBezTo>
                  <a:cubicBezTo>
                    <a:pt x="539" y="863"/>
                    <a:pt x="520" y="866"/>
                    <a:pt x="522" y="867"/>
                  </a:cubicBezTo>
                  <a:cubicBezTo>
                    <a:pt x="547" y="860"/>
                    <a:pt x="601" y="871"/>
                    <a:pt x="611" y="866"/>
                  </a:cubicBezTo>
                  <a:cubicBezTo>
                    <a:pt x="629" y="862"/>
                    <a:pt x="656" y="858"/>
                    <a:pt x="678" y="854"/>
                  </a:cubicBezTo>
                  <a:cubicBezTo>
                    <a:pt x="700" y="858"/>
                    <a:pt x="724" y="855"/>
                    <a:pt x="749" y="857"/>
                  </a:cubicBezTo>
                  <a:cubicBezTo>
                    <a:pt x="744" y="859"/>
                    <a:pt x="744" y="859"/>
                    <a:pt x="744" y="859"/>
                  </a:cubicBezTo>
                  <a:cubicBezTo>
                    <a:pt x="758" y="860"/>
                    <a:pt x="780" y="858"/>
                    <a:pt x="800" y="858"/>
                  </a:cubicBezTo>
                  <a:cubicBezTo>
                    <a:pt x="805" y="862"/>
                    <a:pt x="805" y="862"/>
                    <a:pt x="805" y="862"/>
                  </a:cubicBezTo>
                  <a:cubicBezTo>
                    <a:pt x="819" y="861"/>
                    <a:pt x="845" y="860"/>
                    <a:pt x="867" y="861"/>
                  </a:cubicBezTo>
                  <a:cubicBezTo>
                    <a:pt x="867" y="858"/>
                    <a:pt x="847" y="859"/>
                    <a:pt x="857" y="856"/>
                  </a:cubicBezTo>
                  <a:cubicBezTo>
                    <a:pt x="846" y="856"/>
                    <a:pt x="837" y="857"/>
                    <a:pt x="841" y="859"/>
                  </a:cubicBezTo>
                  <a:cubicBezTo>
                    <a:pt x="830" y="859"/>
                    <a:pt x="829" y="856"/>
                    <a:pt x="821" y="854"/>
                  </a:cubicBezTo>
                  <a:cubicBezTo>
                    <a:pt x="862" y="851"/>
                    <a:pt x="862" y="851"/>
                    <a:pt x="862" y="851"/>
                  </a:cubicBezTo>
                  <a:cubicBezTo>
                    <a:pt x="865" y="852"/>
                    <a:pt x="867" y="852"/>
                    <a:pt x="867" y="852"/>
                  </a:cubicBezTo>
                  <a:cubicBezTo>
                    <a:pt x="870" y="848"/>
                    <a:pt x="870" y="848"/>
                    <a:pt x="870" y="848"/>
                  </a:cubicBezTo>
                  <a:cubicBezTo>
                    <a:pt x="881" y="848"/>
                    <a:pt x="884" y="849"/>
                    <a:pt x="882" y="851"/>
                  </a:cubicBezTo>
                  <a:cubicBezTo>
                    <a:pt x="905" y="850"/>
                    <a:pt x="913" y="844"/>
                    <a:pt x="938" y="845"/>
                  </a:cubicBezTo>
                  <a:cubicBezTo>
                    <a:pt x="927" y="849"/>
                    <a:pt x="920" y="851"/>
                    <a:pt x="903" y="851"/>
                  </a:cubicBezTo>
                  <a:cubicBezTo>
                    <a:pt x="931" y="851"/>
                    <a:pt x="931" y="851"/>
                    <a:pt x="931" y="851"/>
                  </a:cubicBezTo>
                  <a:cubicBezTo>
                    <a:pt x="918" y="855"/>
                    <a:pt x="870" y="854"/>
                    <a:pt x="878" y="860"/>
                  </a:cubicBezTo>
                  <a:cubicBezTo>
                    <a:pt x="909" y="857"/>
                    <a:pt x="954" y="854"/>
                    <a:pt x="981" y="849"/>
                  </a:cubicBezTo>
                  <a:cubicBezTo>
                    <a:pt x="995" y="854"/>
                    <a:pt x="1016" y="848"/>
                    <a:pt x="1040" y="850"/>
                  </a:cubicBezTo>
                  <a:cubicBezTo>
                    <a:pt x="1043" y="851"/>
                    <a:pt x="1050" y="852"/>
                    <a:pt x="1046" y="854"/>
                  </a:cubicBezTo>
                  <a:cubicBezTo>
                    <a:pt x="1039" y="854"/>
                    <a:pt x="1039" y="854"/>
                    <a:pt x="1039" y="854"/>
                  </a:cubicBezTo>
                  <a:cubicBezTo>
                    <a:pt x="1071" y="855"/>
                    <a:pt x="1106" y="852"/>
                    <a:pt x="1134" y="849"/>
                  </a:cubicBezTo>
                  <a:cubicBezTo>
                    <a:pt x="1148" y="853"/>
                    <a:pt x="1148" y="853"/>
                    <a:pt x="1148" y="853"/>
                  </a:cubicBezTo>
                  <a:cubicBezTo>
                    <a:pt x="1195" y="855"/>
                    <a:pt x="1139" y="846"/>
                    <a:pt x="1188" y="845"/>
                  </a:cubicBezTo>
                  <a:cubicBezTo>
                    <a:pt x="1199" y="850"/>
                    <a:pt x="1247" y="847"/>
                    <a:pt x="1249" y="851"/>
                  </a:cubicBezTo>
                  <a:cubicBezTo>
                    <a:pt x="1259" y="850"/>
                    <a:pt x="1263" y="851"/>
                    <a:pt x="1264" y="848"/>
                  </a:cubicBezTo>
                  <a:cubicBezTo>
                    <a:pt x="1256" y="847"/>
                    <a:pt x="1237" y="848"/>
                    <a:pt x="1248" y="845"/>
                  </a:cubicBezTo>
                  <a:cubicBezTo>
                    <a:pt x="1264" y="844"/>
                    <a:pt x="1272" y="846"/>
                    <a:pt x="1285" y="846"/>
                  </a:cubicBezTo>
                  <a:cubicBezTo>
                    <a:pt x="1285" y="847"/>
                    <a:pt x="1275" y="849"/>
                    <a:pt x="1280" y="848"/>
                  </a:cubicBezTo>
                  <a:cubicBezTo>
                    <a:pt x="1284" y="848"/>
                    <a:pt x="1289" y="848"/>
                    <a:pt x="1294" y="848"/>
                  </a:cubicBezTo>
                  <a:cubicBezTo>
                    <a:pt x="1296" y="848"/>
                    <a:pt x="1299" y="847"/>
                    <a:pt x="1302" y="847"/>
                  </a:cubicBezTo>
                  <a:cubicBezTo>
                    <a:pt x="1303" y="847"/>
                    <a:pt x="1305" y="847"/>
                    <a:pt x="1306" y="847"/>
                  </a:cubicBezTo>
                  <a:cubicBezTo>
                    <a:pt x="1308" y="847"/>
                    <a:pt x="1309" y="846"/>
                    <a:pt x="1311" y="846"/>
                  </a:cubicBezTo>
                  <a:cubicBezTo>
                    <a:pt x="1323" y="844"/>
                    <a:pt x="1336" y="839"/>
                    <a:pt x="1347" y="831"/>
                  </a:cubicBezTo>
                  <a:cubicBezTo>
                    <a:pt x="1358" y="824"/>
                    <a:pt x="1367" y="814"/>
                    <a:pt x="1372" y="804"/>
                  </a:cubicBezTo>
                  <a:cubicBezTo>
                    <a:pt x="1378" y="794"/>
                    <a:pt x="1381" y="783"/>
                    <a:pt x="1382" y="775"/>
                  </a:cubicBezTo>
                  <a:cubicBezTo>
                    <a:pt x="1380" y="781"/>
                    <a:pt x="1380" y="785"/>
                    <a:pt x="1378" y="788"/>
                  </a:cubicBezTo>
                  <a:cubicBezTo>
                    <a:pt x="1377" y="792"/>
                    <a:pt x="1376" y="797"/>
                    <a:pt x="1370" y="803"/>
                  </a:cubicBezTo>
                  <a:cubicBezTo>
                    <a:pt x="1369" y="802"/>
                    <a:pt x="1370" y="800"/>
                    <a:pt x="1371" y="798"/>
                  </a:cubicBezTo>
                  <a:cubicBezTo>
                    <a:pt x="1373" y="795"/>
                    <a:pt x="1374" y="793"/>
                    <a:pt x="1374" y="791"/>
                  </a:cubicBezTo>
                  <a:cubicBezTo>
                    <a:pt x="1373" y="791"/>
                    <a:pt x="1372" y="792"/>
                    <a:pt x="1371" y="793"/>
                  </a:cubicBezTo>
                  <a:cubicBezTo>
                    <a:pt x="1370" y="795"/>
                    <a:pt x="1370" y="798"/>
                    <a:pt x="1368" y="800"/>
                  </a:cubicBezTo>
                  <a:cubicBezTo>
                    <a:pt x="1365" y="805"/>
                    <a:pt x="1361" y="812"/>
                    <a:pt x="1353" y="817"/>
                  </a:cubicBezTo>
                  <a:cubicBezTo>
                    <a:pt x="1353" y="817"/>
                    <a:pt x="1354" y="815"/>
                    <a:pt x="1356" y="813"/>
                  </a:cubicBezTo>
                  <a:cubicBezTo>
                    <a:pt x="1358" y="811"/>
                    <a:pt x="1359" y="808"/>
                    <a:pt x="1361" y="805"/>
                  </a:cubicBezTo>
                  <a:cubicBezTo>
                    <a:pt x="1363" y="802"/>
                    <a:pt x="1365" y="799"/>
                    <a:pt x="1366" y="797"/>
                  </a:cubicBezTo>
                  <a:cubicBezTo>
                    <a:pt x="1367" y="794"/>
                    <a:pt x="1367" y="793"/>
                    <a:pt x="1367" y="793"/>
                  </a:cubicBezTo>
                  <a:cubicBezTo>
                    <a:pt x="1367" y="793"/>
                    <a:pt x="1367" y="793"/>
                    <a:pt x="1367" y="793"/>
                  </a:cubicBezTo>
                  <a:cubicBezTo>
                    <a:pt x="1375" y="780"/>
                    <a:pt x="1380" y="765"/>
                    <a:pt x="1380" y="749"/>
                  </a:cubicBezTo>
                  <a:cubicBezTo>
                    <a:pt x="1380" y="349"/>
                    <a:pt x="1380" y="349"/>
                    <a:pt x="1380" y="349"/>
                  </a:cubicBezTo>
                  <a:cubicBezTo>
                    <a:pt x="1384" y="370"/>
                    <a:pt x="1379" y="391"/>
                    <a:pt x="1383" y="412"/>
                  </a:cubicBezTo>
                  <a:cubicBezTo>
                    <a:pt x="1383" y="411"/>
                    <a:pt x="1382" y="409"/>
                    <a:pt x="1382" y="413"/>
                  </a:cubicBezTo>
                  <a:cubicBezTo>
                    <a:pt x="1381" y="440"/>
                    <a:pt x="1389" y="451"/>
                    <a:pt x="1385" y="472"/>
                  </a:cubicBezTo>
                  <a:cubicBezTo>
                    <a:pt x="1383" y="470"/>
                    <a:pt x="1383" y="470"/>
                    <a:pt x="1383" y="470"/>
                  </a:cubicBezTo>
                  <a:cubicBezTo>
                    <a:pt x="1383" y="472"/>
                    <a:pt x="1385" y="484"/>
                    <a:pt x="1388" y="482"/>
                  </a:cubicBezTo>
                  <a:cubicBezTo>
                    <a:pt x="1387" y="464"/>
                    <a:pt x="1386" y="460"/>
                    <a:pt x="1387" y="444"/>
                  </a:cubicBezTo>
                  <a:cubicBezTo>
                    <a:pt x="1389" y="451"/>
                    <a:pt x="1391" y="465"/>
                    <a:pt x="1391" y="476"/>
                  </a:cubicBezTo>
                  <a:cubicBezTo>
                    <a:pt x="1395" y="477"/>
                    <a:pt x="1395" y="477"/>
                    <a:pt x="1395" y="477"/>
                  </a:cubicBezTo>
                  <a:cubicBezTo>
                    <a:pt x="1399" y="491"/>
                    <a:pt x="1393" y="505"/>
                    <a:pt x="1397" y="518"/>
                  </a:cubicBezTo>
                  <a:cubicBezTo>
                    <a:pt x="1400" y="502"/>
                    <a:pt x="1400" y="502"/>
                    <a:pt x="1400" y="502"/>
                  </a:cubicBezTo>
                  <a:cubicBezTo>
                    <a:pt x="1400" y="503"/>
                    <a:pt x="1400" y="504"/>
                    <a:pt x="1401" y="505"/>
                  </a:cubicBezTo>
                  <a:cubicBezTo>
                    <a:pt x="1400" y="498"/>
                    <a:pt x="1400" y="491"/>
                    <a:pt x="1399" y="490"/>
                  </a:cubicBezTo>
                  <a:cubicBezTo>
                    <a:pt x="1396" y="466"/>
                    <a:pt x="1402" y="453"/>
                    <a:pt x="1405" y="449"/>
                  </a:cubicBezTo>
                  <a:cubicBezTo>
                    <a:pt x="1406" y="438"/>
                    <a:pt x="1410" y="453"/>
                    <a:pt x="1413" y="452"/>
                  </a:cubicBezTo>
                  <a:cubicBezTo>
                    <a:pt x="1412" y="434"/>
                    <a:pt x="1407" y="435"/>
                    <a:pt x="1406" y="417"/>
                  </a:cubicBezTo>
                  <a:cubicBezTo>
                    <a:pt x="1407" y="412"/>
                    <a:pt x="1407" y="414"/>
                    <a:pt x="1408" y="416"/>
                  </a:cubicBezTo>
                  <a:cubicBezTo>
                    <a:pt x="1406" y="404"/>
                    <a:pt x="1406" y="404"/>
                    <a:pt x="1406" y="404"/>
                  </a:cubicBezTo>
                  <a:cubicBezTo>
                    <a:pt x="1407" y="403"/>
                    <a:pt x="1408" y="372"/>
                    <a:pt x="1411" y="390"/>
                  </a:cubicBezTo>
                  <a:cubicBezTo>
                    <a:pt x="1411" y="393"/>
                    <a:pt x="1411" y="398"/>
                    <a:pt x="1411" y="402"/>
                  </a:cubicBezTo>
                  <a:cubicBezTo>
                    <a:pt x="1414" y="377"/>
                    <a:pt x="1417" y="333"/>
                    <a:pt x="1422" y="334"/>
                  </a:cubicBezTo>
                  <a:cubicBezTo>
                    <a:pt x="1423" y="320"/>
                    <a:pt x="1421" y="324"/>
                    <a:pt x="1422" y="302"/>
                  </a:cubicBezTo>
                  <a:cubicBezTo>
                    <a:pt x="1419" y="292"/>
                    <a:pt x="1415" y="303"/>
                    <a:pt x="1413" y="279"/>
                  </a:cubicBezTo>
                  <a:cubicBezTo>
                    <a:pt x="1411" y="298"/>
                    <a:pt x="1411" y="298"/>
                    <a:pt x="1411" y="298"/>
                  </a:cubicBezTo>
                  <a:cubicBezTo>
                    <a:pt x="1412" y="302"/>
                    <a:pt x="1413" y="305"/>
                    <a:pt x="1413" y="309"/>
                  </a:cubicBezTo>
                  <a:cubicBezTo>
                    <a:pt x="1413" y="289"/>
                    <a:pt x="1413" y="289"/>
                    <a:pt x="1413" y="289"/>
                  </a:cubicBezTo>
                  <a:cubicBezTo>
                    <a:pt x="1415" y="302"/>
                    <a:pt x="1416" y="300"/>
                    <a:pt x="1420" y="303"/>
                  </a:cubicBezTo>
                  <a:cubicBezTo>
                    <a:pt x="1420" y="334"/>
                    <a:pt x="1414" y="342"/>
                    <a:pt x="1413" y="357"/>
                  </a:cubicBezTo>
                  <a:cubicBezTo>
                    <a:pt x="1410" y="348"/>
                    <a:pt x="1411" y="332"/>
                    <a:pt x="1407" y="338"/>
                  </a:cubicBezTo>
                  <a:cubicBezTo>
                    <a:pt x="1410" y="323"/>
                    <a:pt x="1403" y="321"/>
                    <a:pt x="1406" y="303"/>
                  </a:cubicBezTo>
                  <a:cubicBezTo>
                    <a:pt x="1408" y="307"/>
                    <a:pt x="1408" y="307"/>
                    <a:pt x="1408" y="307"/>
                  </a:cubicBezTo>
                  <a:cubicBezTo>
                    <a:pt x="1404" y="292"/>
                    <a:pt x="1408" y="290"/>
                    <a:pt x="1405" y="278"/>
                  </a:cubicBezTo>
                  <a:cubicBezTo>
                    <a:pt x="1406" y="279"/>
                    <a:pt x="1407" y="278"/>
                    <a:pt x="1407" y="276"/>
                  </a:cubicBezTo>
                  <a:cubicBezTo>
                    <a:pt x="1405" y="250"/>
                    <a:pt x="1405" y="284"/>
                    <a:pt x="1401" y="258"/>
                  </a:cubicBezTo>
                  <a:cubicBezTo>
                    <a:pt x="1401" y="235"/>
                    <a:pt x="1408" y="251"/>
                    <a:pt x="1409" y="244"/>
                  </a:cubicBezTo>
                  <a:close/>
                  <a:moveTo>
                    <a:pt x="1178" y="62"/>
                  </a:moveTo>
                  <a:cubicBezTo>
                    <a:pt x="1178" y="62"/>
                    <a:pt x="1177" y="63"/>
                    <a:pt x="1174" y="63"/>
                  </a:cubicBezTo>
                  <a:cubicBezTo>
                    <a:pt x="1202" y="63"/>
                    <a:pt x="1205" y="63"/>
                    <a:pt x="1227" y="62"/>
                  </a:cubicBezTo>
                  <a:cubicBezTo>
                    <a:pt x="1220" y="64"/>
                    <a:pt x="1220" y="64"/>
                    <a:pt x="1220" y="64"/>
                  </a:cubicBezTo>
                  <a:cubicBezTo>
                    <a:pt x="1224" y="67"/>
                    <a:pt x="1242" y="64"/>
                    <a:pt x="1260" y="64"/>
                  </a:cubicBezTo>
                  <a:cubicBezTo>
                    <a:pt x="1266" y="62"/>
                    <a:pt x="1277" y="60"/>
                    <a:pt x="1284" y="62"/>
                  </a:cubicBezTo>
                  <a:cubicBezTo>
                    <a:pt x="1282" y="65"/>
                    <a:pt x="1282" y="65"/>
                    <a:pt x="1282" y="65"/>
                  </a:cubicBezTo>
                  <a:cubicBezTo>
                    <a:pt x="1283" y="66"/>
                    <a:pt x="1288" y="67"/>
                    <a:pt x="1296" y="67"/>
                  </a:cubicBezTo>
                  <a:cubicBezTo>
                    <a:pt x="1303" y="67"/>
                    <a:pt x="1313" y="68"/>
                    <a:pt x="1323" y="72"/>
                  </a:cubicBezTo>
                  <a:cubicBezTo>
                    <a:pt x="1321" y="71"/>
                    <a:pt x="1319" y="72"/>
                    <a:pt x="1317" y="72"/>
                  </a:cubicBezTo>
                  <a:cubicBezTo>
                    <a:pt x="1310" y="70"/>
                    <a:pt x="1303" y="69"/>
                    <a:pt x="1296" y="69"/>
                  </a:cubicBezTo>
                  <a:cubicBezTo>
                    <a:pt x="1127" y="69"/>
                    <a:pt x="1127" y="69"/>
                    <a:pt x="1127" y="69"/>
                  </a:cubicBezTo>
                  <a:cubicBezTo>
                    <a:pt x="1143" y="67"/>
                    <a:pt x="1160" y="65"/>
                    <a:pt x="1178" y="62"/>
                  </a:cubicBezTo>
                  <a:close/>
                  <a:moveTo>
                    <a:pt x="780" y="66"/>
                  </a:moveTo>
                  <a:cubicBezTo>
                    <a:pt x="790" y="64"/>
                    <a:pt x="804" y="60"/>
                    <a:pt x="820" y="57"/>
                  </a:cubicBezTo>
                  <a:cubicBezTo>
                    <a:pt x="820" y="57"/>
                    <a:pt x="820" y="57"/>
                    <a:pt x="820" y="57"/>
                  </a:cubicBezTo>
                  <a:cubicBezTo>
                    <a:pt x="855" y="56"/>
                    <a:pt x="855" y="56"/>
                    <a:pt x="855" y="56"/>
                  </a:cubicBezTo>
                  <a:cubicBezTo>
                    <a:pt x="851" y="58"/>
                    <a:pt x="851" y="58"/>
                    <a:pt x="851" y="58"/>
                  </a:cubicBezTo>
                  <a:cubicBezTo>
                    <a:pt x="872" y="55"/>
                    <a:pt x="872" y="55"/>
                    <a:pt x="872" y="55"/>
                  </a:cubicBezTo>
                  <a:cubicBezTo>
                    <a:pt x="871" y="59"/>
                    <a:pt x="878" y="57"/>
                    <a:pt x="877" y="60"/>
                  </a:cubicBezTo>
                  <a:cubicBezTo>
                    <a:pt x="890" y="67"/>
                    <a:pt x="923" y="57"/>
                    <a:pt x="952" y="60"/>
                  </a:cubicBezTo>
                  <a:cubicBezTo>
                    <a:pt x="947" y="62"/>
                    <a:pt x="947" y="62"/>
                    <a:pt x="947" y="62"/>
                  </a:cubicBezTo>
                  <a:cubicBezTo>
                    <a:pt x="963" y="58"/>
                    <a:pt x="1001" y="63"/>
                    <a:pt x="1025" y="64"/>
                  </a:cubicBezTo>
                  <a:cubicBezTo>
                    <a:pt x="1024" y="64"/>
                    <a:pt x="1024" y="64"/>
                    <a:pt x="1024" y="64"/>
                  </a:cubicBezTo>
                  <a:cubicBezTo>
                    <a:pt x="1013" y="66"/>
                    <a:pt x="1009" y="67"/>
                    <a:pt x="1010" y="69"/>
                  </a:cubicBezTo>
                  <a:cubicBezTo>
                    <a:pt x="975" y="69"/>
                    <a:pt x="975" y="69"/>
                    <a:pt x="975" y="69"/>
                  </a:cubicBezTo>
                  <a:cubicBezTo>
                    <a:pt x="974" y="69"/>
                    <a:pt x="972" y="68"/>
                    <a:pt x="970" y="67"/>
                  </a:cubicBezTo>
                  <a:cubicBezTo>
                    <a:pt x="965" y="68"/>
                    <a:pt x="959" y="69"/>
                    <a:pt x="952" y="69"/>
                  </a:cubicBezTo>
                  <a:cubicBezTo>
                    <a:pt x="899" y="69"/>
                    <a:pt x="899" y="69"/>
                    <a:pt x="899" y="69"/>
                  </a:cubicBezTo>
                  <a:cubicBezTo>
                    <a:pt x="901" y="68"/>
                    <a:pt x="905" y="67"/>
                    <a:pt x="908" y="66"/>
                  </a:cubicBezTo>
                  <a:cubicBezTo>
                    <a:pt x="839" y="69"/>
                    <a:pt x="839" y="69"/>
                    <a:pt x="839" y="69"/>
                  </a:cubicBezTo>
                  <a:cubicBezTo>
                    <a:pt x="839" y="69"/>
                    <a:pt x="839" y="69"/>
                    <a:pt x="839" y="69"/>
                  </a:cubicBezTo>
                  <a:cubicBezTo>
                    <a:pt x="778" y="69"/>
                    <a:pt x="778" y="69"/>
                    <a:pt x="778" y="69"/>
                  </a:cubicBezTo>
                  <a:cubicBezTo>
                    <a:pt x="780" y="68"/>
                    <a:pt x="780" y="68"/>
                    <a:pt x="780" y="66"/>
                  </a:cubicBezTo>
                  <a:close/>
                  <a:moveTo>
                    <a:pt x="471" y="56"/>
                  </a:moveTo>
                  <a:cubicBezTo>
                    <a:pt x="473" y="60"/>
                    <a:pt x="473" y="60"/>
                    <a:pt x="473" y="60"/>
                  </a:cubicBezTo>
                  <a:cubicBezTo>
                    <a:pt x="516" y="61"/>
                    <a:pt x="547" y="51"/>
                    <a:pt x="592" y="53"/>
                  </a:cubicBezTo>
                  <a:cubicBezTo>
                    <a:pt x="586" y="57"/>
                    <a:pt x="569" y="55"/>
                    <a:pt x="571" y="57"/>
                  </a:cubicBezTo>
                  <a:cubicBezTo>
                    <a:pt x="598" y="57"/>
                    <a:pt x="595" y="47"/>
                    <a:pt x="621" y="52"/>
                  </a:cubicBezTo>
                  <a:cubicBezTo>
                    <a:pt x="583" y="54"/>
                    <a:pt x="645" y="54"/>
                    <a:pt x="611" y="58"/>
                  </a:cubicBezTo>
                  <a:cubicBezTo>
                    <a:pt x="658" y="52"/>
                    <a:pt x="709" y="60"/>
                    <a:pt x="740" y="59"/>
                  </a:cubicBezTo>
                  <a:cubicBezTo>
                    <a:pt x="732" y="56"/>
                    <a:pt x="753" y="55"/>
                    <a:pt x="754" y="54"/>
                  </a:cubicBezTo>
                  <a:cubicBezTo>
                    <a:pt x="762" y="55"/>
                    <a:pt x="760" y="57"/>
                    <a:pt x="753" y="57"/>
                  </a:cubicBezTo>
                  <a:cubicBezTo>
                    <a:pt x="769" y="60"/>
                    <a:pt x="772" y="63"/>
                    <a:pt x="769" y="66"/>
                  </a:cubicBezTo>
                  <a:cubicBezTo>
                    <a:pt x="736" y="66"/>
                    <a:pt x="736" y="66"/>
                    <a:pt x="736" y="66"/>
                  </a:cubicBezTo>
                  <a:cubicBezTo>
                    <a:pt x="742" y="67"/>
                    <a:pt x="747" y="68"/>
                    <a:pt x="751" y="69"/>
                  </a:cubicBezTo>
                  <a:cubicBezTo>
                    <a:pt x="700" y="69"/>
                    <a:pt x="700" y="69"/>
                    <a:pt x="700" y="69"/>
                  </a:cubicBezTo>
                  <a:cubicBezTo>
                    <a:pt x="697" y="68"/>
                    <a:pt x="695" y="67"/>
                    <a:pt x="696" y="67"/>
                  </a:cubicBezTo>
                  <a:cubicBezTo>
                    <a:pt x="685" y="68"/>
                    <a:pt x="668" y="64"/>
                    <a:pt x="662" y="65"/>
                  </a:cubicBezTo>
                  <a:cubicBezTo>
                    <a:pt x="674" y="67"/>
                    <a:pt x="672" y="68"/>
                    <a:pt x="665" y="69"/>
                  </a:cubicBezTo>
                  <a:cubicBezTo>
                    <a:pt x="647" y="69"/>
                    <a:pt x="647" y="69"/>
                    <a:pt x="647" y="69"/>
                  </a:cubicBezTo>
                  <a:cubicBezTo>
                    <a:pt x="647" y="68"/>
                    <a:pt x="650" y="67"/>
                    <a:pt x="644" y="66"/>
                  </a:cubicBezTo>
                  <a:cubicBezTo>
                    <a:pt x="618" y="67"/>
                    <a:pt x="618" y="67"/>
                    <a:pt x="618" y="67"/>
                  </a:cubicBezTo>
                  <a:cubicBezTo>
                    <a:pt x="641" y="67"/>
                    <a:pt x="641" y="67"/>
                    <a:pt x="641" y="67"/>
                  </a:cubicBezTo>
                  <a:cubicBezTo>
                    <a:pt x="638" y="69"/>
                    <a:pt x="638" y="69"/>
                    <a:pt x="638" y="69"/>
                  </a:cubicBezTo>
                  <a:cubicBezTo>
                    <a:pt x="471" y="69"/>
                    <a:pt x="471" y="69"/>
                    <a:pt x="471" y="69"/>
                  </a:cubicBezTo>
                  <a:cubicBezTo>
                    <a:pt x="458" y="66"/>
                    <a:pt x="451" y="62"/>
                    <a:pt x="444" y="57"/>
                  </a:cubicBezTo>
                  <a:cubicBezTo>
                    <a:pt x="454" y="57"/>
                    <a:pt x="463" y="56"/>
                    <a:pt x="471" y="56"/>
                  </a:cubicBezTo>
                  <a:close/>
                  <a:moveTo>
                    <a:pt x="335" y="64"/>
                  </a:moveTo>
                  <a:cubicBezTo>
                    <a:pt x="334" y="64"/>
                    <a:pt x="334" y="64"/>
                    <a:pt x="333" y="64"/>
                  </a:cubicBezTo>
                  <a:cubicBezTo>
                    <a:pt x="341" y="63"/>
                    <a:pt x="350" y="63"/>
                    <a:pt x="358" y="62"/>
                  </a:cubicBezTo>
                  <a:cubicBezTo>
                    <a:pt x="361" y="66"/>
                    <a:pt x="362" y="68"/>
                    <a:pt x="359" y="69"/>
                  </a:cubicBezTo>
                  <a:cubicBezTo>
                    <a:pt x="356" y="69"/>
                    <a:pt x="356" y="69"/>
                    <a:pt x="356" y="69"/>
                  </a:cubicBezTo>
                  <a:cubicBezTo>
                    <a:pt x="355" y="69"/>
                    <a:pt x="355" y="69"/>
                    <a:pt x="355" y="69"/>
                  </a:cubicBezTo>
                  <a:cubicBezTo>
                    <a:pt x="355" y="69"/>
                    <a:pt x="355" y="69"/>
                    <a:pt x="355" y="69"/>
                  </a:cubicBezTo>
                  <a:cubicBezTo>
                    <a:pt x="322" y="69"/>
                    <a:pt x="322" y="69"/>
                    <a:pt x="322" y="69"/>
                  </a:cubicBezTo>
                  <a:cubicBezTo>
                    <a:pt x="319" y="68"/>
                    <a:pt x="315" y="67"/>
                    <a:pt x="310" y="67"/>
                  </a:cubicBezTo>
                  <a:lnTo>
                    <a:pt x="335" y="64"/>
                  </a:lnTo>
                  <a:close/>
                  <a:moveTo>
                    <a:pt x="308" y="69"/>
                  </a:moveTo>
                  <a:cubicBezTo>
                    <a:pt x="278" y="69"/>
                    <a:pt x="278" y="69"/>
                    <a:pt x="278" y="69"/>
                  </a:cubicBezTo>
                  <a:cubicBezTo>
                    <a:pt x="281" y="67"/>
                    <a:pt x="296" y="68"/>
                    <a:pt x="308" y="69"/>
                  </a:cubicBezTo>
                  <a:close/>
                  <a:moveTo>
                    <a:pt x="60" y="137"/>
                  </a:moveTo>
                  <a:cubicBezTo>
                    <a:pt x="59" y="140"/>
                    <a:pt x="58" y="144"/>
                    <a:pt x="57" y="147"/>
                  </a:cubicBezTo>
                  <a:cubicBezTo>
                    <a:pt x="57" y="149"/>
                    <a:pt x="57" y="151"/>
                    <a:pt x="56" y="153"/>
                  </a:cubicBezTo>
                  <a:cubicBezTo>
                    <a:pt x="56" y="154"/>
                    <a:pt x="56" y="156"/>
                    <a:pt x="55" y="157"/>
                  </a:cubicBezTo>
                  <a:cubicBezTo>
                    <a:pt x="55" y="156"/>
                    <a:pt x="55" y="154"/>
                    <a:pt x="55" y="152"/>
                  </a:cubicBezTo>
                  <a:cubicBezTo>
                    <a:pt x="56" y="145"/>
                    <a:pt x="56" y="145"/>
                    <a:pt x="56" y="145"/>
                  </a:cubicBezTo>
                  <a:cubicBezTo>
                    <a:pt x="56" y="143"/>
                    <a:pt x="56" y="141"/>
                    <a:pt x="57" y="139"/>
                  </a:cubicBezTo>
                  <a:cubicBezTo>
                    <a:pt x="57" y="137"/>
                    <a:pt x="57" y="135"/>
                    <a:pt x="58" y="133"/>
                  </a:cubicBezTo>
                  <a:cubicBezTo>
                    <a:pt x="60" y="124"/>
                    <a:pt x="63" y="116"/>
                    <a:pt x="67" y="109"/>
                  </a:cubicBezTo>
                  <a:cubicBezTo>
                    <a:pt x="76" y="94"/>
                    <a:pt x="89" y="81"/>
                    <a:pt x="103" y="73"/>
                  </a:cubicBezTo>
                  <a:cubicBezTo>
                    <a:pt x="99" y="73"/>
                    <a:pt x="99" y="73"/>
                    <a:pt x="99" y="73"/>
                  </a:cubicBezTo>
                  <a:cubicBezTo>
                    <a:pt x="108" y="68"/>
                    <a:pt x="116" y="62"/>
                    <a:pt x="122" y="62"/>
                  </a:cubicBezTo>
                  <a:cubicBezTo>
                    <a:pt x="123" y="62"/>
                    <a:pt x="120" y="64"/>
                    <a:pt x="115" y="68"/>
                  </a:cubicBezTo>
                  <a:cubicBezTo>
                    <a:pt x="113" y="69"/>
                    <a:pt x="111" y="71"/>
                    <a:pt x="108" y="74"/>
                  </a:cubicBezTo>
                  <a:cubicBezTo>
                    <a:pt x="106" y="76"/>
                    <a:pt x="103" y="79"/>
                    <a:pt x="101" y="82"/>
                  </a:cubicBezTo>
                  <a:cubicBezTo>
                    <a:pt x="98" y="85"/>
                    <a:pt x="95" y="89"/>
                    <a:pt x="93" y="93"/>
                  </a:cubicBezTo>
                  <a:cubicBezTo>
                    <a:pt x="89" y="97"/>
                    <a:pt x="85" y="102"/>
                    <a:pt x="82" y="106"/>
                  </a:cubicBezTo>
                  <a:cubicBezTo>
                    <a:pt x="82" y="106"/>
                    <a:pt x="82" y="106"/>
                    <a:pt x="82" y="106"/>
                  </a:cubicBezTo>
                  <a:cubicBezTo>
                    <a:pt x="81" y="107"/>
                    <a:pt x="79" y="108"/>
                    <a:pt x="76" y="111"/>
                  </a:cubicBezTo>
                  <a:cubicBezTo>
                    <a:pt x="75" y="112"/>
                    <a:pt x="74" y="114"/>
                    <a:pt x="72" y="115"/>
                  </a:cubicBezTo>
                  <a:cubicBezTo>
                    <a:pt x="71" y="117"/>
                    <a:pt x="69" y="119"/>
                    <a:pt x="68" y="121"/>
                  </a:cubicBezTo>
                  <a:cubicBezTo>
                    <a:pt x="65" y="125"/>
                    <a:pt x="63" y="131"/>
                    <a:pt x="60" y="137"/>
                  </a:cubicBezTo>
                  <a:close/>
                  <a:moveTo>
                    <a:pt x="67" y="367"/>
                  </a:moveTo>
                  <a:cubicBezTo>
                    <a:pt x="67" y="373"/>
                    <a:pt x="67" y="376"/>
                    <a:pt x="67" y="378"/>
                  </a:cubicBezTo>
                  <a:cubicBezTo>
                    <a:pt x="67" y="373"/>
                    <a:pt x="67" y="369"/>
                    <a:pt x="67" y="365"/>
                  </a:cubicBezTo>
                  <a:cubicBezTo>
                    <a:pt x="67" y="366"/>
                    <a:pt x="67" y="366"/>
                    <a:pt x="67" y="367"/>
                  </a:cubicBezTo>
                  <a:close/>
                  <a:moveTo>
                    <a:pt x="64" y="483"/>
                  </a:moveTo>
                  <a:cubicBezTo>
                    <a:pt x="63" y="477"/>
                    <a:pt x="63" y="477"/>
                    <a:pt x="63" y="477"/>
                  </a:cubicBezTo>
                  <a:cubicBezTo>
                    <a:pt x="64" y="451"/>
                    <a:pt x="65" y="427"/>
                    <a:pt x="65" y="404"/>
                  </a:cubicBezTo>
                  <a:cubicBezTo>
                    <a:pt x="66" y="413"/>
                    <a:pt x="67" y="421"/>
                    <a:pt x="67" y="431"/>
                  </a:cubicBezTo>
                  <a:cubicBezTo>
                    <a:pt x="67" y="429"/>
                    <a:pt x="68" y="427"/>
                    <a:pt x="68" y="424"/>
                  </a:cubicBezTo>
                  <a:cubicBezTo>
                    <a:pt x="68" y="482"/>
                    <a:pt x="68" y="482"/>
                    <a:pt x="68" y="482"/>
                  </a:cubicBezTo>
                  <a:cubicBezTo>
                    <a:pt x="66" y="474"/>
                    <a:pt x="66" y="463"/>
                    <a:pt x="66" y="452"/>
                  </a:cubicBezTo>
                  <a:cubicBezTo>
                    <a:pt x="66" y="453"/>
                    <a:pt x="65" y="465"/>
                    <a:pt x="64" y="483"/>
                  </a:cubicBezTo>
                  <a:close/>
                  <a:moveTo>
                    <a:pt x="554" y="835"/>
                  </a:moveTo>
                  <a:cubicBezTo>
                    <a:pt x="556" y="834"/>
                    <a:pt x="558" y="834"/>
                    <a:pt x="560" y="833"/>
                  </a:cubicBezTo>
                  <a:cubicBezTo>
                    <a:pt x="574" y="833"/>
                    <a:pt x="574" y="833"/>
                    <a:pt x="574" y="833"/>
                  </a:cubicBezTo>
                  <a:cubicBezTo>
                    <a:pt x="573" y="835"/>
                    <a:pt x="572" y="837"/>
                    <a:pt x="554" y="835"/>
                  </a:cubicBezTo>
                  <a:close/>
                  <a:moveTo>
                    <a:pt x="582" y="833"/>
                  </a:moveTo>
                  <a:cubicBezTo>
                    <a:pt x="595" y="833"/>
                    <a:pt x="595" y="833"/>
                    <a:pt x="595" y="833"/>
                  </a:cubicBezTo>
                  <a:cubicBezTo>
                    <a:pt x="592" y="834"/>
                    <a:pt x="589" y="834"/>
                    <a:pt x="585" y="834"/>
                  </a:cubicBezTo>
                  <a:cubicBezTo>
                    <a:pt x="584" y="834"/>
                    <a:pt x="583" y="833"/>
                    <a:pt x="582" y="833"/>
                  </a:cubicBezTo>
                  <a:close/>
                  <a:moveTo>
                    <a:pt x="1380" y="349"/>
                  </a:moveTo>
                  <a:cubicBezTo>
                    <a:pt x="1380" y="341"/>
                    <a:pt x="1380" y="341"/>
                    <a:pt x="1380" y="341"/>
                  </a:cubicBezTo>
                  <a:cubicBezTo>
                    <a:pt x="1381" y="346"/>
                    <a:pt x="1381" y="351"/>
                    <a:pt x="1382" y="354"/>
                  </a:cubicBezTo>
                  <a:lnTo>
                    <a:pt x="1380" y="34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1" name="Freeform 31"/>
            <p:cNvSpPr/>
            <p:nvPr/>
          </p:nvSpPr>
          <p:spPr bwMode="auto">
            <a:xfrm>
              <a:off x="2235201" y="1004888"/>
              <a:ext cx="317500" cy="36512"/>
            </a:xfrm>
            <a:custGeom>
              <a:avLst/>
              <a:gdLst>
                <a:gd name="T0" fmla="*/ 168 w 225"/>
                <a:gd name="T1" fmla="*/ 15 h 25"/>
                <a:gd name="T2" fmla="*/ 157 w 225"/>
                <a:gd name="T3" fmla="*/ 18 h 25"/>
                <a:gd name="T4" fmla="*/ 193 w 225"/>
                <a:gd name="T5" fmla="*/ 14 h 25"/>
                <a:gd name="T6" fmla="*/ 197 w 225"/>
                <a:gd name="T7" fmla="*/ 16 h 25"/>
                <a:gd name="T8" fmla="*/ 216 w 225"/>
                <a:gd name="T9" fmla="*/ 7 h 25"/>
                <a:gd name="T10" fmla="*/ 210 w 225"/>
                <a:gd name="T11" fmla="*/ 9 h 25"/>
                <a:gd name="T12" fmla="*/ 197 w 225"/>
                <a:gd name="T13" fmla="*/ 5 h 25"/>
                <a:gd name="T14" fmla="*/ 135 w 225"/>
                <a:gd name="T15" fmla="*/ 12 h 25"/>
                <a:gd name="T16" fmla="*/ 179 w 225"/>
                <a:gd name="T17" fmla="*/ 6 h 25"/>
                <a:gd name="T18" fmla="*/ 177 w 225"/>
                <a:gd name="T19" fmla="*/ 2 h 25"/>
                <a:gd name="T20" fmla="*/ 214 w 225"/>
                <a:gd name="T21" fmla="*/ 1 h 25"/>
                <a:gd name="T22" fmla="*/ 196 w 225"/>
                <a:gd name="T23" fmla="*/ 2 h 25"/>
                <a:gd name="T24" fmla="*/ 196 w 225"/>
                <a:gd name="T25" fmla="*/ 0 h 25"/>
                <a:gd name="T26" fmla="*/ 155 w 225"/>
                <a:gd name="T27" fmla="*/ 1 h 25"/>
                <a:gd name="T28" fmla="*/ 106 w 225"/>
                <a:gd name="T29" fmla="*/ 7 h 25"/>
                <a:gd name="T30" fmla="*/ 107 w 225"/>
                <a:gd name="T31" fmla="*/ 6 h 25"/>
                <a:gd name="T32" fmla="*/ 40 w 225"/>
                <a:gd name="T33" fmla="*/ 5 h 25"/>
                <a:gd name="T34" fmla="*/ 80 w 225"/>
                <a:gd name="T35" fmla="*/ 11 h 25"/>
                <a:gd name="T36" fmla="*/ 66 w 225"/>
                <a:gd name="T37" fmla="*/ 14 h 25"/>
                <a:gd name="T38" fmla="*/ 26 w 225"/>
                <a:gd name="T39" fmla="*/ 13 h 25"/>
                <a:gd name="T40" fmla="*/ 39 w 225"/>
                <a:gd name="T41" fmla="*/ 15 h 25"/>
                <a:gd name="T42" fmla="*/ 2 w 225"/>
                <a:gd name="T43" fmla="*/ 20 h 25"/>
                <a:gd name="T44" fmla="*/ 39 w 225"/>
                <a:gd name="T45" fmla="*/ 21 h 25"/>
                <a:gd name="T46" fmla="*/ 30 w 225"/>
                <a:gd name="T47" fmla="*/ 25 h 25"/>
                <a:gd name="T48" fmla="*/ 69 w 225"/>
                <a:gd name="T49" fmla="*/ 21 h 25"/>
                <a:gd name="T50" fmla="*/ 94 w 225"/>
                <a:gd name="T51" fmla="*/ 10 h 25"/>
                <a:gd name="T52" fmla="*/ 110 w 225"/>
                <a:gd name="T53" fmla="*/ 21 h 25"/>
                <a:gd name="T54" fmla="*/ 168 w 225"/>
                <a:gd name="T55" fmla="*/ 1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5" h="25">
                  <a:moveTo>
                    <a:pt x="168" y="15"/>
                  </a:moveTo>
                  <a:cubicBezTo>
                    <a:pt x="157" y="18"/>
                    <a:pt x="157" y="18"/>
                    <a:pt x="157" y="18"/>
                  </a:cubicBezTo>
                  <a:cubicBezTo>
                    <a:pt x="177" y="18"/>
                    <a:pt x="185" y="15"/>
                    <a:pt x="193" y="14"/>
                  </a:cubicBezTo>
                  <a:cubicBezTo>
                    <a:pt x="192" y="14"/>
                    <a:pt x="194" y="15"/>
                    <a:pt x="197" y="16"/>
                  </a:cubicBezTo>
                  <a:cubicBezTo>
                    <a:pt x="215" y="15"/>
                    <a:pt x="225" y="10"/>
                    <a:pt x="216" y="7"/>
                  </a:cubicBezTo>
                  <a:cubicBezTo>
                    <a:pt x="210" y="9"/>
                    <a:pt x="210" y="9"/>
                    <a:pt x="210" y="9"/>
                  </a:cubicBezTo>
                  <a:cubicBezTo>
                    <a:pt x="197" y="5"/>
                    <a:pt x="197" y="5"/>
                    <a:pt x="197" y="5"/>
                  </a:cubicBezTo>
                  <a:cubicBezTo>
                    <a:pt x="192" y="13"/>
                    <a:pt x="155" y="8"/>
                    <a:pt x="135" y="12"/>
                  </a:cubicBezTo>
                  <a:cubicBezTo>
                    <a:pt x="149" y="8"/>
                    <a:pt x="161" y="1"/>
                    <a:pt x="179" y="6"/>
                  </a:cubicBezTo>
                  <a:cubicBezTo>
                    <a:pt x="177" y="2"/>
                    <a:pt x="177" y="2"/>
                    <a:pt x="177" y="2"/>
                  </a:cubicBezTo>
                  <a:cubicBezTo>
                    <a:pt x="192" y="1"/>
                    <a:pt x="205" y="5"/>
                    <a:pt x="214" y="1"/>
                  </a:cubicBezTo>
                  <a:cubicBezTo>
                    <a:pt x="196" y="2"/>
                    <a:pt x="196" y="2"/>
                    <a:pt x="196" y="2"/>
                  </a:cubicBezTo>
                  <a:cubicBezTo>
                    <a:pt x="196" y="0"/>
                    <a:pt x="196" y="0"/>
                    <a:pt x="196" y="0"/>
                  </a:cubicBezTo>
                  <a:cubicBezTo>
                    <a:pt x="183" y="0"/>
                    <a:pt x="166" y="4"/>
                    <a:pt x="155" y="1"/>
                  </a:cubicBezTo>
                  <a:cubicBezTo>
                    <a:pt x="144" y="4"/>
                    <a:pt x="134" y="8"/>
                    <a:pt x="106" y="7"/>
                  </a:cubicBezTo>
                  <a:cubicBezTo>
                    <a:pt x="107" y="6"/>
                    <a:pt x="107" y="6"/>
                    <a:pt x="107" y="6"/>
                  </a:cubicBezTo>
                  <a:cubicBezTo>
                    <a:pt x="88" y="14"/>
                    <a:pt x="54" y="2"/>
                    <a:pt x="40" y="5"/>
                  </a:cubicBezTo>
                  <a:cubicBezTo>
                    <a:pt x="31" y="12"/>
                    <a:pt x="71" y="8"/>
                    <a:pt x="80" y="11"/>
                  </a:cubicBezTo>
                  <a:cubicBezTo>
                    <a:pt x="68" y="14"/>
                    <a:pt x="56" y="10"/>
                    <a:pt x="66" y="14"/>
                  </a:cubicBezTo>
                  <a:cubicBezTo>
                    <a:pt x="38" y="18"/>
                    <a:pt x="49" y="8"/>
                    <a:pt x="26" y="13"/>
                  </a:cubicBezTo>
                  <a:cubicBezTo>
                    <a:pt x="39" y="15"/>
                    <a:pt x="39" y="15"/>
                    <a:pt x="39" y="15"/>
                  </a:cubicBezTo>
                  <a:cubicBezTo>
                    <a:pt x="29" y="18"/>
                    <a:pt x="12" y="16"/>
                    <a:pt x="2" y="20"/>
                  </a:cubicBezTo>
                  <a:cubicBezTo>
                    <a:pt x="0" y="25"/>
                    <a:pt x="19" y="19"/>
                    <a:pt x="39" y="21"/>
                  </a:cubicBezTo>
                  <a:cubicBezTo>
                    <a:pt x="30" y="25"/>
                    <a:pt x="30" y="25"/>
                    <a:pt x="30" y="25"/>
                  </a:cubicBezTo>
                  <a:cubicBezTo>
                    <a:pt x="69" y="21"/>
                    <a:pt x="69" y="21"/>
                    <a:pt x="69" y="21"/>
                  </a:cubicBezTo>
                  <a:cubicBezTo>
                    <a:pt x="81" y="15"/>
                    <a:pt x="70" y="15"/>
                    <a:pt x="94" y="10"/>
                  </a:cubicBezTo>
                  <a:cubicBezTo>
                    <a:pt x="103" y="13"/>
                    <a:pt x="109" y="17"/>
                    <a:pt x="110" y="21"/>
                  </a:cubicBezTo>
                  <a:cubicBezTo>
                    <a:pt x="119" y="17"/>
                    <a:pt x="142" y="15"/>
                    <a:pt x="168"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2" name="Freeform 32"/>
            <p:cNvSpPr/>
            <p:nvPr/>
          </p:nvSpPr>
          <p:spPr bwMode="auto">
            <a:xfrm>
              <a:off x="2390776" y="103505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3" name="Freeform 33"/>
            <p:cNvSpPr/>
            <p:nvPr/>
          </p:nvSpPr>
          <p:spPr bwMode="auto">
            <a:xfrm>
              <a:off x="3687763" y="1576388"/>
              <a:ext cx="0" cy="1587"/>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4" name="Freeform 34"/>
            <p:cNvSpPr/>
            <p:nvPr/>
          </p:nvSpPr>
          <p:spPr bwMode="auto">
            <a:xfrm>
              <a:off x="3662363" y="1666875"/>
              <a:ext cx="6350" cy="41275"/>
            </a:xfrm>
            <a:custGeom>
              <a:avLst/>
              <a:gdLst>
                <a:gd name="T0" fmla="*/ 0 w 4"/>
                <a:gd name="T1" fmla="*/ 9 h 29"/>
                <a:gd name="T2" fmla="*/ 4 w 4"/>
                <a:gd name="T3" fmla="*/ 26 h 29"/>
                <a:gd name="T4" fmla="*/ 0 w 4"/>
                <a:gd name="T5" fmla="*/ 9 h 29"/>
              </a:gdLst>
              <a:ahLst/>
              <a:cxnLst>
                <a:cxn ang="0">
                  <a:pos x="T0" y="T1"/>
                </a:cxn>
                <a:cxn ang="0">
                  <a:pos x="T2" y="T3"/>
                </a:cxn>
                <a:cxn ang="0">
                  <a:pos x="T4" y="T5"/>
                </a:cxn>
              </a:cxnLst>
              <a:rect l="0" t="0" r="r" b="b"/>
              <a:pathLst>
                <a:path w="4" h="29">
                  <a:moveTo>
                    <a:pt x="0" y="9"/>
                  </a:moveTo>
                  <a:cubicBezTo>
                    <a:pt x="2" y="15"/>
                    <a:pt x="1" y="29"/>
                    <a:pt x="4" y="26"/>
                  </a:cubicBezTo>
                  <a:cubicBezTo>
                    <a:pt x="1" y="27"/>
                    <a:pt x="4" y="0"/>
                    <a:pt x="0"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5" name="Freeform 35"/>
            <p:cNvSpPr/>
            <p:nvPr/>
          </p:nvSpPr>
          <p:spPr bwMode="auto">
            <a:xfrm>
              <a:off x="3660776" y="1711325"/>
              <a:ext cx="0" cy="3175"/>
            </a:xfrm>
            <a:custGeom>
              <a:avLst/>
              <a:gdLst>
                <a:gd name="T0" fmla="*/ 0 h 2"/>
                <a:gd name="T1" fmla="*/ 2 h 2"/>
                <a:gd name="T2" fmla="*/ 0 h 2"/>
              </a:gdLst>
              <a:ahLst/>
              <a:cxnLst>
                <a:cxn ang="0">
                  <a:pos x="0" y="T0"/>
                </a:cxn>
                <a:cxn ang="0">
                  <a:pos x="0" y="T1"/>
                </a:cxn>
                <a:cxn ang="0">
                  <a:pos x="0" y="T2"/>
                </a:cxn>
              </a:cxnLst>
              <a:rect l="0" t="0" r="r" b="b"/>
              <a:pathLst>
                <a:path h="2">
                  <a:moveTo>
                    <a:pt x="0" y="0"/>
                  </a:moveTo>
                  <a:cubicBezTo>
                    <a:pt x="0" y="2"/>
                    <a:pt x="0" y="2"/>
                    <a:pt x="0" y="2"/>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6" name="Freeform 36"/>
            <p:cNvSpPr/>
            <p:nvPr/>
          </p:nvSpPr>
          <p:spPr bwMode="auto">
            <a:xfrm>
              <a:off x="3657601" y="1689100"/>
              <a:ext cx="3175" cy="22225"/>
            </a:xfrm>
            <a:custGeom>
              <a:avLst/>
              <a:gdLst>
                <a:gd name="T0" fmla="*/ 0 w 2"/>
                <a:gd name="T1" fmla="*/ 11 h 16"/>
                <a:gd name="T2" fmla="*/ 2 w 2"/>
                <a:gd name="T3" fmla="*/ 16 h 16"/>
                <a:gd name="T4" fmla="*/ 1 w 2"/>
                <a:gd name="T5" fmla="*/ 0 h 16"/>
                <a:gd name="T6" fmla="*/ 0 w 2"/>
                <a:gd name="T7" fmla="*/ 11 h 16"/>
              </a:gdLst>
              <a:ahLst/>
              <a:cxnLst>
                <a:cxn ang="0">
                  <a:pos x="T0" y="T1"/>
                </a:cxn>
                <a:cxn ang="0">
                  <a:pos x="T2" y="T3"/>
                </a:cxn>
                <a:cxn ang="0">
                  <a:pos x="T4" y="T5"/>
                </a:cxn>
                <a:cxn ang="0">
                  <a:pos x="T6" y="T7"/>
                </a:cxn>
              </a:cxnLst>
              <a:rect l="0" t="0" r="r" b="b"/>
              <a:pathLst>
                <a:path w="2" h="16">
                  <a:moveTo>
                    <a:pt x="0" y="11"/>
                  </a:moveTo>
                  <a:cubicBezTo>
                    <a:pt x="0" y="12"/>
                    <a:pt x="2" y="12"/>
                    <a:pt x="2" y="16"/>
                  </a:cubicBezTo>
                  <a:cubicBezTo>
                    <a:pt x="1" y="0"/>
                    <a:pt x="1" y="0"/>
                    <a:pt x="1" y="0"/>
                  </a:cubicBezTo>
                  <a:lnTo>
                    <a:pt x="0"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7" name="Freeform 37"/>
            <p:cNvSpPr/>
            <p:nvPr/>
          </p:nvSpPr>
          <p:spPr bwMode="auto">
            <a:xfrm>
              <a:off x="3709988" y="1230313"/>
              <a:ext cx="6350" cy="22225"/>
            </a:xfrm>
            <a:custGeom>
              <a:avLst/>
              <a:gdLst>
                <a:gd name="T0" fmla="*/ 1 w 4"/>
                <a:gd name="T1" fmla="*/ 0 h 16"/>
                <a:gd name="T2" fmla="*/ 1 w 4"/>
                <a:gd name="T3" fmla="*/ 16 h 16"/>
                <a:gd name="T4" fmla="*/ 1 w 4"/>
                <a:gd name="T5" fmla="*/ 0 h 16"/>
              </a:gdLst>
              <a:ahLst/>
              <a:cxnLst>
                <a:cxn ang="0">
                  <a:pos x="T0" y="T1"/>
                </a:cxn>
                <a:cxn ang="0">
                  <a:pos x="T2" y="T3"/>
                </a:cxn>
                <a:cxn ang="0">
                  <a:pos x="T4" y="T5"/>
                </a:cxn>
              </a:cxnLst>
              <a:rect l="0" t="0" r="r" b="b"/>
              <a:pathLst>
                <a:path w="4" h="16">
                  <a:moveTo>
                    <a:pt x="1" y="0"/>
                  </a:moveTo>
                  <a:cubicBezTo>
                    <a:pt x="0" y="5"/>
                    <a:pt x="0" y="10"/>
                    <a:pt x="1" y="16"/>
                  </a:cubicBezTo>
                  <a:cubicBezTo>
                    <a:pt x="4" y="15"/>
                    <a:pt x="1" y="5"/>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8" name="Freeform 38"/>
            <p:cNvSpPr/>
            <p:nvPr/>
          </p:nvSpPr>
          <p:spPr bwMode="auto">
            <a:xfrm>
              <a:off x="3019426" y="2232025"/>
              <a:ext cx="161925" cy="1587"/>
            </a:xfrm>
            <a:custGeom>
              <a:avLst/>
              <a:gdLst>
                <a:gd name="T0" fmla="*/ 114 w 114"/>
                <a:gd name="T1" fmla="*/ 0 h 2"/>
                <a:gd name="T2" fmla="*/ 0 w 114"/>
                <a:gd name="T3" fmla="*/ 2 h 2"/>
                <a:gd name="T4" fmla="*/ 114 w 114"/>
                <a:gd name="T5" fmla="*/ 0 h 2"/>
              </a:gdLst>
              <a:ahLst/>
              <a:cxnLst>
                <a:cxn ang="0">
                  <a:pos x="T0" y="T1"/>
                </a:cxn>
                <a:cxn ang="0">
                  <a:pos x="T2" y="T3"/>
                </a:cxn>
                <a:cxn ang="0">
                  <a:pos x="T4" y="T5"/>
                </a:cxn>
              </a:cxnLst>
              <a:rect l="0" t="0" r="r" b="b"/>
              <a:pathLst>
                <a:path w="114" h="2">
                  <a:moveTo>
                    <a:pt x="114" y="0"/>
                  </a:moveTo>
                  <a:cubicBezTo>
                    <a:pt x="81" y="0"/>
                    <a:pt x="51" y="1"/>
                    <a:pt x="0" y="2"/>
                  </a:cubicBezTo>
                  <a:lnTo>
                    <a:pt x="11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9" name="Freeform 39"/>
            <p:cNvSpPr/>
            <p:nvPr/>
          </p:nvSpPr>
          <p:spPr bwMode="auto">
            <a:xfrm>
              <a:off x="3206751" y="1027113"/>
              <a:ext cx="125413" cy="19050"/>
            </a:xfrm>
            <a:custGeom>
              <a:avLst/>
              <a:gdLst>
                <a:gd name="T0" fmla="*/ 0 w 89"/>
                <a:gd name="T1" fmla="*/ 8 h 14"/>
                <a:gd name="T2" fmla="*/ 13 w 89"/>
                <a:gd name="T3" fmla="*/ 14 h 14"/>
                <a:gd name="T4" fmla="*/ 89 w 89"/>
                <a:gd name="T5" fmla="*/ 6 h 14"/>
                <a:gd name="T6" fmla="*/ 0 w 89"/>
                <a:gd name="T7" fmla="*/ 8 h 14"/>
              </a:gdLst>
              <a:ahLst/>
              <a:cxnLst>
                <a:cxn ang="0">
                  <a:pos x="T0" y="T1"/>
                </a:cxn>
                <a:cxn ang="0">
                  <a:pos x="T2" y="T3"/>
                </a:cxn>
                <a:cxn ang="0">
                  <a:pos x="T4" y="T5"/>
                </a:cxn>
                <a:cxn ang="0">
                  <a:pos x="T6" y="T7"/>
                </a:cxn>
              </a:cxnLst>
              <a:rect l="0" t="0" r="r" b="b"/>
              <a:pathLst>
                <a:path w="89" h="14">
                  <a:moveTo>
                    <a:pt x="0" y="8"/>
                  </a:moveTo>
                  <a:cubicBezTo>
                    <a:pt x="13" y="14"/>
                    <a:pt x="13" y="14"/>
                    <a:pt x="13" y="14"/>
                  </a:cubicBezTo>
                  <a:cubicBezTo>
                    <a:pt x="44" y="11"/>
                    <a:pt x="58" y="7"/>
                    <a:pt x="89" y="6"/>
                  </a:cubicBezTo>
                  <a:cubicBezTo>
                    <a:pt x="48" y="0"/>
                    <a:pt x="35" y="14"/>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0" name="Freeform 40"/>
            <p:cNvSpPr/>
            <p:nvPr/>
          </p:nvSpPr>
          <p:spPr bwMode="auto">
            <a:xfrm>
              <a:off x="3208338" y="1016000"/>
              <a:ext cx="46038" cy="12700"/>
            </a:xfrm>
            <a:custGeom>
              <a:avLst/>
              <a:gdLst>
                <a:gd name="T0" fmla="*/ 4 w 33"/>
                <a:gd name="T1" fmla="*/ 9 h 9"/>
                <a:gd name="T2" fmla="*/ 33 w 33"/>
                <a:gd name="T3" fmla="*/ 5 h 9"/>
                <a:gd name="T4" fmla="*/ 23 w 33"/>
                <a:gd name="T5" fmla="*/ 0 h 9"/>
                <a:gd name="T6" fmla="*/ 4 w 33"/>
                <a:gd name="T7" fmla="*/ 9 h 9"/>
              </a:gdLst>
              <a:ahLst/>
              <a:cxnLst>
                <a:cxn ang="0">
                  <a:pos x="T0" y="T1"/>
                </a:cxn>
                <a:cxn ang="0">
                  <a:pos x="T2" y="T3"/>
                </a:cxn>
                <a:cxn ang="0">
                  <a:pos x="T4" y="T5"/>
                </a:cxn>
                <a:cxn ang="0">
                  <a:pos x="T6" y="T7"/>
                </a:cxn>
              </a:cxnLst>
              <a:rect l="0" t="0" r="r" b="b"/>
              <a:pathLst>
                <a:path w="33" h="9">
                  <a:moveTo>
                    <a:pt x="4" y="9"/>
                  </a:moveTo>
                  <a:cubicBezTo>
                    <a:pt x="25" y="8"/>
                    <a:pt x="14" y="5"/>
                    <a:pt x="33" y="5"/>
                  </a:cubicBezTo>
                  <a:cubicBezTo>
                    <a:pt x="23" y="0"/>
                    <a:pt x="23" y="0"/>
                    <a:pt x="23" y="0"/>
                  </a:cubicBezTo>
                  <a:cubicBezTo>
                    <a:pt x="28" y="5"/>
                    <a:pt x="0" y="6"/>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1" name="Freeform 41"/>
            <p:cNvSpPr/>
            <p:nvPr/>
          </p:nvSpPr>
          <p:spPr bwMode="auto">
            <a:xfrm>
              <a:off x="3025776" y="1019175"/>
              <a:ext cx="20638" cy="3175"/>
            </a:xfrm>
            <a:custGeom>
              <a:avLst/>
              <a:gdLst>
                <a:gd name="T0" fmla="*/ 13 w 13"/>
                <a:gd name="T1" fmla="*/ 1 h 2"/>
                <a:gd name="T2" fmla="*/ 0 w 13"/>
                <a:gd name="T3" fmla="*/ 0 h 2"/>
                <a:gd name="T4" fmla="*/ 11 w 13"/>
                <a:gd name="T5" fmla="*/ 2 h 2"/>
                <a:gd name="T6" fmla="*/ 13 w 13"/>
                <a:gd name="T7" fmla="*/ 1 h 2"/>
              </a:gdLst>
              <a:ahLst/>
              <a:cxnLst>
                <a:cxn ang="0">
                  <a:pos x="T0" y="T1"/>
                </a:cxn>
                <a:cxn ang="0">
                  <a:pos x="T2" y="T3"/>
                </a:cxn>
                <a:cxn ang="0">
                  <a:pos x="T4" y="T5"/>
                </a:cxn>
                <a:cxn ang="0">
                  <a:pos x="T6" y="T7"/>
                </a:cxn>
              </a:cxnLst>
              <a:rect l="0" t="0" r="r" b="b"/>
              <a:pathLst>
                <a:path w="13" h="2">
                  <a:moveTo>
                    <a:pt x="13" y="1"/>
                  </a:moveTo>
                  <a:lnTo>
                    <a:pt x="0" y="0"/>
                  </a:lnTo>
                  <a:lnTo>
                    <a:pt x="11" y="2"/>
                  </a:lnTo>
                  <a:lnTo>
                    <a:pt x="13"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2" name="Freeform 42"/>
            <p:cNvSpPr/>
            <p:nvPr/>
          </p:nvSpPr>
          <p:spPr bwMode="auto">
            <a:xfrm>
              <a:off x="2887663" y="1019175"/>
              <a:ext cx="23813" cy="4762"/>
            </a:xfrm>
            <a:custGeom>
              <a:avLst/>
              <a:gdLst>
                <a:gd name="T0" fmla="*/ 1 w 15"/>
                <a:gd name="T1" fmla="*/ 3 h 3"/>
                <a:gd name="T2" fmla="*/ 15 w 15"/>
                <a:gd name="T3" fmla="*/ 1 h 3"/>
                <a:gd name="T4" fmla="*/ 14 w 15"/>
                <a:gd name="T5" fmla="*/ 0 h 3"/>
                <a:gd name="T6" fmla="*/ 0 w 15"/>
                <a:gd name="T7" fmla="*/ 2 h 3"/>
                <a:gd name="T8" fmla="*/ 1 w 15"/>
                <a:gd name="T9" fmla="*/ 3 h 3"/>
              </a:gdLst>
              <a:ahLst/>
              <a:cxnLst>
                <a:cxn ang="0">
                  <a:pos x="T0" y="T1"/>
                </a:cxn>
                <a:cxn ang="0">
                  <a:pos x="T2" y="T3"/>
                </a:cxn>
                <a:cxn ang="0">
                  <a:pos x="T4" y="T5"/>
                </a:cxn>
                <a:cxn ang="0">
                  <a:pos x="T6" y="T7"/>
                </a:cxn>
                <a:cxn ang="0">
                  <a:pos x="T8" y="T9"/>
                </a:cxn>
              </a:cxnLst>
              <a:rect l="0" t="0" r="r" b="b"/>
              <a:pathLst>
                <a:path w="15" h="3">
                  <a:moveTo>
                    <a:pt x="1" y="3"/>
                  </a:moveTo>
                  <a:lnTo>
                    <a:pt x="15" y="1"/>
                  </a:lnTo>
                  <a:lnTo>
                    <a:pt x="14" y="0"/>
                  </a:lnTo>
                  <a:lnTo>
                    <a:pt x="0" y="2"/>
                  </a:lnTo>
                  <a:lnTo>
                    <a:pt x="1"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3" name="Freeform 43"/>
            <p:cNvSpPr/>
            <p:nvPr/>
          </p:nvSpPr>
          <p:spPr bwMode="auto">
            <a:xfrm>
              <a:off x="2351088" y="1001713"/>
              <a:ext cx="80963" cy="9525"/>
            </a:xfrm>
            <a:custGeom>
              <a:avLst/>
              <a:gdLst>
                <a:gd name="T0" fmla="*/ 26 w 57"/>
                <a:gd name="T1" fmla="*/ 7 h 7"/>
                <a:gd name="T2" fmla="*/ 57 w 57"/>
                <a:gd name="T3" fmla="*/ 1 h 7"/>
                <a:gd name="T4" fmla="*/ 0 w 57"/>
                <a:gd name="T5" fmla="*/ 2 h 7"/>
                <a:gd name="T6" fmla="*/ 26 w 57"/>
                <a:gd name="T7" fmla="*/ 7 h 7"/>
              </a:gdLst>
              <a:ahLst/>
              <a:cxnLst>
                <a:cxn ang="0">
                  <a:pos x="T0" y="T1"/>
                </a:cxn>
                <a:cxn ang="0">
                  <a:pos x="T2" y="T3"/>
                </a:cxn>
                <a:cxn ang="0">
                  <a:pos x="T4" y="T5"/>
                </a:cxn>
                <a:cxn ang="0">
                  <a:pos x="T6" y="T7"/>
                </a:cxn>
              </a:cxnLst>
              <a:rect l="0" t="0" r="r" b="b"/>
              <a:pathLst>
                <a:path w="57" h="7">
                  <a:moveTo>
                    <a:pt x="26" y="7"/>
                  </a:moveTo>
                  <a:cubicBezTo>
                    <a:pt x="47" y="7"/>
                    <a:pt x="44" y="2"/>
                    <a:pt x="57" y="1"/>
                  </a:cubicBezTo>
                  <a:cubicBezTo>
                    <a:pt x="33" y="2"/>
                    <a:pt x="28" y="0"/>
                    <a:pt x="0" y="2"/>
                  </a:cubicBezTo>
                  <a:cubicBezTo>
                    <a:pt x="22" y="3"/>
                    <a:pt x="27" y="4"/>
                    <a:pt x="26"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4" name="Freeform 44"/>
            <p:cNvSpPr/>
            <p:nvPr/>
          </p:nvSpPr>
          <p:spPr bwMode="auto">
            <a:xfrm>
              <a:off x="2432051" y="1003300"/>
              <a:ext cx="11113" cy="0"/>
            </a:xfrm>
            <a:custGeom>
              <a:avLst/>
              <a:gdLst>
                <a:gd name="T0" fmla="*/ 0 w 8"/>
                <a:gd name="T1" fmla="*/ 8 w 8"/>
                <a:gd name="T2" fmla="*/ 0 w 8"/>
              </a:gdLst>
              <a:ahLst/>
              <a:cxnLst>
                <a:cxn ang="0">
                  <a:pos x="T0" y="0"/>
                </a:cxn>
                <a:cxn ang="0">
                  <a:pos x="T1" y="0"/>
                </a:cxn>
                <a:cxn ang="0">
                  <a:pos x="T2" y="0"/>
                </a:cxn>
              </a:cxnLst>
              <a:rect l="0" t="0" r="r" b="b"/>
              <a:pathLst>
                <a:path w="8">
                  <a:moveTo>
                    <a:pt x="0" y="0"/>
                  </a:moveTo>
                  <a:cubicBezTo>
                    <a:pt x="2" y="0"/>
                    <a:pt x="5" y="0"/>
                    <a:pt x="8" y="0"/>
                  </a:cubicBezTo>
                  <a:cubicBezTo>
                    <a:pt x="4" y="0"/>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5" name="Freeform 45"/>
            <p:cNvSpPr/>
            <p:nvPr/>
          </p:nvSpPr>
          <p:spPr bwMode="auto">
            <a:xfrm>
              <a:off x="2298701" y="998538"/>
              <a:ext cx="26988" cy="4762"/>
            </a:xfrm>
            <a:custGeom>
              <a:avLst/>
              <a:gdLst>
                <a:gd name="T0" fmla="*/ 4 w 19"/>
                <a:gd name="T1" fmla="*/ 2 h 3"/>
                <a:gd name="T2" fmla="*/ 18 w 19"/>
                <a:gd name="T3" fmla="*/ 3 h 3"/>
                <a:gd name="T4" fmla="*/ 4 w 19"/>
                <a:gd name="T5" fmla="*/ 2 h 3"/>
              </a:gdLst>
              <a:ahLst/>
              <a:cxnLst>
                <a:cxn ang="0">
                  <a:pos x="T0" y="T1"/>
                </a:cxn>
                <a:cxn ang="0">
                  <a:pos x="T2" y="T3"/>
                </a:cxn>
                <a:cxn ang="0">
                  <a:pos x="T4" y="T5"/>
                </a:cxn>
              </a:cxnLst>
              <a:rect l="0" t="0" r="r" b="b"/>
              <a:pathLst>
                <a:path w="19" h="3">
                  <a:moveTo>
                    <a:pt x="4" y="2"/>
                  </a:moveTo>
                  <a:cubicBezTo>
                    <a:pt x="8" y="2"/>
                    <a:pt x="15" y="2"/>
                    <a:pt x="18" y="3"/>
                  </a:cubicBezTo>
                  <a:cubicBezTo>
                    <a:pt x="19" y="0"/>
                    <a:pt x="0" y="2"/>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6" name="Freeform 46"/>
            <p:cNvSpPr/>
            <p:nvPr/>
          </p:nvSpPr>
          <p:spPr bwMode="auto">
            <a:xfrm>
              <a:off x="2452688" y="1084263"/>
              <a:ext cx="3175"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1" y="0"/>
                    <a:pt x="2" y="0"/>
                    <a:pt x="2" y="0"/>
                  </a:cubicBezTo>
                  <a:cubicBezTo>
                    <a:pt x="2"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7" name="Freeform 47"/>
            <p:cNvSpPr/>
            <p:nvPr/>
          </p:nvSpPr>
          <p:spPr bwMode="auto">
            <a:xfrm>
              <a:off x="2424113" y="1076325"/>
              <a:ext cx="28575" cy="7937"/>
            </a:xfrm>
            <a:custGeom>
              <a:avLst/>
              <a:gdLst>
                <a:gd name="T0" fmla="*/ 0 w 20"/>
                <a:gd name="T1" fmla="*/ 4 h 6"/>
                <a:gd name="T2" fmla="*/ 20 w 20"/>
                <a:gd name="T3" fmla="*/ 6 h 6"/>
                <a:gd name="T4" fmla="*/ 0 w 20"/>
                <a:gd name="T5" fmla="*/ 4 h 6"/>
              </a:gdLst>
              <a:ahLst/>
              <a:cxnLst>
                <a:cxn ang="0">
                  <a:pos x="T0" y="T1"/>
                </a:cxn>
                <a:cxn ang="0">
                  <a:pos x="T2" y="T3"/>
                </a:cxn>
                <a:cxn ang="0">
                  <a:pos x="T4" y="T5"/>
                </a:cxn>
              </a:cxnLst>
              <a:rect l="0" t="0" r="r" b="b"/>
              <a:pathLst>
                <a:path w="20" h="6">
                  <a:moveTo>
                    <a:pt x="0" y="4"/>
                  </a:moveTo>
                  <a:cubicBezTo>
                    <a:pt x="2" y="6"/>
                    <a:pt x="14" y="5"/>
                    <a:pt x="20" y="6"/>
                  </a:cubicBezTo>
                  <a:cubicBezTo>
                    <a:pt x="13" y="5"/>
                    <a:pt x="7" y="0"/>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8" name="Freeform 48"/>
            <p:cNvSpPr/>
            <p:nvPr/>
          </p:nvSpPr>
          <p:spPr bwMode="auto">
            <a:xfrm>
              <a:off x="2214563" y="1016000"/>
              <a:ext cx="30163" cy="9525"/>
            </a:xfrm>
            <a:custGeom>
              <a:avLst/>
              <a:gdLst>
                <a:gd name="T0" fmla="*/ 0 w 21"/>
                <a:gd name="T1" fmla="*/ 2 h 7"/>
                <a:gd name="T2" fmla="*/ 7 w 21"/>
                <a:gd name="T3" fmla="*/ 7 h 7"/>
                <a:gd name="T4" fmla="*/ 0 w 21"/>
                <a:gd name="T5" fmla="*/ 2 h 7"/>
              </a:gdLst>
              <a:ahLst/>
              <a:cxnLst>
                <a:cxn ang="0">
                  <a:pos x="T0" y="T1"/>
                </a:cxn>
                <a:cxn ang="0">
                  <a:pos x="T2" y="T3"/>
                </a:cxn>
                <a:cxn ang="0">
                  <a:pos x="T4" y="T5"/>
                </a:cxn>
              </a:cxnLst>
              <a:rect l="0" t="0" r="r" b="b"/>
              <a:pathLst>
                <a:path w="21" h="7">
                  <a:moveTo>
                    <a:pt x="0" y="2"/>
                  </a:moveTo>
                  <a:cubicBezTo>
                    <a:pt x="4" y="2"/>
                    <a:pt x="10" y="4"/>
                    <a:pt x="7" y="7"/>
                  </a:cubicBezTo>
                  <a:cubicBezTo>
                    <a:pt x="13" y="5"/>
                    <a:pt x="2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9" name="Freeform 49"/>
            <p:cNvSpPr/>
            <p:nvPr/>
          </p:nvSpPr>
          <p:spPr bwMode="auto">
            <a:xfrm>
              <a:off x="2366963" y="1081088"/>
              <a:ext cx="26988" cy="1587"/>
            </a:xfrm>
            <a:custGeom>
              <a:avLst/>
              <a:gdLst>
                <a:gd name="T0" fmla="*/ 17 w 17"/>
                <a:gd name="T1" fmla="*/ 0 h 1"/>
                <a:gd name="T2" fmla="*/ 0 w 17"/>
                <a:gd name="T3" fmla="*/ 0 h 1"/>
                <a:gd name="T4" fmla="*/ 3 w 17"/>
                <a:gd name="T5" fmla="*/ 1 h 1"/>
                <a:gd name="T6" fmla="*/ 17 w 17"/>
                <a:gd name="T7" fmla="*/ 0 h 1"/>
              </a:gdLst>
              <a:ahLst/>
              <a:cxnLst>
                <a:cxn ang="0">
                  <a:pos x="T0" y="T1"/>
                </a:cxn>
                <a:cxn ang="0">
                  <a:pos x="T2" y="T3"/>
                </a:cxn>
                <a:cxn ang="0">
                  <a:pos x="T4" y="T5"/>
                </a:cxn>
                <a:cxn ang="0">
                  <a:pos x="T6" y="T7"/>
                </a:cxn>
              </a:cxnLst>
              <a:rect l="0" t="0" r="r" b="b"/>
              <a:pathLst>
                <a:path w="17" h="1">
                  <a:moveTo>
                    <a:pt x="17" y="0"/>
                  </a:moveTo>
                  <a:lnTo>
                    <a:pt x="0" y="0"/>
                  </a:lnTo>
                  <a:lnTo>
                    <a:pt x="3" y="1"/>
                  </a:lnTo>
                  <a:lnTo>
                    <a:pt x="1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0" name="Freeform 50"/>
            <p:cNvSpPr/>
            <p:nvPr/>
          </p:nvSpPr>
          <p:spPr bwMode="auto">
            <a:xfrm>
              <a:off x="1835151" y="1003300"/>
              <a:ext cx="38100" cy="17462"/>
            </a:xfrm>
            <a:custGeom>
              <a:avLst/>
              <a:gdLst>
                <a:gd name="T0" fmla="*/ 9 w 27"/>
                <a:gd name="T1" fmla="*/ 6 h 12"/>
                <a:gd name="T2" fmla="*/ 12 w 27"/>
                <a:gd name="T3" fmla="*/ 5 h 12"/>
                <a:gd name="T4" fmla="*/ 18 w 27"/>
                <a:gd name="T5" fmla="*/ 3 h 12"/>
                <a:gd name="T6" fmla="*/ 24 w 27"/>
                <a:gd name="T7" fmla="*/ 1 h 12"/>
                <a:gd name="T8" fmla="*/ 27 w 27"/>
                <a:gd name="T9" fmla="*/ 0 h 12"/>
                <a:gd name="T10" fmla="*/ 23 w 27"/>
                <a:gd name="T11" fmla="*/ 0 h 12"/>
                <a:gd name="T12" fmla="*/ 15 w 27"/>
                <a:gd name="T13" fmla="*/ 2 h 12"/>
                <a:gd name="T14" fmla="*/ 7 w 27"/>
                <a:gd name="T15" fmla="*/ 4 h 12"/>
                <a:gd name="T16" fmla="*/ 4 w 27"/>
                <a:gd name="T17" fmla="*/ 5 h 12"/>
                <a:gd name="T18" fmla="*/ 9 w 27"/>
                <a:gd name="T19"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12">
                  <a:moveTo>
                    <a:pt x="9" y="6"/>
                  </a:moveTo>
                  <a:cubicBezTo>
                    <a:pt x="9" y="6"/>
                    <a:pt x="10" y="6"/>
                    <a:pt x="12" y="5"/>
                  </a:cubicBezTo>
                  <a:cubicBezTo>
                    <a:pt x="13" y="4"/>
                    <a:pt x="15" y="4"/>
                    <a:pt x="18" y="3"/>
                  </a:cubicBezTo>
                  <a:cubicBezTo>
                    <a:pt x="20" y="2"/>
                    <a:pt x="22" y="1"/>
                    <a:pt x="24" y="1"/>
                  </a:cubicBezTo>
                  <a:cubicBezTo>
                    <a:pt x="25" y="0"/>
                    <a:pt x="27" y="0"/>
                    <a:pt x="27" y="0"/>
                  </a:cubicBezTo>
                  <a:cubicBezTo>
                    <a:pt x="27" y="0"/>
                    <a:pt x="25" y="0"/>
                    <a:pt x="23" y="0"/>
                  </a:cubicBezTo>
                  <a:cubicBezTo>
                    <a:pt x="21" y="1"/>
                    <a:pt x="18" y="1"/>
                    <a:pt x="15" y="2"/>
                  </a:cubicBezTo>
                  <a:cubicBezTo>
                    <a:pt x="12" y="3"/>
                    <a:pt x="9" y="3"/>
                    <a:pt x="7" y="4"/>
                  </a:cubicBezTo>
                  <a:cubicBezTo>
                    <a:pt x="5" y="5"/>
                    <a:pt x="4" y="5"/>
                    <a:pt x="4" y="5"/>
                  </a:cubicBezTo>
                  <a:cubicBezTo>
                    <a:pt x="10" y="4"/>
                    <a:pt x="0" y="12"/>
                    <a:pt x="9"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1" name="Freeform 51"/>
            <p:cNvSpPr/>
            <p:nvPr/>
          </p:nvSpPr>
          <p:spPr bwMode="auto">
            <a:xfrm>
              <a:off x="1833563" y="1011238"/>
              <a:ext cx="7938" cy="3175"/>
            </a:xfrm>
            <a:custGeom>
              <a:avLst/>
              <a:gdLst>
                <a:gd name="T0" fmla="*/ 0 w 5"/>
                <a:gd name="T1" fmla="*/ 2 h 2"/>
                <a:gd name="T2" fmla="*/ 5 w 5"/>
                <a:gd name="T3" fmla="*/ 0 h 2"/>
                <a:gd name="T4" fmla="*/ 0 w 5"/>
                <a:gd name="T5" fmla="*/ 2 h 2"/>
              </a:gdLst>
              <a:ahLst/>
              <a:cxnLst>
                <a:cxn ang="0">
                  <a:pos x="T0" y="T1"/>
                </a:cxn>
                <a:cxn ang="0">
                  <a:pos x="T2" y="T3"/>
                </a:cxn>
                <a:cxn ang="0">
                  <a:pos x="T4" y="T5"/>
                </a:cxn>
              </a:cxnLst>
              <a:rect l="0" t="0" r="r" b="b"/>
              <a:pathLst>
                <a:path w="5" h="2">
                  <a:moveTo>
                    <a:pt x="0" y="2"/>
                  </a:moveTo>
                  <a:cubicBezTo>
                    <a:pt x="5" y="0"/>
                    <a:pt x="5" y="0"/>
                    <a:pt x="5" y="0"/>
                  </a:cubicBezTo>
                  <a:cubicBezTo>
                    <a:pt x="4" y="1"/>
                    <a:pt x="2"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2" name="Freeform 52"/>
            <p:cNvSpPr/>
            <p:nvPr/>
          </p:nvSpPr>
          <p:spPr bwMode="auto">
            <a:xfrm>
              <a:off x="1728788" y="1104900"/>
              <a:ext cx="17463" cy="39687"/>
            </a:xfrm>
            <a:custGeom>
              <a:avLst/>
              <a:gdLst>
                <a:gd name="T0" fmla="*/ 11 w 13"/>
                <a:gd name="T1" fmla="*/ 4 h 29"/>
                <a:gd name="T2" fmla="*/ 13 w 13"/>
                <a:gd name="T3" fmla="*/ 0 h 29"/>
                <a:gd name="T4" fmla="*/ 6 w 13"/>
                <a:gd name="T5" fmla="*/ 14 h 29"/>
                <a:gd name="T6" fmla="*/ 2 w 13"/>
                <a:gd name="T7" fmla="*/ 24 h 29"/>
                <a:gd name="T8" fmla="*/ 0 w 13"/>
                <a:gd name="T9" fmla="*/ 29 h 29"/>
                <a:gd name="T10" fmla="*/ 1 w 13"/>
                <a:gd name="T11" fmla="*/ 26 h 29"/>
                <a:gd name="T12" fmla="*/ 3 w 13"/>
                <a:gd name="T13" fmla="*/ 22 h 29"/>
                <a:gd name="T14" fmla="*/ 7 w 13"/>
                <a:gd name="T15" fmla="*/ 13 h 29"/>
                <a:gd name="T16" fmla="*/ 11 w 13"/>
                <a:gd name="T17" fmla="*/ 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29">
                  <a:moveTo>
                    <a:pt x="11" y="4"/>
                  </a:moveTo>
                  <a:cubicBezTo>
                    <a:pt x="12" y="1"/>
                    <a:pt x="13" y="0"/>
                    <a:pt x="13" y="0"/>
                  </a:cubicBezTo>
                  <a:cubicBezTo>
                    <a:pt x="13" y="0"/>
                    <a:pt x="9" y="6"/>
                    <a:pt x="6" y="14"/>
                  </a:cubicBezTo>
                  <a:cubicBezTo>
                    <a:pt x="4" y="17"/>
                    <a:pt x="3" y="21"/>
                    <a:pt x="2" y="24"/>
                  </a:cubicBezTo>
                  <a:cubicBezTo>
                    <a:pt x="1" y="27"/>
                    <a:pt x="0" y="29"/>
                    <a:pt x="0" y="29"/>
                  </a:cubicBezTo>
                  <a:cubicBezTo>
                    <a:pt x="1" y="26"/>
                    <a:pt x="1" y="26"/>
                    <a:pt x="1" y="26"/>
                  </a:cubicBezTo>
                  <a:cubicBezTo>
                    <a:pt x="1" y="26"/>
                    <a:pt x="2" y="25"/>
                    <a:pt x="3" y="22"/>
                  </a:cubicBezTo>
                  <a:cubicBezTo>
                    <a:pt x="4" y="19"/>
                    <a:pt x="5" y="16"/>
                    <a:pt x="7" y="13"/>
                  </a:cubicBezTo>
                  <a:cubicBezTo>
                    <a:pt x="8" y="9"/>
                    <a:pt x="10" y="6"/>
                    <a:pt x="1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3" name="Freeform 53"/>
            <p:cNvSpPr/>
            <p:nvPr/>
          </p:nvSpPr>
          <p:spPr bwMode="auto">
            <a:xfrm>
              <a:off x="1704976" y="1284288"/>
              <a:ext cx="4763" cy="25400"/>
            </a:xfrm>
            <a:custGeom>
              <a:avLst/>
              <a:gdLst>
                <a:gd name="T0" fmla="*/ 1 w 3"/>
                <a:gd name="T1" fmla="*/ 0 h 16"/>
                <a:gd name="T2" fmla="*/ 0 w 3"/>
                <a:gd name="T3" fmla="*/ 2 h 16"/>
                <a:gd name="T4" fmla="*/ 2 w 3"/>
                <a:gd name="T5" fmla="*/ 16 h 16"/>
                <a:gd name="T6" fmla="*/ 3 w 3"/>
                <a:gd name="T7" fmla="*/ 13 h 16"/>
                <a:gd name="T8" fmla="*/ 1 w 3"/>
                <a:gd name="T9" fmla="*/ 0 h 16"/>
              </a:gdLst>
              <a:ahLst/>
              <a:cxnLst>
                <a:cxn ang="0">
                  <a:pos x="T0" y="T1"/>
                </a:cxn>
                <a:cxn ang="0">
                  <a:pos x="T2" y="T3"/>
                </a:cxn>
                <a:cxn ang="0">
                  <a:pos x="T4" y="T5"/>
                </a:cxn>
                <a:cxn ang="0">
                  <a:pos x="T6" y="T7"/>
                </a:cxn>
                <a:cxn ang="0">
                  <a:pos x="T8" y="T9"/>
                </a:cxn>
              </a:cxnLst>
              <a:rect l="0" t="0" r="r" b="b"/>
              <a:pathLst>
                <a:path w="3" h="16">
                  <a:moveTo>
                    <a:pt x="1" y="0"/>
                  </a:moveTo>
                  <a:lnTo>
                    <a:pt x="0" y="2"/>
                  </a:lnTo>
                  <a:lnTo>
                    <a:pt x="2" y="16"/>
                  </a:lnTo>
                  <a:lnTo>
                    <a:pt x="3" y="13"/>
                  </a:ln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4" name="Freeform 54"/>
            <p:cNvSpPr/>
            <p:nvPr/>
          </p:nvSpPr>
          <p:spPr bwMode="auto">
            <a:xfrm>
              <a:off x="1919288" y="2222500"/>
              <a:ext cx="6350" cy="1587"/>
            </a:xfrm>
            <a:custGeom>
              <a:avLst/>
              <a:gdLst>
                <a:gd name="T0" fmla="*/ 0 w 5"/>
                <a:gd name="T1" fmla="*/ 1 h 1"/>
                <a:gd name="T2" fmla="*/ 5 w 5"/>
                <a:gd name="T3" fmla="*/ 0 h 1"/>
                <a:gd name="T4" fmla="*/ 0 w 5"/>
                <a:gd name="T5" fmla="*/ 1 h 1"/>
              </a:gdLst>
              <a:ahLst/>
              <a:cxnLst>
                <a:cxn ang="0">
                  <a:pos x="T0" y="T1"/>
                </a:cxn>
                <a:cxn ang="0">
                  <a:pos x="T2" y="T3"/>
                </a:cxn>
                <a:cxn ang="0">
                  <a:pos x="T4" y="T5"/>
                </a:cxn>
              </a:cxnLst>
              <a:rect l="0" t="0" r="r" b="b"/>
              <a:pathLst>
                <a:path w="5" h="1">
                  <a:moveTo>
                    <a:pt x="0" y="1"/>
                  </a:moveTo>
                  <a:cubicBezTo>
                    <a:pt x="3" y="0"/>
                    <a:pt x="5" y="0"/>
                    <a:pt x="5" y="0"/>
                  </a:cubicBezTo>
                  <a:cubicBezTo>
                    <a:pt x="3" y="0"/>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5" name="Freeform 55"/>
            <p:cNvSpPr/>
            <p:nvPr/>
          </p:nvSpPr>
          <p:spPr bwMode="auto">
            <a:xfrm>
              <a:off x="1703388" y="2011363"/>
              <a:ext cx="612775" cy="241300"/>
            </a:xfrm>
            <a:custGeom>
              <a:avLst/>
              <a:gdLst>
                <a:gd name="T0" fmla="*/ 411 w 433"/>
                <a:gd name="T1" fmla="*/ 160 h 171"/>
                <a:gd name="T2" fmla="*/ 338 w 433"/>
                <a:gd name="T3" fmla="*/ 159 h 171"/>
                <a:gd name="T4" fmla="*/ 334 w 433"/>
                <a:gd name="T5" fmla="*/ 154 h 171"/>
                <a:gd name="T6" fmla="*/ 290 w 433"/>
                <a:gd name="T7" fmla="*/ 151 h 171"/>
                <a:gd name="T8" fmla="*/ 233 w 433"/>
                <a:gd name="T9" fmla="*/ 154 h 171"/>
                <a:gd name="T10" fmla="*/ 181 w 433"/>
                <a:gd name="T11" fmla="*/ 152 h 171"/>
                <a:gd name="T12" fmla="*/ 153 w 433"/>
                <a:gd name="T13" fmla="*/ 151 h 171"/>
                <a:gd name="T14" fmla="*/ 142 w 433"/>
                <a:gd name="T15" fmla="*/ 151 h 171"/>
                <a:gd name="T16" fmla="*/ 127 w 433"/>
                <a:gd name="T17" fmla="*/ 151 h 171"/>
                <a:gd name="T18" fmla="*/ 110 w 433"/>
                <a:gd name="T19" fmla="*/ 149 h 171"/>
                <a:gd name="T20" fmla="*/ 87 w 433"/>
                <a:gd name="T21" fmla="*/ 142 h 171"/>
                <a:gd name="T22" fmla="*/ 74 w 433"/>
                <a:gd name="T23" fmla="*/ 135 h 171"/>
                <a:gd name="T24" fmla="*/ 79 w 433"/>
                <a:gd name="T25" fmla="*/ 144 h 171"/>
                <a:gd name="T26" fmla="*/ 40 w 433"/>
                <a:gd name="T27" fmla="*/ 108 h 171"/>
                <a:gd name="T28" fmla="*/ 54 w 433"/>
                <a:gd name="T29" fmla="*/ 120 h 171"/>
                <a:gd name="T30" fmla="*/ 48 w 433"/>
                <a:gd name="T31" fmla="*/ 113 h 171"/>
                <a:gd name="T32" fmla="*/ 34 w 433"/>
                <a:gd name="T33" fmla="*/ 102 h 171"/>
                <a:gd name="T34" fmla="*/ 27 w 433"/>
                <a:gd name="T35" fmla="*/ 94 h 171"/>
                <a:gd name="T36" fmla="*/ 28 w 433"/>
                <a:gd name="T37" fmla="*/ 85 h 171"/>
                <a:gd name="T38" fmla="*/ 34 w 433"/>
                <a:gd name="T39" fmla="*/ 93 h 171"/>
                <a:gd name="T40" fmla="*/ 47 w 433"/>
                <a:gd name="T41" fmla="*/ 109 h 171"/>
                <a:gd name="T42" fmla="*/ 62 w 433"/>
                <a:gd name="T43" fmla="*/ 121 h 171"/>
                <a:gd name="T44" fmla="*/ 51 w 433"/>
                <a:gd name="T45" fmla="*/ 109 h 171"/>
                <a:gd name="T46" fmla="*/ 34 w 433"/>
                <a:gd name="T47" fmla="*/ 87 h 171"/>
                <a:gd name="T48" fmla="*/ 26 w 433"/>
                <a:gd name="T49" fmla="*/ 72 h 171"/>
                <a:gd name="T50" fmla="*/ 20 w 433"/>
                <a:gd name="T51" fmla="*/ 52 h 171"/>
                <a:gd name="T52" fmla="*/ 19 w 433"/>
                <a:gd name="T53" fmla="*/ 53 h 171"/>
                <a:gd name="T54" fmla="*/ 22 w 433"/>
                <a:gd name="T55" fmla="*/ 74 h 171"/>
                <a:gd name="T56" fmla="*/ 15 w 433"/>
                <a:gd name="T57" fmla="*/ 61 h 171"/>
                <a:gd name="T58" fmla="*/ 11 w 433"/>
                <a:gd name="T59" fmla="*/ 39 h 171"/>
                <a:gd name="T60" fmla="*/ 10 w 433"/>
                <a:gd name="T61" fmla="*/ 10 h 171"/>
                <a:gd name="T62" fmla="*/ 4 w 433"/>
                <a:gd name="T63" fmla="*/ 3 h 171"/>
                <a:gd name="T64" fmla="*/ 3 w 433"/>
                <a:gd name="T65" fmla="*/ 2 h 171"/>
                <a:gd name="T66" fmla="*/ 0 w 433"/>
                <a:gd name="T67" fmla="*/ 27 h 171"/>
                <a:gd name="T68" fmla="*/ 2 w 433"/>
                <a:gd name="T69" fmla="*/ 58 h 171"/>
                <a:gd name="T70" fmla="*/ 9 w 433"/>
                <a:gd name="T71" fmla="*/ 69 h 171"/>
                <a:gd name="T72" fmla="*/ 30 w 433"/>
                <a:gd name="T73" fmla="*/ 111 h 171"/>
                <a:gd name="T74" fmla="*/ 39 w 433"/>
                <a:gd name="T75" fmla="*/ 123 h 171"/>
                <a:gd name="T76" fmla="*/ 50 w 433"/>
                <a:gd name="T77" fmla="*/ 133 h 171"/>
                <a:gd name="T78" fmla="*/ 65 w 433"/>
                <a:gd name="T79" fmla="*/ 144 h 171"/>
                <a:gd name="T80" fmla="*/ 69 w 433"/>
                <a:gd name="T81" fmla="*/ 146 h 171"/>
                <a:gd name="T82" fmla="*/ 77 w 433"/>
                <a:gd name="T83" fmla="*/ 151 h 171"/>
                <a:gd name="T84" fmla="*/ 62 w 433"/>
                <a:gd name="T85" fmla="*/ 146 h 171"/>
                <a:gd name="T86" fmla="*/ 105 w 433"/>
                <a:gd name="T87" fmla="*/ 165 h 171"/>
                <a:gd name="T88" fmla="*/ 113 w 433"/>
                <a:gd name="T89" fmla="*/ 165 h 171"/>
                <a:gd name="T90" fmla="*/ 124 w 433"/>
                <a:gd name="T91" fmla="*/ 168 h 171"/>
                <a:gd name="T92" fmla="*/ 139 w 433"/>
                <a:gd name="T93" fmla="*/ 169 h 171"/>
                <a:gd name="T94" fmla="*/ 146 w 433"/>
                <a:gd name="T95" fmla="*/ 169 h 171"/>
                <a:gd name="T96" fmla="*/ 153 w 433"/>
                <a:gd name="T97" fmla="*/ 169 h 171"/>
                <a:gd name="T98" fmla="*/ 186 w 433"/>
                <a:gd name="T99" fmla="*/ 171 h 171"/>
                <a:gd name="T100" fmla="*/ 433 w 433"/>
                <a:gd name="T101" fmla="*/ 169 h 171"/>
                <a:gd name="T102" fmla="*/ 383 w 433"/>
                <a:gd name="T103" fmla="*/ 16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33" h="171">
                  <a:moveTo>
                    <a:pt x="383" y="160"/>
                  </a:moveTo>
                  <a:cubicBezTo>
                    <a:pt x="391" y="158"/>
                    <a:pt x="403" y="159"/>
                    <a:pt x="411" y="160"/>
                  </a:cubicBezTo>
                  <a:cubicBezTo>
                    <a:pt x="413" y="157"/>
                    <a:pt x="403" y="155"/>
                    <a:pt x="404" y="152"/>
                  </a:cubicBezTo>
                  <a:cubicBezTo>
                    <a:pt x="373" y="149"/>
                    <a:pt x="369" y="161"/>
                    <a:pt x="338" y="159"/>
                  </a:cubicBezTo>
                  <a:cubicBezTo>
                    <a:pt x="340" y="156"/>
                    <a:pt x="349" y="154"/>
                    <a:pt x="329" y="154"/>
                  </a:cubicBezTo>
                  <a:cubicBezTo>
                    <a:pt x="334" y="154"/>
                    <a:pt x="334" y="154"/>
                    <a:pt x="334" y="154"/>
                  </a:cubicBezTo>
                  <a:cubicBezTo>
                    <a:pt x="303" y="157"/>
                    <a:pt x="310" y="147"/>
                    <a:pt x="290" y="155"/>
                  </a:cubicBezTo>
                  <a:cubicBezTo>
                    <a:pt x="290" y="151"/>
                    <a:pt x="290" y="151"/>
                    <a:pt x="290" y="151"/>
                  </a:cubicBezTo>
                  <a:cubicBezTo>
                    <a:pt x="276" y="154"/>
                    <a:pt x="248" y="154"/>
                    <a:pt x="232" y="154"/>
                  </a:cubicBezTo>
                  <a:cubicBezTo>
                    <a:pt x="233" y="154"/>
                    <a:pt x="233" y="154"/>
                    <a:pt x="233" y="154"/>
                  </a:cubicBezTo>
                  <a:cubicBezTo>
                    <a:pt x="189" y="158"/>
                    <a:pt x="208" y="155"/>
                    <a:pt x="159" y="157"/>
                  </a:cubicBezTo>
                  <a:cubicBezTo>
                    <a:pt x="181" y="152"/>
                    <a:pt x="181" y="152"/>
                    <a:pt x="181" y="152"/>
                  </a:cubicBezTo>
                  <a:cubicBezTo>
                    <a:pt x="164" y="150"/>
                    <a:pt x="160" y="155"/>
                    <a:pt x="148" y="155"/>
                  </a:cubicBezTo>
                  <a:cubicBezTo>
                    <a:pt x="149" y="154"/>
                    <a:pt x="147" y="152"/>
                    <a:pt x="153" y="151"/>
                  </a:cubicBezTo>
                  <a:cubicBezTo>
                    <a:pt x="152" y="151"/>
                    <a:pt x="150" y="151"/>
                    <a:pt x="148" y="151"/>
                  </a:cubicBezTo>
                  <a:cubicBezTo>
                    <a:pt x="147" y="151"/>
                    <a:pt x="145" y="151"/>
                    <a:pt x="142" y="151"/>
                  </a:cubicBezTo>
                  <a:cubicBezTo>
                    <a:pt x="140" y="152"/>
                    <a:pt x="137" y="152"/>
                    <a:pt x="135" y="152"/>
                  </a:cubicBezTo>
                  <a:cubicBezTo>
                    <a:pt x="132" y="152"/>
                    <a:pt x="129" y="151"/>
                    <a:pt x="127" y="151"/>
                  </a:cubicBezTo>
                  <a:cubicBezTo>
                    <a:pt x="124" y="151"/>
                    <a:pt x="121" y="151"/>
                    <a:pt x="118" y="150"/>
                  </a:cubicBezTo>
                  <a:cubicBezTo>
                    <a:pt x="115" y="150"/>
                    <a:pt x="112" y="149"/>
                    <a:pt x="110" y="149"/>
                  </a:cubicBezTo>
                  <a:cubicBezTo>
                    <a:pt x="107" y="148"/>
                    <a:pt x="104" y="147"/>
                    <a:pt x="102" y="147"/>
                  </a:cubicBezTo>
                  <a:cubicBezTo>
                    <a:pt x="96" y="145"/>
                    <a:pt x="92" y="143"/>
                    <a:pt x="87" y="142"/>
                  </a:cubicBezTo>
                  <a:cubicBezTo>
                    <a:pt x="83" y="140"/>
                    <a:pt x="80" y="138"/>
                    <a:pt x="78" y="137"/>
                  </a:cubicBezTo>
                  <a:cubicBezTo>
                    <a:pt x="75" y="136"/>
                    <a:pt x="74" y="135"/>
                    <a:pt x="74" y="135"/>
                  </a:cubicBezTo>
                  <a:cubicBezTo>
                    <a:pt x="64" y="130"/>
                    <a:pt x="65" y="131"/>
                    <a:pt x="68" y="134"/>
                  </a:cubicBezTo>
                  <a:cubicBezTo>
                    <a:pt x="71" y="138"/>
                    <a:pt x="77" y="142"/>
                    <a:pt x="79" y="144"/>
                  </a:cubicBezTo>
                  <a:cubicBezTo>
                    <a:pt x="74" y="143"/>
                    <a:pt x="63" y="136"/>
                    <a:pt x="54" y="128"/>
                  </a:cubicBezTo>
                  <a:cubicBezTo>
                    <a:pt x="46" y="119"/>
                    <a:pt x="40" y="110"/>
                    <a:pt x="40" y="108"/>
                  </a:cubicBezTo>
                  <a:cubicBezTo>
                    <a:pt x="42" y="110"/>
                    <a:pt x="47" y="115"/>
                    <a:pt x="51" y="118"/>
                  </a:cubicBezTo>
                  <a:cubicBezTo>
                    <a:pt x="53" y="119"/>
                    <a:pt x="54" y="120"/>
                    <a:pt x="54" y="120"/>
                  </a:cubicBezTo>
                  <a:cubicBezTo>
                    <a:pt x="55" y="120"/>
                    <a:pt x="54" y="119"/>
                    <a:pt x="52" y="116"/>
                  </a:cubicBezTo>
                  <a:cubicBezTo>
                    <a:pt x="52" y="116"/>
                    <a:pt x="50" y="115"/>
                    <a:pt x="48" y="113"/>
                  </a:cubicBezTo>
                  <a:cubicBezTo>
                    <a:pt x="45" y="111"/>
                    <a:pt x="42" y="109"/>
                    <a:pt x="39" y="106"/>
                  </a:cubicBezTo>
                  <a:cubicBezTo>
                    <a:pt x="37" y="105"/>
                    <a:pt x="36" y="103"/>
                    <a:pt x="34" y="102"/>
                  </a:cubicBezTo>
                  <a:cubicBezTo>
                    <a:pt x="33" y="100"/>
                    <a:pt x="32" y="99"/>
                    <a:pt x="31" y="98"/>
                  </a:cubicBezTo>
                  <a:cubicBezTo>
                    <a:pt x="29" y="95"/>
                    <a:pt x="27" y="94"/>
                    <a:pt x="27" y="94"/>
                  </a:cubicBezTo>
                  <a:cubicBezTo>
                    <a:pt x="23" y="83"/>
                    <a:pt x="23" y="80"/>
                    <a:pt x="24" y="81"/>
                  </a:cubicBezTo>
                  <a:cubicBezTo>
                    <a:pt x="25" y="81"/>
                    <a:pt x="26" y="83"/>
                    <a:pt x="28" y="85"/>
                  </a:cubicBezTo>
                  <a:cubicBezTo>
                    <a:pt x="29" y="86"/>
                    <a:pt x="29" y="87"/>
                    <a:pt x="31" y="89"/>
                  </a:cubicBezTo>
                  <a:cubicBezTo>
                    <a:pt x="32" y="90"/>
                    <a:pt x="33" y="92"/>
                    <a:pt x="34" y="93"/>
                  </a:cubicBezTo>
                  <a:cubicBezTo>
                    <a:pt x="37" y="96"/>
                    <a:pt x="39" y="100"/>
                    <a:pt x="43" y="103"/>
                  </a:cubicBezTo>
                  <a:cubicBezTo>
                    <a:pt x="44" y="105"/>
                    <a:pt x="46" y="107"/>
                    <a:pt x="47" y="109"/>
                  </a:cubicBezTo>
                  <a:cubicBezTo>
                    <a:pt x="49" y="110"/>
                    <a:pt x="51" y="112"/>
                    <a:pt x="52" y="113"/>
                  </a:cubicBezTo>
                  <a:cubicBezTo>
                    <a:pt x="56" y="116"/>
                    <a:pt x="59" y="119"/>
                    <a:pt x="62" y="121"/>
                  </a:cubicBezTo>
                  <a:cubicBezTo>
                    <a:pt x="66" y="124"/>
                    <a:pt x="68" y="126"/>
                    <a:pt x="71" y="127"/>
                  </a:cubicBezTo>
                  <a:cubicBezTo>
                    <a:pt x="62" y="120"/>
                    <a:pt x="56" y="114"/>
                    <a:pt x="51" y="109"/>
                  </a:cubicBezTo>
                  <a:cubicBezTo>
                    <a:pt x="46" y="103"/>
                    <a:pt x="41" y="98"/>
                    <a:pt x="37" y="92"/>
                  </a:cubicBezTo>
                  <a:cubicBezTo>
                    <a:pt x="36" y="90"/>
                    <a:pt x="35" y="89"/>
                    <a:pt x="34" y="87"/>
                  </a:cubicBezTo>
                  <a:cubicBezTo>
                    <a:pt x="33" y="86"/>
                    <a:pt x="32" y="84"/>
                    <a:pt x="31" y="83"/>
                  </a:cubicBezTo>
                  <a:cubicBezTo>
                    <a:pt x="30" y="79"/>
                    <a:pt x="28" y="76"/>
                    <a:pt x="26" y="72"/>
                  </a:cubicBezTo>
                  <a:cubicBezTo>
                    <a:pt x="24" y="68"/>
                    <a:pt x="23" y="64"/>
                    <a:pt x="22" y="59"/>
                  </a:cubicBezTo>
                  <a:cubicBezTo>
                    <a:pt x="21" y="57"/>
                    <a:pt x="20" y="55"/>
                    <a:pt x="20" y="52"/>
                  </a:cubicBezTo>
                  <a:cubicBezTo>
                    <a:pt x="19" y="50"/>
                    <a:pt x="19" y="47"/>
                    <a:pt x="18" y="44"/>
                  </a:cubicBezTo>
                  <a:cubicBezTo>
                    <a:pt x="19" y="47"/>
                    <a:pt x="19" y="50"/>
                    <a:pt x="19" y="53"/>
                  </a:cubicBezTo>
                  <a:cubicBezTo>
                    <a:pt x="20" y="56"/>
                    <a:pt x="20" y="59"/>
                    <a:pt x="20" y="61"/>
                  </a:cubicBezTo>
                  <a:cubicBezTo>
                    <a:pt x="21" y="66"/>
                    <a:pt x="21" y="70"/>
                    <a:pt x="22" y="74"/>
                  </a:cubicBezTo>
                  <a:cubicBezTo>
                    <a:pt x="21" y="74"/>
                    <a:pt x="19" y="72"/>
                    <a:pt x="18" y="68"/>
                  </a:cubicBezTo>
                  <a:cubicBezTo>
                    <a:pt x="16" y="66"/>
                    <a:pt x="16" y="64"/>
                    <a:pt x="15" y="61"/>
                  </a:cubicBezTo>
                  <a:cubicBezTo>
                    <a:pt x="14" y="58"/>
                    <a:pt x="13" y="54"/>
                    <a:pt x="12" y="51"/>
                  </a:cubicBezTo>
                  <a:cubicBezTo>
                    <a:pt x="12" y="47"/>
                    <a:pt x="11" y="43"/>
                    <a:pt x="11" y="39"/>
                  </a:cubicBezTo>
                  <a:cubicBezTo>
                    <a:pt x="10" y="35"/>
                    <a:pt x="10" y="30"/>
                    <a:pt x="10" y="26"/>
                  </a:cubicBezTo>
                  <a:cubicBezTo>
                    <a:pt x="10" y="21"/>
                    <a:pt x="10" y="15"/>
                    <a:pt x="10" y="10"/>
                  </a:cubicBezTo>
                  <a:cubicBezTo>
                    <a:pt x="8" y="23"/>
                    <a:pt x="6" y="15"/>
                    <a:pt x="4" y="6"/>
                  </a:cubicBezTo>
                  <a:cubicBezTo>
                    <a:pt x="4" y="5"/>
                    <a:pt x="4" y="4"/>
                    <a:pt x="4" y="3"/>
                  </a:cubicBezTo>
                  <a:cubicBezTo>
                    <a:pt x="4" y="2"/>
                    <a:pt x="3" y="1"/>
                    <a:pt x="3" y="0"/>
                  </a:cubicBezTo>
                  <a:cubicBezTo>
                    <a:pt x="3" y="2"/>
                    <a:pt x="3" y="2"/>
                    <a:pt x="3" y="2"/>
                  </a:cubicBezTo>
                  <a:cubicBezTo>
                    <a:pt x="3" y="2"/>
                    <a:pt x="2" y="2"/>
                    <a:pt x="1" y="4"/>
                  </a:cubicBezTo>
                  <a:cubicBezTo>
                    <a:pt x="2" y="12"/>
                    <a:pt x="1" y="19"/>
                    <a:pt x="0" y="27"/>
                  </a:cubicBezTo>
                  <a:cubicBezTo>
                    <a:pt x="0" y="32"/>
                    <a:pt x="0" y="38"/>
                    <a:pt x="0" y="43"/>
                  </a:cubicBezTo>
                  <a:cubicBezTo>
                    <a:pt x="0" y="48"/>
                    <a:pt x="1" y="53"/>
                    <a:pt x="2" y="58"/>
                  </a:cubicBezTo>
                  <a:cubicBezTo>
                    <a:pt x="3" y="53"/>
                    <a:pt x="4" y="54"/>
                    <a:pt x="6" y="59"/>
                  </a:cubicBezTo>
                  <a:cubicBezTo>
                    <a:pt x="7" y="62"/>
                    <a:pt x="8" y="65"/>
                    <a:pt x="9" y="69"/>
                  </a:cubicBezTo>
                  <a:cubicBezTo>
                    <a:pt x="11" y="73"/>
                    <a:pt x="12" y="78"/>
                    <a:pt x="14" y="83"/>
                  </a:cubicBezTo>
                  <a:cubicBezTo>
                    <a:pt x="18" y="92"/>
                    <a:pt x="24" y="103"/>
                    <a:pt x="30" y="111"/>
                  </a:cubicBezTo>
                  <a:cubicBezTo>
                    <a:pt x="32" y="114"/>
                    <a:pt x="33" y="116"/>
                    <a:pt x="35" y="118"/>
                  </a:cubicBezTo>
                  <a:cubicBezTo>
                    <a:pt x="36" y="119"/>
                    <a:pt x="38" y="121"/>
                    <a:pt x="39" y="123"/>
                  </a:cubicBezTo>
                  <a:cubicBezTo>
                    <a:pt x="42" y="126"/>
                    <a:pt x="45" y="129"/>
                    <a:pt x="47" y="130"/>
                  </a:cubicBezTo>
                  <a:cubicBezTo>
                    <a:pt x="47" y="130"/>
                    <a:pt x="49" y="131"/>
                    <a:pt x="50" y="133"/>
                  </a:cubicBezTo>
                  <a:cubicBezTo>
                    <a:pt x="52" y="135"/>
                    <a:pt x="55" y="137"/>
                    <a:pt x="58" y="139"/>
                  </a:cubicBezTo>
                  <a:cubicBezTo>
                    <a:pt x="60" y="141"/>
                    <a:pt x="63" y="143"/>
                    <a:pt x="65" y="144"/>
                  </a:cubicBezTo>
                  <a:cubicBezTo>
                    <a:pt x="66" y="145"/>
                    <a:pt x="67" y="145"/>
                    <a:pt x="68" y="146"/>
                  </a:cubicBezTo>
                  <a:cubicBezTo>
                    <a:pt x="68" y="146"/>
                    <a:pt x="69" y="146"/>
                    <a:pt x="69" y="146"/>
                  </a:cubicBezTo>
                  <a:cubicBezTo>
                    <a:pt x="69" y="146"/>
                    <a:pt x="71" y="148"/>
                    <a:pt x="73" y="149"/>
                  </a:cubicBezTo>
                  <a:cubicBezTo>
                    <a:pt x="75" y="150"/>
                    <a:pt x="77" y="151"/>
                    <a:pt x="77" y="151"/>
                  </a:cubicBezTo>
                  <a:cubicBezTo>
                    <a:pt x="78" y="152"/>
                    <a:pt x="77" y="153"/>
                    <a:pt x="75" y="152"/>
                  </a:cubicBezTo>
                  <a:cubicBezTo>
                    <a:pt x="73" y="151"/>
                    <a:pt x="68" y="150"/>
                    <a:pt x="62" y="146"/>
                  </a:cubicBezTo>
                  <a:cubicBezTo>
                    <a:pt x="67" y="149"/>
                    <a:pt x="79" y="156"/>
                    <a:pt x="90" y="160"/>
                  </a:cubicBezTo>
                  <a:cubicBezTo>
                    <a:pt x="96" y="162"/>
                    <a:pt x="101" y="164"/>
                    <a:pt x="105" y="165"/>
                  </a:cubicBezTo>
                  <a:cubicBezTo>
                    <a:pt x="108" y="165"/>
                    <a:pt x="110" y="165"/>
                    <a:pt x="109" y="164"/>
                  </a:cubicBezTo>
                  <a:cubicBezTo>
                    <a:pt x="109" y="164"/>
                    <a:pt x="111" y="165"/>
                    <a:pt x="113" y="165"/>
                  </a:cubicBezTo>
                  <a:cubicBezTo>
                    <a:pt x="115" y="166"/>
                    <a:pt x="116" y="166"/>
                    <a:pt x="118" y="167"/>
                  </a:cubicBezTo>
                  <a:cubicBezTo>
                    <a:pt x="120" y="167"/>
                    <a:pt x="122" y="167"/>
                    <a:pt x="124" y="168"/>
                  </a:cubicBezTo>
                  <a:cubicBezTo>
                    <a:pt x="126" y="168"/>
                    <a:pt x="129" y="168"/>
                    <a:pt x="131" y="169"/>
                  </a:cubicBezTo>
                  <a:cubicBezTo>
                    <a:pt x="134" y="169"/>
                    <a:pt x="137" y="169"/>
                    <a:pt x="139" y="169"/>
                  </a:cubicBezTo>
                  <a:cubicBezTo>
                    <a:pt x="141" y="169"/>
                    <a:pt x="142" y="169"/>
                    <a:pt x="144" y="169"/>
                  </a:cubicBezTo>
                  <a:cubicBezTo>
                    <a:pt x="146" y="169"/>
                    <a:pt x="146" y="169"/>
                    <a:pt x="146" y="169"/>
                  </a:cubicBezTo>
                  <a:cubicBezTo>
                    <a:pt x="147" y="169"/>
                    <a:pt x="147" y="169"/>
                    <a:pt x="147" y="169"/>
                  </a:cubicBezTo>
                  <a:cubicBezTo>
                    <a:pt x="149" y="169"/>
                    <a:pt x="151" y="169"/>
                    <a:pt x="153" y="169"/>
                  </a:cubicBezTo>
                  <a:cubicBezTo>
                    <a:pt x="167" y="169"/>
                    <a:pt x="181" y="169"/>
                    <a:pt x="181" y="169"/>
                  </a:cubicBezTo>
                  <a:cubicBezTo>
                    <a:pt x="183" y="170"/>
                    <a:pt x="184" y="170"/>
                    <a:pt x="186" y="171"/>
                  </a:cubicBezTo>
                  <a:cubicBezTo>
                    <a:pt x="188" y="170"/>
                    <a:pt x="188" y="170"/>
                    <a:pt x="188" y="169"/>
                  </a:cubicBezTo>
                  <a:cubicBezTo>
                    <a:pt x="433" y="169"/>
                    <a:pt x="433" y="169"/>
                    <a:pt x="433" y="169"/>
                  </a:cubicBezTo>
                  <a:cubicBezTo>
                    <a:pt x="421" y="168"/>
                    <a:pt x="410" y="167"/>
                    <a:pt x="398" y="166"/>
                  </a:cubicBezTo>
                  <a:cubicBezTo>
                    <a:pt x="416" y="161"/>
                    <a:pt x="377" y="165"/>
                    <a:pt x="383" y="1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6" name="Freeform 56"/>
            <p:cNvSpPr/>
            <p:nvPr/>
          </p:nvSpPr>
          <p:spPr bwMode="auto">
            <a:xfrm>
              <a:off x="1727201" y="2049463"/>
              <a:ext cx="1588" cy="23812"/>
            </a:xfrm>
            <a:custGeom>
              <a:avLst/>
              <a:gdLst>
                <a:gd name="T0" fmla="*/ 1 w 1"/>
                <a:gd name="T1" fmla="*/ 17 h 17"/>
                <a:gd name="T2" fmla="*/ 0 w 1"/>
                <a:gd name="T3" fmla="*/ 0 h 17"/>
                <a:gd name="T4" fmla="*/ 1 w 1"/>
                <a:gd name="T5" fmla="*/ 17 h 17"/>
              </a:gdLst>
              <a:ahLst/>
              <a:cxnLst>
                <a:cxn ang="0">
                  <a:pos x="T0" y="T1"/>
                </a:cxn>
                <a:cxn ang="0">
                  <a:pos x="T2" y="T3"/>
                </a:cxn>
                <a:cxn ang="0">
                  <a:pos x="T4" y="T5"/>
                </a:cxn>
              </a:cxnLst>
              <a:rect l="0" t="0" r="r" b="b"/>
              <a:pathLst>
                <a:path w="1" h="17">
                  <a:moveTo>
                    <a:pt x="1" y="17"/>
                  </a:moveTo>
                  <a:cubicBezTo>
                    <a:pt x="1" y="12"/>
                    <a:pt x="1" y="7"/>
                    <a:pt x="0" y="0"/>
                  </a:cubicBezTo>
                  <a:cubicBezTo>
                    <a:pt x="0" y="6"/>
                    <a:pt x="0" y="12"/>
                    <a:pt x="1"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7" name="Freeform 57"/>
            <p:cNvSpPr/>
            <p:nvPr/>
          </p:nvSpPr>
          <p:spPr bwMode="auto">
            <a:xfrm>
              <a:off x="2316163" y="2249488"/>
              <a:ext cx="23813" cy="0"/>
            </a:xfrm>
            <a:custGeom>
              <a:avLst/>
              <a:gdLst>
                <a:gd name="T0" fmla="*/ 17 w 17"/>
                <a:gd name="T1" fmla="*/ 0 w 17"/>
                <a:gd name="T2" fmla="*/ 17 w 17"/>
              </a:gdLst>
              <a:ahLst/>
              <a:cxnLst>
                <a:cxn ang="0">
                  <a:pos x="T0" y="0"/>
                </a:cxn>
                <a:cxn ang="0">
                  <a:pos x="T1" y="0"/>
                </a:cxn>
                <a:cxn ang="0">
                  <a:pos x="T2" y="0"/>
                </a:cxn>
              </a:cxnLst>
              <a:rect l="0" t="0" r="r" b="b"/>
              <a:pathLst>
                <a:path w="17">
                  <a:moveTo>
                    <a:pt x="17" y="0"/>
                  </a:moveTo>
                  <a:cubicBezTo>
                    <a:pt x="0" y="0"/>
                    <a:pt x="0" y="0"/>
                    <a:pt x="0" y="0"/>
                  </a:cubicBezTo>
                  <a:cubicBezTo>
                    <a:pt x="5" y="0"/>
                    <a:pt x="11" y="0"/>
                    <a:pt x="1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8" name="Freeform 58"/>
            <p:cNvSpPr/>
            <p:nvPr/>
          </p:nvSpPr>
          <p:spPr bwMode="auto">
            <a:xfrm>
              <a:off x="1706563" y="1928813"/>
              <a:ext cx="7938" cy="57150"/>
            </a:xfrm>
            <a:custGeom>
              <a:avLst/>
              <a:gdLst>
                <a:gd name="T0" fmla="*/ 5 w 5"/>
                <a:gd name="T1" fmla="*/ 40 h 41"/>
                <a:gd name="T2" fmla="*/ 5 w 5"/>
                <a:gd name="T3" fmla="*/ 9 h 41"/>
                <a:gd name="T4" fmla="*/ 0 w 5"/>
                <a:gd name="T5" fmla="*/ 0 h 41"/>
                <a:gd name="T6" fmla="*/ 0 w 5"/>
                <a:gd name="T7" fmla="*/ 37 h 41"/>
                <a:gd name="T8" fmla="*/ 5 w 5"/>
                <a:gd name="T9" fmla="*/ 40 h 41"/>
              </a:gdLst>
              <a:ahLst/>
              <a:cxnLst>
                <a:cxn ang="0">
                  <a:pos x="T0" y="T1"/>
                </a:cxn>
                <a:cxn ang="0">
                  <a:pos x="T2" y="T3"/>
                </a:cxn>
                <a:cxn ang="0">
                  <a:pos x="T4" y="T5"/>
                </a:cxn>
                <a:cxn ang="0">
                  <a:pos x="T6" y="T7"/>
                </a:cxn>
                <a:cxn ang="0">
                  <a:pos x="T8" y="T9"/>
                </a:cxn>
              </a:cxnLst>
              <a:rect l="0" t="0" r="r" b="b"/>
              <a:pathLst>
                <a:path w="5" h="41">
                  <a:moveTo>
                    <a:pt x="5" y="40"/>
                  </a:moveTo>
                  <a:cubicBezTo>
                    <a:pt x="5" y="9"/>
                    <a:pt x="5" y="9"/>
                    <a:pt x="5" y="9"/>
                  </a:cubicBezTo>
                  <a:cubicBezTo>
                    <a:pt x="2" y="20"/>
                    <a:pt x="2" y="2"/>
                    <a:pt x="0" y="0"/>
                  </a:cubicBezTo>
                  <a:cubicBezTo>
                    <a:pt x="0" y="37"/>
                    <a:pt x="0" y="37"/>
                    <a:pt x="0" y="37"/>
                  </a:cubicBezTo>
                  <a:cubicBezTo>
                    <a:pt x="2" y="37"/>
                    <a:pt x="4" y="41"/>
                    <a:pt x="5"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9" name="Freeform 59"/>
            <p:cNvSpPr/>
            <p:nvPr/>
          </p:nvSpPr>
          <p:spPr bwMode="auto">
            <a:xfrm>
              <a:off x="1703388" y="1981200"/>
              <a:ext cx="3175" cy="30162"/>
            </a:xfrm>
            <a:custGeom>
              <a:avLst/>
              <a:gdLst>
                <a:gd name="T0" fmla="*/ 0 w 3"/>
                <a:gd name="T1" fmla="*/ 11 h 21"/>
                <a:gd name="T2" fmla="*/ 3 w 3"/>
                <a:gd name="T3" fmla="*/ 21 h 21"/>
                <a:gd name="T4" fmla="*/ 3 w 3"/>
                <a:gd name="T5" fmla="*/ 0 h 21"/>
                <a:gd name="T6" fmla="*/ 0 w 3"/>
                <a:gd name="T7" fmla="*/ 11 h 21"/>
              </a:gdLst>
              <a:ahLst/>
              <a:cxnLst>
                <a:cxn ang="0">
                  <a:pos x="T0" y="T1"/>
                </a:cxn>
                <a:cxn ang="0">
                  <a:pos x="T2" y="T3"/>
                </a:cxn>
                <a:cxn ang="0">
                  <a:pos x="T4" y="T5"/>
                </a:cxn>
                <a:cxn ang="0">
                  <a:pos x="T6" y="T7"/>
                </a:cxn>
              </a:cxnLst>
              <a:rect l="0" t="0" r="r" b="b"/>
              <a:pathLst>
                <a:path w="3" h="21">
                  <a:moveTo>
                    <a:pt x="0" y="11"/>
                  </a:moveTo>
                  <a:cubicBezTo>
                    <a:pt x="1" y="12"/>
                    <a:pt x="2" y="16"/>
                    <a:pt x="3" y="21"/>
                  </a:cubicBezTo>
                  <a:cubicBezTo>
                    <a:pt x="3" y="0"/>
                    <a:pt x="3" y="0"/>
                    <a:pt x="3" y="0"/>
                  </a:cubicBezTo>
                  <a:cubicBezTo>
                    <a:pt x="2" y="0"/>
                    <a:pt x="1" y="3"/>
                    <a:pt x="0"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0" name="Freeform 60"/>
            <p:cNvSpPr/>
            <p:nvPr/>
          </p:nvSpPr>
          <p:spPr bwMode="auto">
            <a:xfrm>
              <a:off x="2519363" y="2225675"/>
              <a:ext cx="11113" cy="0"/>
            </a:xfrm>
            <a:custGeom>
              <a:avLst/>
              <a:gdLst>
                <a:gd name="T0" fmla="*/ 0 w 8"/>
                <a:gd name="T1" fmla="*/ 8 w 8"/>
                <a:gd name="T2" fmla="*/ 0 w 8"/>
              </a:gdLst>
              <a:ahLst/>
              <a:cxnLst>
                <a:cxn ang="0">
                  <a:pos x="T0" y="0"/>
                </a:cxn>
                <a:cxn ang="0">
                  <a:pos x="T1" y="0"/>
                </a:cxn>
                <a:cxn ang="0">
                  <a:pos x="T2" y="0"/>
                </a:cxn>
              </a:cxnLst>
              <a:rect l="0" t="0" r="r" b="b"/>
              <a:pathLst>
                <a:path w="8">
                  <a:moveTo>
                    <a:pt x="0" y="0"/>
                  </a:moveTo>
                  <a:cubicBezTo>
                    <a:pt x="3" y="0"/>
                    <a:pt x="5" y="0"/>
                    <a:pt x="8" y="0"/>
                  </a:cubicBezTo>
                  <a:cubicBezTo>
                    <a:pt x="4" y="0"/>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1" name="Freeform 61"/>
            <p:cNvSpPr/>
            <p:nvPr/>
          </p:nvSpPr>
          <p:spPr bwMode="auto">
            <a:xfrm>
              <a:off x="2279651" y="2224088"/>
              <a:ext cx="404813" cy="22225"/>
            </a:xfrm>
            <a:custGeom>
              <a:avLst/>
              <a:gdLst>
                <a:gd name="T0" fmla="*/ 266 w 286"/>
                <a:gd name="T1" fmla="*/ 4 h 16"/>
                <a:gd name="T2" fmla="*/ 195 w 286"/>
                <a:gd name="T3" fmla="*/ 5 h 16"/>
                <a:gd name="T4" fmla="*/ 192 w 286"/>
                <a:gd name="T5" fmla="*/ 3 h 16"/>
                <a:gd name="T6" fmla="*/ 176 w 286"/>
                <a:gd name="T7" fmla="*/ 8 h 16"/>
                <a:gd name="T8" fmla="*/ 191 w 286"/>
                <a:gd name="T9" fmla="*/ 10 h 16"/>
                <a:gd name="T10" fmla="*/ 113 w 286"/>
                <a:gd name="T11" fmla="*/ 10 h 16"/>
                <a:gd name="T12" fmla="*/ 169 w 286"/>
                <a:gd name="T13" fmla="*/ 6 h 16"/>
                <a:gd name="T14" fmla="*/ 169 w 286"/>
                <a:gd name="T15" fmla="*/ 1 h 16"/>
                <a:gd name="T16" fmla="*/ 26 w 286"/>
                <a:gd name="T17" fmla="*/ 5 h 16"/>
                <a:gd name="T18" fmla="*/ 13 w 286"/>
                <a:gd name="T19" fmla="*/ 15 h 16"/>
                <a:gd name="T20" fmla="*/ 34 w 286"/>
                <a:gd name="T21" fmla="*/ 13 h 16"/>
                <a:gd name="T22" fmla="*/ 32 w 286"/>
                <a:gd name="T23" fmla="*/ 15 h 16"/>
                <a:gd name="T24" fmla="*/ 59 w 286"/>
                <a:gd name="T25" fmla="*/ 14 h 16"/>
                <a:gd name="T26" fmla="*/ 50 w 286"/>
                <a:gd name="T27" fmla="*/ 8 h 16"/>
                <a:gd name="T28" fmla="*/ 87 w 286"/>
                <a:gd name="T29" fmla="*/ 16 h 16"/>
                <a:gd name="T30" fmla="*/ 127 w 286"/>
                <a:gd name="T31" fmla="*/ 15 h 16"/>
                <a:gd name="T32" fmla="*/ 124 w 286"/>
                <a:gd name="T33" fmla="*/ 16 h 16"/>
                <a:gd name="T34" fmla="*/ 129 w 286"/>
                <a:gd name="T35" fmla="*/ 15 h 16"/>
                <a:gd name="T36" fmla="*/ 262 w 286"/>
                <a:gd name="T37" fmla="*/ 13 h 16"/>
                <a:gd name="T38" fmla="*/ 266 w 286"/>
                <a:gd name="T39"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6" h="16">
                  <a:moveTo>
                    <a:pt x="266" y="4"/>
                  </a:moveTo>
                  <a:cubicBezTo>
                    <a:pt x="240" y="4"/>
                    <a:pt x="202" y="1"/>
                    <a:pt x="195" y="5"/>
                  </a:cubicBezTo>
                  <a:cubicBezTo>
                    <a:pt x="196" y="5"/>
                    <a:pt x="196" y="4"/>
                    <a:pt x="192" y="3"/>
                  </a:cubicBezTo>
                  <a:cubicBezTo>
                    <a:pt x="176" y="8"/>
                    <a:pt x="176" y="8"/>
                    <a:pt x="176" y="8"/>
                  </a:cubicBezTo>
                  <a:cubicBezTo>
                    <a:pt x="191" y="10"/>
                    <a:pt x="191" y="10"/>
                    <a:pt x="191" y="10"/>
                  </a:cubicBezTo>
                  <a:cubicBezTo>
                    <a:pt x="175" y="14"/>
                    <a:pt x="122" y="13"/>
                    <a:pt x="113" y="10"/>
                  </a:cubicBezTo>
                  <a:cubicBezTo>
                    <a:pt x="143" y="9"/>
                    <a:pt x="128" y="3"/>
                    <a:pt x="169" y="6"/>
                  </a:cubicBezTo>
                  <a:cubicBezTo>
                    <a:pt x="167" y="5"/>
                    <a:pt x="160" y="2"/>
                    <a:pt x="169" y="1"/>
                  </a:cubicBezTo>
                  <a:cubicBezTo>
                    <a:pt x="120" y="3"/>
                    <a:pt x="77" y="0"/>
                    <a:pt x="26" y="5"/>
                  </a:cubicBezTo>
                  <a:cubicBezTo>
                    <a:pt x="66" y="10"/>
                    <a:pt x="0" y="9"/>
                    <a:pt x="13" y="15"/>
                  </a:cubicBezTo>
                  <a:cubicBezTo>
                    <a:pt x="34" y="13"/>
                    <a:pt x="34" y="13"/>
                    <a:pt x="34" y="13"/>
                  </a:cubicBezTo>
                  <a:cubicBezTo>
                    <a:pt x="32" y="15"/>
                    <a:pt x="32" y="15"/>
                    <a:pt x="32" y="15"/>
                  </a:cubicBezTo>
                  <a:cubicBezTo>
                    <a:pt x="59" y="14"/>
                    <a:pt x="59" y="14"/>
                    <a:pt x="59" y="14"/>
                  </a:cubicBezTo>
                  <a:cubicBezTo>
                    <a:pt x="53" y="12"/>
                    <a:pt x="49" y="11"/>
                    <a:pt x="50" y="8"/>
                  </a:cubicBezTo>
                  <a:cubicBezTo>
                    <a:pt x="86" y="10"/>
                    <a:pt x="62" y="12"/>
                    <a:pt x="87" y="16"/>
                  </a:cubicBezTo>
                  <a:cubicBezTo>
                    <a:pt x="127" y="15"/>
                    <a:pt x="127" y="15"/>
                    <a:pt x="127" y="15"/>
                  </a:cubicBezTo>
                  <a:cubicBezTo>
                    <a:pt x="124" y="16"/>
                    <a:pt x="124" y="16"/>
                    <a:pt x="124" y="16"/>
                  </a:cubicBezTo>
                  <a:cubicBezTo>
                    <a:pt x="127" y="16"/>
                    <a:pt x="128" y="16"/>
                    <a:pt x="129" y="15"/>
                  </a:cubicBezTo>
                  <a:cubicBezTo>
                    <a:pt x="262" y="13"/>
                    <a:pt x="262" y="13"/>
                    <a:pt x="262" y="13"/>
                  </a:cubicBezTo>
                  <a:cubicBezTo>
                    <a:pt x="286" y="11"/>
                    <a:pt x="249" y="8"/>
                    <a:pt x="266"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2" name="Freeform 62"/>
            <p:cNvSpPr/>
            <p:nvPr/>
          </p:nvSpPr>
          <p:spPr bwMode="auto">
            <a:xfrm>
              <a:off x="3008313" y="2227263"/>
              <a:ext cx="1588" cy="1587"/>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1" y="1"/>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3" name="Freeform 63"/>
            <p:cNvSpPr/>
            <p:nvPr/>
          </p:nvSpPr>
          <p:spPr bwMode="auto">
            <a:xfrm>
              <a:off x="2952751" y="2227263"/>
              <a:ext cx="55563" cy="6350"/>
            </a:xfrm>
            <a:custGeom>
              <a:avLst/>
              <a:gdLst>
                <a:gd name="T0" fmla="*/ 18 w 40"/>
                <a:gd name="T1" fmla="*/ 2 h 5"/>
                <a:gd name="T2" fmla="*/ 24 w 40"/>
                <a:gd name="T3" fmla="*/ 0 h 5"/>
                <a:gd name="T4" fmla="*/ 0 w 40"/>
                <a:gd name="T5" fmla="*/ 5 h 5"/>
                <a:gd name="T6" fmla="*/ 37 w 40"/>
                <a:gd name="T7" fmla="*/ 5 h 5"/>
                <a:gd name="T8" fmla="*/ 40 w 40"/>
                <a:gd name="T9" fmla="*/ 1 h 5"/>
                <a:gd name="T10" fmla="*/ 18 w 40"/>
                <a:gd name="T11" fmla="*/ 2 h 5"/>
              </a:gdLst>
              <a:ahLst/>
              <a:cxnLst>
                <a:cxn ang="0">
                  <a:pos x="T0" y="T1"/>
                </a:cxn>
                <a:cxn ang="0">
                  <a:pos x="T2" y="T3"/>
                </a:cxn>
                <a:cxn ang="0">
                  <a:pos x="T4" y="T5"/>
                </a:cxn>
                <a:cxn ang="0">
                  <a:pos x="T6" y="T7"/>
                </a:cxn>
                <a:cxn ang="0">
                  <a:pos x="T8" y="T9"/>
                </a:cxn>
                <a:cxn ang="0">
                  <a:pos x="T10" y="T11"/>
                </a:cxn>
              </a:cxnLst>
              <a:rect l="0" t="0" r="r" b="b"/>
              <a:pathLst>
                <a:path w="40" h="5">
                  <a:moveTo>
                    <a:pt x="18" y="2"/>
                  </a:moveTo>
                  <a:cubicBezTo>
                    <a:pt x="24" y="0"/>
                    <a:pt x="24" y="0"/>
                    <a:pt x="24" y="0"/>
                  </a:cubicBezTo>
                  <a:cubicBezTo>
                    <a:pt x="0" y="5"/>
                    <a:pt x="0" y="5"/>
                    <a:pt x="0" y="5"/>
                  </a:cubicBezTo>
                  <a:cubicBezTo>
                    <a:pt x="37" y="5"/>
                    <a:pt x="37" y="5"/>
                    <a:pt x="37" y="5"/>
                  </a:cubicBezTo>
                  <a:cubicBezTo>
                    <a:pt x="40" y="1"/>
                    <a:pt x="40" y="1"/>
                    <a:pt x="40" y="1"/>
                  </a:cubicBezTo>
                  <a:cubicBezTo>
                    <a:pt x="36" y="2"/>
                    <a:pt x="23" y="4"/>
                    <a:pt x="18"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4" name="Freeform 64"/>
            <p:cNvSpPr/>
            <p:nvPr/>
          </p:nvSpPr>
          <p:spPr bwMode="auto">
            <a:xfrm>
              <a:off x="2913063" y="2222500"/>
              <a:ext cx="39688" cy="17462"/>
            </a:xfrm>
            <a:custGeom>
              <a:avLst/>
              <a:gdLst>
                <a:gd name="T0" fmla="*/ 29 w 29"/>
                <a:gd name="T1" fmla="*/ 3 h 12"/>
                <a:gd name="T2" fmla="*/ 2 w 29"/>
                <a:gd name="T3" fmla="*/ 3 h 12"/>
                <a:gd name="T4" fmla="*/ 0 w 29"/>
                <a:gd name="T5" fmla="*/ 12 h 12"/>
                <a:gd name="T6" fmla="*/ 8 w 29"/>
                <a:gd name="T7" fmla="*/ 3 h 12"/>
                <a:gd name="T8" fmla="*/ 29 w 29"/>
                <a:gd name="T9" fmla="*/ 3 h 12"/>
              </a:gdLst>
              <a:ahLst/>
              <a:cxnLst>
                <a:cxn ang="0">
                  <a:pos x="T0" y="T1"/>
                </a:cxn>
                <a:cxn ang="0">
                  <a:pos x="T2" y="T3"/>
                </a:cxn>
                <a:cxn ang="0">
                  <a:pos x="T4" y="T5"/>
                </a:cxn>
                <a:cxn ang="0">
                  <a:pos x="T6" y="T7"/>
                </a:cxn>
                <a:cxn ang="0">
                  <a:pos x="T8" y="T9"/>
                </a:cxn>
              </a:cxnLst>
              <a:rect l="0" t="0" r="r" b="b"/>
              <a:pathLst>
                <a:path w="29" h="12">
                  <a:moveTo>
                    <a:pt x="29" y="3"/>
                  </a:moveTo>
                  <a:cubicBezTo>
                    <a:pt x="29" y="0"/>
                    <a:pt x="7" y="2"/>
                    <a:pt x="2" y="3"/>
                  </a:cubicBezTo>
                  <a:cubicBezTo>
                    <a:pt x="0" y="12"/>
                    <a:pt x="0" y="12"/>
                    <a:pt x="0" y="12"/>
                  </a:cubicBezTo>
                  <a:cubicBezTo>
                    <a:pt x="19" y="10"/>
                    <a:pt x="18" y="5"/>
                    <a:pt x="8" y="3"/>
                  </a:cubicBezTo>
                  <a:cubicBezTo>
                    <a:pt x="26" y="1"/>
                    <a:pt x="17" y="8"/>
                    <a:pt x="29"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5" name="Freeform 65"/>
            <p:cNvSpPr/>
            <p:nvPr/>
          </p:nvSpPr>
          <p:spPr bwMode="auto">
            <a:xfrm>
              <a:off x="2701926" y="2232025"/>
              <a:ext cx="19050" cy="3175"/>
            </a:xfrm>
            <a:custGeom>
              <a:avLst/>
              <a:gdLst>
                <a:gd name="T0" fmla="*/ 7 w 12"/>
                <a:gd name="T1" fmla="*/ 2 h 2"/>
                <a:gd name="T2" fmla="*/ 12 w 12"/>
                <a:gd name="T3" fmla="*/ 0 h 2"/>
                <a:gd name="T4" fmla="*/ 0 w 12"/>
                <a:gd name="T5" fmla="*/ 0 h 2"/>
                <a:gd name="T6" fmla="*/ 7 w 12"/>
                <a:gd name="T7" fmla="*/ 2 h 2"/>
              </a:gdLst>
              <a:ahLst/>
              <a:cxnLst>
                <a:cxn ang="0">
                  <a:pos x="T0" y="T1"/>
                </a:cxn>
                <a:cxn ang="0">
                  <a:pos x="T2" y="T3"/>
                </a:cxn>
                <a:cxn ang="0">
                  <a:pos x="T4" y="T5"/>
                </a:cxn>
                <a:cxn ang="0">
                  <a:pos x="T6" y="T7"/>
                </a:cxn>
              </a:cxnLst>
              <a:rect l="0" t="0" r="r" b="b"/>
              <a:pathLst>
                <a:path w="12" h="2">
                  <a:moveTo>
                    <a:pt x="7" y="2"/>
                  </a:moveTo>
                  <a:lnTo>
                    <a:pt x="12" y="0"/>
                  </a:lnTo>
                  <a:lnTo>
                    <a:pt x="0" y="0"/>
                  </a:lnTo>
                  <a:lnTo>
                    <a:pt x="7"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6" name="Freeform 66"/>
            <p:cNvSpPr/>
            <p:nvPr/>
          </p:nvSpPr>
          <p:spPr bwMode="auto">
            <a:xfrm>
              <a:off x="2720976" y="2228850"/>
              <a:ext cx="19050" cy="4762"/>
            </a:xfrm>
            <a:custGeom>
              <a:avLst/>
              <a:gdLst>
                <a:gd name="T0" fmla="*/ 9 w 13"/>
                <a:gd name="T1" fmla="*/ 0 h 4"/>
                <a:gd name="T2" fmla="*/ 0 w 13"/>
                <a:gd name="T3" fmla="*/ 3 h 4"/>
                <a:gd name="T4" fmla="*/ 13 w 13"/>
                <a:gd name="T5" fmla="*/ 4 h 4"/>
                <a:gd name="T6" fmla="*/ 9 w 13"/>
                <a:gd name="T7" fmla="*/ 0 h 4"/>
              </a:gdLst>
              <a:ahLst/>
              <a:cxnLst>
                <a:cxn ang="0">
                  <a:pos x="T0" y="T1"/>
                </a:cxn>
                <a:cxn ang="0">
                  <a:pos x="T2" y="T3"/>
                </a:cxn>
                <a:cxn ang="0">
                  <a:pos x="T4" y="T5"/>
                </a:cxn>
                <a:cxn ang="0">
                  <a:pos x="T6" y="T7"/>
                </a:cxn>
              </a:cxnLst>
              <a:rect l="0" t="0" r="r" b="b"/>
              <a:pathLst>
                <a:path w="13" h="4">
                  <a:moveTo>
                    <a:pt x="9" y="0"/>
                  </a:moveTo>
                  <a:cubicBezTo>
                    <a:pt x="0" y="3"/>
                    <a:pt x="0" y="3"/>
                    <a:pt x="0" y="3"/>
                  </a:cubicBezTo>
                  <a:cubicBezTo>
                    <a:pt x="13" y="4"/>
                    <a:pt x="13" y="4"/>
                    <a:pt x="13" y="4"/>
                  </a:cubicBezTo>
                  <a:cubicBezTo>
                    <a:pt x="12" y="3"/>
                    <a:pt x="11" y="1"/>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7" name="Freeform 67"/>
            <p:cNvSpPr/>
            <p:nvPr/>
          </p:nvSpPr>
          <p:spPr bwMode="auto">
            <a:xfrm>
              <a:off x="2787651" y="2235200"/>
              <a:ext cx="26988" cy="1587"/>
            </a:xfrm>
            <a:custGeom>
              <a:avLst/>
              <a:gdLst>
                <a:gd name="T0" fmla="*/ 19 w 19"/>
                <a:gd name="T1" fmla="*/ 1 h 1"/>
                <a:gd name="T2" fmla="*/ 0 w 19"/>
                <a:gd name="T3" fmla="*/ 0 h 1"/>
                <a:gd name="T4" fmla="*/ 19 w 19"/>
                <a:gd name="T5" fmla="*/ 1 h 1"/>
              </a:gdLst>
              <a:ahLst/>
              <a:cxnLst>
                <a:cxn ang="0">
                  <a:pos x="T0" y="T1"/>
                </a:cxn>
                <a:cxn ang="0">
                  <a:pos x="T2" y="T3"/>
                </a:cxn>
                <a:cxn ang="0">
                  <a:pos x="T4" y="T5"/>
                </a:cxn>
              </a:cxnLst>
              <a:rect l="0" t="0" r="r" b="b"/>
              <a:pathLst>
                <a:path w="19" h="1">
                  <a:moveTo>
                    <a:pt x="19" y="1"/>
                  </a:moveTo>
                  <a:cubicBezTo>
                    <a:pt x="0" y="0"/>
                    <a:pt x="0" y="0"/>
                    <a:pt x="0" y="0"/>
                  </a:cubicBezTo>
                  <a:cubicBezTo>
                    <a:pt x="6" y="1"/>
                    <a:pt x="12" y="1"/>
                    <a:pt x="1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8" name="Freeform 68"/>
            <p:cNvSpPr/>
            <p:nvPr/>
          </p:nvSpPr>
          <p:spPr bwMode="auto">
            <a:xfrm>
              <a:off x="2767013" y="2233613"/>
              <a:ext cx="20638" cy="1587"/>
            </a:xfrm>
            <a:custGeom>
              <a:avLst/>
              <a:gdLst>
                <a:gd name="T0" fmla="*/ 1 w 15"/>
                <a:gd name="T1" fmla="*/ 1 h 1"/>
                <a:gd name="T2" fmla="*/ 15 w 15"/>
                <a:gd name="T3" fmla="*/ 1 h 1"/>
                <a:gd name="T4" fmla="*/ 0 w 15"/>
                <a:gd name="T5" fmla="*/ 0 h 1"/>
                <a:gd name="T6" fmla="*/ 1 w 15"/>
                <a:gd name="T7" fmla="*/ 1 h 1"/>
              </a:gdLst>
              <a:ahLst/>
              <a:cxnLst>
                <a:cxn ang="0">
                  <a:pos x="T0" y="T1"/>
                </a:cxn>
                <a:cxn ang="0">
                  <a:pos x="T2" y="T3"/>
                </a:cxn>
                <a:cxn ang="0">
                  <a:pos x="T4" y="T5"/>
                </a:cxn>
                <a:cxn ang="0">
                  <a:pos x="T6" y="T7"/>
                </a:cxn>
              </a:cxnLst>
              <a:rect l="0" t="0" r="r" b="b"/>
              <a:pathLst>
                <a:path w="15" h="1">
                  <a:moveTo>
                    <a:pt x="1" y="1"/>
                  </a:moveTo>
                  <a:cubicBezTo>
                    <a:pt x="15" y="1"/>
                    <a:pt x="15" y="1"/>
                    <a:pt x="15" y="1"/>
                  </a:cubicBezTo>
                  <a:cubicBezTo>
                    <a:pt x="10" y="1"/>
                    <a:pt x="5" y="1"/>
                    <a:pt x="0" y="0"/>
                  </a:cubicBezTo>
                  <a:lnTo>
                    <a:pt x="1"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9" name="Freeform 69"/>
            <p:cNvSpPr/>
            <p:nvPr/>
          </p:nvSpPr>
          <p:spPr bwMode="auto">
            <a:xfrm>
              <a:off x="2740026" y="2233613"/>
              <a:ext cx="31750" cy="11112"/>
            </a:xfrm>
            <a:custGeom>
              <a:avLst/>
              <a:gdLst>
                <a:gd name="T0" fmla="*/ 23 w 23"/>
                <a:gd name="T1" fmla="*/ 6 h 7"/>
                <a:gd name="T2" fmla="*/ 20 w 23"/>
                <a:gd name="T3" fmla="*/ 1 h 7"/>
                <a:gd name="T4" fmla="*/ 0 w 23"/>
                <a:gd name="T5" fmla="*/ 0 h 7"/>
                <a:gd name="T6" fmla="*/ 23 w 23"/>
                <a:gd name="T7" fmla="*/ 6 h 7"/>
              </a:gdLst>
              <a:ahLst/>
              <a:cxnLst>
                <a:cxn ang="0">
                  <a:pos x="T0" y="T1"/>
                </a:cxn>
                <a:cxn ang="0">
                  <a:pos x="T2" y="T3"/>
                </a:cxn>
                <a:cxn ang="0">
                  <a:pos x="T4" y="T5"/>
                </a:cxn>
                <a:cxn ang="0">
                  <a:pos x="T6" y="T7"/>
                </a:cxn>
              </a:cxnLst>
              <a:rect l="0" t="0" r="r" b="b"/>
              <a:pathLst>
                <a:path w="23" h="7">
                  <a:moveTo>
                    <a:pt x="23" y="6"/>
                  </a:moveTo>
                  <a:cubicBezTo>
                    <a:pt x="20" y="1"/>
                    <a:pt x="20" y="1"/>
                    <a:pt x="20" y="1"/>
                  </a:cubicBezTo>
                  <a:cubicBezTo>
                    <a:pt x="0" y="0"/>
                    <a:pt x="0" y="0"/>
                    <a:pt x="0" y="0"/>
                  </a:cubicBezTo>
                  <a:cubicBezTo>
                    <a:pt x="2" y="3"/>
                    <a:pt x="4" y="7"/>
                    <a:pt x="2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70" name="Freeform 70"/>
            <p:cNvSpPr/>
            <p:nvPr/>
          </p:nvSpPr>
          <p:spPr bwMode="auto">
            <a:xfrm>
              <a:off x="2863851" y="2238375"/>
              <a:ext cx="22225" cy="3175"/>
            </a:xfrm>
            <a:custGeom>
              <a:avLst/>
              <a:gdLst>
                <a:gd name="T0" fmla="*/ 1 w 15"/>
                <a:gd name="T1" fmla="*/ 0 h 2"/>
                <a:gd name="T2" fmla="*/ 15 w 15"/>
                <a:gd name="T3" fmla="*/ 0 h 2"/>
                <a:gd name="T4" fmla="*/ 1 w 15"/>
                <a:gd name="T5" fmla="*/ 0 h 2"/>
              </a:gdLst>
              <a:ahLst/>
              <a:cxnLst>
                <a:cxn ang="0">
                  <a:pos x="T0" y="T1"/>
                </a:cxn>
                <a:cxn ang="0">
                  <a:pos x="T2" y="T3"/>
                </a:cxn>
                <a:cxn ang="0">
                  <a:pos x="T4" y="T5"/>
                </a:cxn>
              </a:cxnLst>
              <a:rect l="0" t="0" r="r" b="b"/>
              <a:pathLst>
                <a:path w="15" h="2">
                  <a:moveTo>
                    <a:pt x="1" y="0"/>
                  </a:moveTo>
                  <a:cubicBezTo>
                    <a:pt x="0" y="2"/>
                    <a:pt x="10" y="1"/>
                    <a:pt x="15" y="0"/>
                  </a:cubicBezTo>
                  <a:cubicBezTo>
                    <a:pt x="11" y="0"/>
                    <a:pt x="6"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71" name="Freeform 71"/>
            <p:cNvSpPr/>
            <p:nvPr/>
          </p:nvSpPr>
          <p:spPr bwMode="auto">
            <a:xfrm>
              <a:off x="3398838" y="2227263"/>
              <a:ext cx="11113" cy="3175"/>
            </a:xfrm>
            <a:custGeom>
              <a:avLst/>
              <a:gdLst>
                <a:gd name="T0" fmla="*/ 8 w 8"/>
                <a:gd name="T1" fmla="*/ 2 h 2"/>
                <a:gd name="T2" fmla="*/ 0 w 8"/>
                <a:gd name="T3" fmla="*/ 0 h 2"/>
                <a:gd name="T4" fmla="*/ 8 w 8"/>
                <a:gd name="T5" fmla="*/ 2 h 2"/>
              </a:gdLst>
              <a:ahLst/>
              <a:cxnLst>
                <a:cxn ang="0">
                  <a:pos x="T0" y="T1"/>
                </a:cxn>
                <a:cxn ang="0">
                  <a:pos x="T2" y="T3"/>
                </a:cxn>
                <a:cxn ang="0">
                  <a:pos x="T4" y="T5"/>
                </a:cxn>
              </a:cxnLst>
              <a:rect l="0" t="0" r="r" b="b"/>
              <a:pathLst>
                <a:path w="8" h="2">
                  <a:moveTo>
                    <a:pt x="8" y="2"/>
                  </a:moveTo>
                  <a:cubicBezTo>
                    <a:pt x="5" y="1"/>
                    <a:pt x="4" y="0"/>
                    <a:pt x="0" y="0"/>
                  </a:cubicBezTo>
                  <a:lnTo>
                    <a:pt x="8"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grpSp>
      <p:sp>
        <p:nvSpPr>
          <p:cNvPr id="72" name="文本框 154"/>
          <p:cNvSpPr txBox="1"/>
          <p:nvPr/>
        </p:nvSpPr>
        <p:spPr>
          <a:xfrm>
            <a:off x="704182" y="115680"/>
            <a:ext cx="10628208" cy="76835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0" lang="zh-CN" altLang="en-US" sz="4400" b="0" i="0" u="none" strike="noStrike" kern="1200" cap="none" spc="0" normalizeH="0" baseline="0" noProof="0" dirty="0">
                <a:ln>
                  <a:noFill/>
                </a:ln>
                <a:solidFill>
                  <a:schemeClr val="bg1"/>
                </a:solidFill>
                <a:effectLst/>
                <a:uLnTx/>
                <a:uFillTx/>
                <a:latin typeface="华文行楷" panose="02010800040101010101" pitchFamily="2" charset="-122"/>
                <a:ea typeface="华文行楷" panose="02010800040101010101" pitchFamily="2" charset="-122"/>
                <a:cs typeface="华文行楷" panose="02010800040101010101" pitchFamily="2" charset="-122"/>
              </a:rPr>
              <a:t>一</a:t>
            </a:r>
            <a:r>
              <a:rPr kumimoji="0" lang="en-US" altLang="zh-CN" sz="4400" b="0" i="0" u="none" strike="noStrike" kern="1200" cap="none" spc="0" normalizeH="0" baseline="0" noProof="0" dirty="0">
                <a:ln>
                  <a:noFill/>
                </a:ln>
                <a:solidFill>
                  <a:schemeClr val="bg1"/>
                </a:solidFill>
                <a:effectLst/>
                <a:uLnTx/>
                <a:uFillTx/>
                <a:latin typeface="华文行楷" panose="02010800040101010101" pitchFamily="2" charset="-122"/>
                <a:ea typeface="华文行楷" panose="02010800040101010101" pitchFamily="2" charset="-122"/>
                <a:cs typeface="华文行楷" panose="02010800040101010101" pitchFamily="2" charset="-122"/>
              </a:rPr>
              <a:t>.</a:t>
            </a:r>
            <a:r>
              <a:rPr kumimoji="0" lang="zh-CN" altLang="en-US" sz="4400" b="0" i="0" u="none" strike="noStrike" kern="1200" cap="none" spc="0" normalizeH="0" baseline="0" noProof="0" dirty="0">
                <a:ln>
                  <a:noFill/>
                </a:ln>
                <a:solidFill>
                  <a:schemeClr val="bg1"/>
                </a:solidFill>
                <a:effectLst/>
                <a:uLnTx/>
                <a:uFillTx/>
                <a:latin typeface="华文行楷" panose="02010800040101010101" pitchFamily="2" charset="-122"/>
                <a:ea typeface="华文行楷" panose="02010800040101010101" pitchFamily="2" charset="-122"/>
                <a:cs typeface="华文行楷" panose="02010800040101010101" pitchFamily="2" charset="-122"/>
              </a:rPr>
              <a:t>缘由与建立</a:t>
            </a:r>
            <a:r>
              <a:rPr kumimoji="0" lang="en-US" altLang="zh-CN" sz="4400" b="0" i="0" u="none" strike="noStrike" kern="1200" cap="none" spc="0" normalizeH="0" baseline="0" noProof="0" dirty="0">
                <a:ln>
                  <a:noFill/>
                </a:ln>
                <a:solidFill>
                  <a:schemeClr val="bg1"/>
                </a:solidFill>
                <a:effectLst/>
                <a:uLnTx/>
                <a:uFillTx/>
                <a:latin typeface="华文行楷" panose="02010800040101010101" pitchFamily="2" charset="-122"/>
                <a:ea typeface="华文行楷" panose="02010800040101010101" pitchFamily="2" charset="-122"/>
                <a:cs typeface="华文行楷" panose="02010800040101010101" pitchFamily="2" charset="-122"/>
              </a:rPr>
              <a:t>·</a:t>
            </a:r>
            <a:r>
              <a:rPr lang="zh-CN" altLang="en-US" sz="4400" dirty="0">
                <a:solidFill>
                  <a:schemeClr val="bg1"/>
                </a:solidFill>
                <a:latin typeface="华文行楷" panose="02010800040101010101" pitchFamily="2" charset="-122"/>
                <a:ea typeface="华文行楷" panose="02010800040101010101" pitchFamily="2" charset="-122"/>
              </a:rPr>
              <a:t>法律依据</a:t>
            </a:r>
          </a:p>
        </p:txBody>
      </p:sp>
      <p:sp>
        <p:nvSpPr>
          <p:cNvPr id="2" name="文本框 1"/>
          <p:cNvSpPr txBox="1"/>
          <p:nvPr/>
        </p:nvSpPr>
        <p:spPr>
          <a:xfrm>
            <a:off x="461010" y="5675630"/>
            <a:ext cx="11269345" cy="829945"/>
          </a:xfrm>
          <a:prstGeom prst="rect">
            <a:avLst/>
          </a:prstGeom>
          <a:solidFill>
            <a:schemeClr val="accent2"/>
          </a:solidFill>
        </p:spPr>
        <p:txBody>
          <a:bodyPr wrap="square" rtlCol="0" anchor="t">
            <a:spAutoFit/>
          </a:bodyPr>
          <a:lstStyle/>
          <a:p>
            <a:pPr algn="l">
              <a:spcBef>
                <a:spcPts val="0"/>
              </a:spcBef>
              <a:spcAft>
                <a:spcPts val="0"/>
              </a:spcAft>
              <a:buClrTx/>
              <a:buSzTx/>
              <a:buFontTx/>
            </a:pPr>
            <a:r>
              <a:rPr lang="zh-CN" altLang="en-US" sz="2400" b="1" dirty="0">
                <a:latin typeface="方正苏新诗柳楷简体" panose="02000000000000000000" pitchFamily="2" charset="-122"/>
                <a:ea typeface="方正苏新诗柳楷简体" panose="02000000000000000000" pitchFamily="2" charset="-122"/>
              </a:rPr>
              <a:t>备注：</a:t>
            </a:r>
            <a:r>
              <a:rPr lang="en-US" altLang="zh-CN" sz="2400" b="1" dirty="0">
                <a:latin typeface="方正苏新诗柳楷简体" panose="02000000000000000000" pitchFamily="2" charset="-122"/>
                <a:ea typeface="方正苏新诗柳楷简体" panose="02000000000000000000" pitchFamily="2" charset="-122"/>
              </a:rPr>
              <a:t>1941</a:t>
            </a:r>
            <a:r>
              <a:rPr lang="zh-CN" altLang="en-US" sz="2400" b="1" dirty="0">
                <a:latin typeface="方正苏新诗柳楷简体" panose="02000000000000000000" pitchFamily="2" charset="-122"/>
                <a:ea typeface="方正苏新诗柳楷简体" panose="02000000000000000000" pitchFamily="2" charset="-122"/>
              </a:rPr>
              <a:t>年, 《陕甘宁边区施政纲领》中规定了依照民族平等原则 , 建立蒙回民族的自治区, 这是中国共产党关于“民族区域自治</a:t>
            </a:r>
            <a:r>
              <a:rPr lang="en-US" altLang="zh-CN" sz="2400" b="1" dirty="0">
                <a:latin typeface="方正苏新诗柳楷简体" panose="02000000000000000000" pitchFamily="2" charset="-122"/>
                <a:ea typeface="方正苏新诗柳楷简体" panose="02000000000000000000" pitchFamily="2" charset="-122"/>
              </a:rPr>
              <a:t>”</a:t>
            </a:r>
            <a:r>
              <a:rPr lang="zh-CN" altLang="en-US" sz="2400" b="1" dirty="0">
                <a:latin typeface="方正苏新诗柳楷简体" panose="02000000000000000000" pitchFamily="2" charset="-122"/>
                <a:ea typeface="方正苏新诗柳楷简体" panose="02000000000000000000" pitchFamily="2" charset="-122"/>
              </a:rPr>
              <a:t>的</a:t>
            </a:r>
            <a:r>
              <a:rPr lang="zh-CN" altLang="en-US" sz="2400" b="1" dirty="0">
                <a:solidFill>
                  <a:schemeClr val="tx1"/>
                </a:solidFill>
                <a:latin typeface="方正苏新诗柳楷简体" panose="02000000000000000000" pitchFamily="2" charset="-122"/>
                <a:ea typeface="方正苏新诗柳楷简体" panose="02000000000000000000" pitchFamily="2" charset="-122"/>
              </a:rPr>
              <a:t>第 一个法律文件</a:t>
            </a:r>
            <a:r>
              <a:rPr lang="zh-CN" altLang="en-US" sz="2400" b="1" dirty="0">
                <a:latin typeface="方正苏新诗柳楷简体" panose="02000000000000000000" pitchFamily="2" charset="-122"/>
                <a:ea typeface="方正苏新诗柳楷简体" panose="02000000000000000000" pitchFamily="2" charset="-122"/>
              </a:rPr>
              <a: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4"/>
          <p:cNvSpPr txBox="1"/>
          <p:nvPr/>
        </p:nvSpPr>
        <p:spPr>
          <a:xfrm>
            <a:off x="4021455" y="613410"/>
            <a:ext cx="8030845" cy="5631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defRPr sz="6400">
                <a:gradFill flip="none" rotWithShape="1">
                  <a:gsLst>
                    <a:gs pos="0">
                      <a:srgbClr val="C00000"/>
                    </a:gs>
                    <a:gs pos="6000">
                      <a:srgbClr val="131D7E"/>
                    </a:gs>
                    <a:gs pos="31000">
                      <a:srgbClr val="151C83"/>
                    </a:gs>
                    <a:gs pos="47000">
                      <a:srgbClr val="C00000"/>
                    </a:gs>
                    <a:gs pos="100000">
                      <a:srgbClr val="C00000"/>
                    </a:gs>
                  </a:gsLst>
                  <a:lin ang="0" scaled="1"/>
                  <a:tileRect/>
                </a:gradFill>
                <a:latin typeface="方正粗谭黑简体" panose="02000000000000000000" pitchFamily="2" charset="-122"/>
                <a:ea typeface="方正粗谭黑简体" panose="02000000000000000000" pitchFamily="2"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fontAlgn="base">
              <a:spcBef>
                <a:spcPct val="0"/>
              </a:spcBef>
              <a:spcAft>
                <a:spcPct val="0"/>
              </a:spcAft>
              <a:defRPr>
                <a:latin typeface="Calibri" panose="020F0502020204030204" pitchFamily="34" charset="0"/>
                <a:ea typeface="宋体" panose="02010600030101010101" pitchFamily="2" charset="-122"/>
              </a:defRPr>
            </a:lvl6pPr>
            <a:lvl7pPr marL="2971800" indent="-228600" fontAlgn="base">
              <a:spcBef>
                <a:spcPct val="0"/>
              </a:spcBef>
              <a:spcAft>
                <a:spcPct val="0"/>
              </a:spcAft>
              <a:defRPr>
                <a:latin typeface="Calibri" panose="020F0502020204030204" pitchFamily="34" charset="0"/>
                <a:ea typeface="宋体" panose="02010600030101010101" pitchFamily="2" charset="-122"/>
              </a:defRPr>
            </a:lvl7pPr>
            <a:lvl8pPr marL="3429000" indent="-228600" fontAlgn="base">
              <a:spcBef>
                <a:spcPct val="0"/>
              </a:spcBef>
              <a:spcAft>
                <a:spcPct val="0"/>
              </a:spcAft>
              <a:defRPr>
                <a:latin typeface="Calibri" panose="020F0502020204030204" pitchFamily="34" charset="0"/>
                <a:ea typeface="宋体" panose="02010600030101010101" pitchFamily="2" charset="-122"/>
              </a:defRPr>
            </a:lvl8pPr>
            <a:lvl9pPr marL="3886200" indent="-228600" fontAlgn="base">
              <a:spcBef>
                <a:spcPct val="0"/>
              </a:spcBef>
              <a:spcAft>
                <a:spcPct val="0"/>
              </a:spcAft>
              <a:defRPr>
                <a:latin typeface="Calibri" panose="020F0502020204030204" pitchFamily="34" charset="0"/>
                <a:ea typeface="宋体" panose="02010600030101010101" pitchFamily="2" charset="-122"/>
              </a:defRPr>
            </a:lvl9pPr>
          </a:lstStyle>
          <a:p>
            <a:pPr algn="l">
              <a:defRPr/>
            </a:pPr>
            <a:r>
              <a:rPr lang="zh-CN" altLang="en-US" sz="4000" kern="0" dirty="0">
                <a:latin typeface="字魂24号-镇魂手书" panose="00000500000000000000" charset="-122"/>
                <a:ea typeface="字魂24号-镇魂手书" panose="00000500000000000000" charset="-122"/>
                <a:cs typeface="字魂24号-镇魂手书" panose="00000500000000000000" charset="-122"/>
                <a:sym typeface="+mn-lt"/>
              </a:rPr>
              <a:t>1949年民族区域自治载入具有临时宪法性质的《共同纲领》，确定把民族区域自治作为解决我国民族问题的基本国策，1954年</a:t>
            </a:r>
            <a:r>
              <a:rPr lang="zh-CN" altLang="en-US" sz="4000" kern="0" dirty="0">
                <a:latin typeface="字魂24号-镇魂手书" panose="00000500000000000000" charset="-122"/>
                <a:ea typeface="字魂24号-镇魂手书" panose="00000500000000000000" charset="-122"/>
                <a:cs typeface="字魂24号-镇魂手书" panose="00000500000000000000" charset="-122"/>
                <a:sym typeface="+mn-ea"/>
              </a:rPr>
              <a:t>《中华人民共和国宪法》的制定</a:t>
            </a:r>
            <a:r>
              <a:rPr lang="zh-CN" altLang="en-US" sz="4000" kern="0" dirty="0">
                <a:latin typeface="字魂24号-镇魂手书" panose="00000500000000000000" charset="-122"/>
                <a:ea typeface="字魂24号-镇魂手书" panose="00000500000000000000" charset="-122"/>
                <a:cs typeface="字魂24号-镇魂手书" panose="00000500000000000000" charset="-122"/>
                <a:sym typeface="+mn-lt"/>
              </a:rPr>
              <a:t>,民族区域自治下正式成为统一的国家宪法框架下的一项基本政治制度。此后，民族区域自治的实践在全国获得了全面推广。</a:t>
            </a:r>
          </a:p>
        </p:txBody>
      </p:sp>
      <p:pic>
        <p:nvPicPr>
          <p:cNvPr id="2" name="图片 1"/>
          <p:cNvPicPr>
            <a:picLocks noChangeAspect="1"/>
          </p:cNvPicPr>
          <p:nvPr/>
        </p:nvPicPr>
        <p:blipFill>
          <a:blip r:embed="rId2"/>
          <a:stretch>
            <a:fillRect/>
          </a:stretch>
        </p:blipFill>
        <p:spPr>
          <a:xfrm>
            <a:off x="307340" y="808990"/>
            <a:ext cx="3714115" cy="4979035"/>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228185" y="170852"/>
            <a:ext cx="11418443" cy="677357"/>
            <a:chOff x="1695339" y="962402"/>
            <a:chExt cx="2020999" cy="1290261"/>
          </a:xfrm>
          <a:solidFill>
            <a:srgbClr val="FF1919">
              <a:alpha val="98000"/>
            </a:srgbClr>
          </a:solidFill>
        </p:grpSpPr>
        <p:sp>
          <p:nvSpPr>
            <p:cNvPr id="7" name="Freeform 5"/>
            <p:cNvSpPr/>
            <p:nvPr/>
          </p:nvSpPr>
          <p:spPr bwMode="auto">
            <a:xfrm>
              <a:off x="3670301" y="1895475"/>
              <a:ext cx="22225" cy="152400"/>
            </a:xfrm>
            <a:custGeom>
              <a:avLst/>
              <a:gdLst>
                <a:gd name="T0" fmla="*/ 4 w 15"/>
                <a:gd name="T1" fmla="*/ 0 h 108"/>
                <a:gd name="T2" fmla="*/ 4 w 15"/>
                <a:gd name="T3" fmla="*/ 9 h 108"/>
                <a:gd name="T4" fmla="*/ 1 w 15"/>
                <a:gd name="T5" fmla="*/ 23 h 108"/>
                <a:gd name="T6" fmla="*/ 6 w 15"/>
                <a:gd name="T7" fmla="*/ 44 h 108"/>
                <a:gd name="T8" fmla="*/ 3 w 15"/>
                <a:gd name="T9" fmla="*/ 55 h 108"/>
                <a:gd name="T10" fmla="*/ 6 w 15"/>
                <a:gd name="T11" fmla="*/ 89 h 108"/>
                <a:gd name="T12" fmla="*/ 7 w 15"/>
                <a:gd name="T13" fmla="*/ 69 h 108"/>
                <a:gd name="T14" fmla="*/ 11 w 15"/>
                <a:gd name="T15" fmla="*/ 108 h 108"/>
                <a:gd name="T16" fmla="*/ 11 w 15"/>
                <a:gd name="T17" fmla="*/ 71 h 108"/>
                <a:gd name="T18" fmla="*/ 12 w 15"/>
                <a:gd name="T19" fmla="*/ 73 h 108"/>
                <a:gd name="T20" fmla="*/ 12 w 15"/>
                <a:gd name="T21" fmla="*/ 42 h 108"/>
                <a:gd name="T22" fmla="*/ 14 w 15"/>
                <a:gd name="T23" fmla="*/ 49 h 108"/>
                <a:gd name="T24" fmla="*/ 4 w 15"/>
                <a:gd name="T25"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108">
                  <a:moveTo>
                    <a:pt x="4" y="0"/>
                  </a:moveTo>
                  <a:cubicBezTo>
                    <a:pt x="4" y="2"/>
                    <a:pt x="4" y="5"/>
                    <a:pt x="4" y="9"/>
                  </a:cubicBezTo>
                  <a:cubicBezTo>
                    <a:pt x="4" y="18"/>
                    <a:pt x="2" y="26"/>
                    <a:pt x="1" y="23"/>
                  </a:cubicBezTo>
                  <a:cubicBezTo>
                    <a:pt x="4" y="41"/>
                    <a:pt x="0" y="42"/>
                    <a:pt x="6" y="44"/>
                  </a:cubicBezTo>
                  <a:cubicBezTo>
                    <a:pt x="9" y="56"/>
                    <a:pt x="5" y="69"/>
                    <a:pt x="3" y="55"/>
                  </a:cubicBezTo>
                  <a:cubicBezTo>
                    <a:pt x="6" y="89"/>
                    <a:pt x="6" y="89"/>
                    <a:pt x="6" y="89"/>
                  </a:cubicBezTo>
                  <a:cubicBezTo>
                    <a:pt x="7" y="69"/>
                    <a:pt x="7" y="69"/>
                    <a:pt x="7" y="69"/>
                  </a:cubicBezTo>
                  <a:cubicBezTo>
                    <a:pt x="12" y="74"/>
                    <a:pt x="6" y="102"/>
                    <a:pt x="11" y="108"/>
                  </a:cubicBezTo>
                  <a:cubicBezTo>
                    <a:pt x="11" y="71"/>
                    <a:pt x="11" y="71"/>
                    <a:pt x="11" y="71"/>
                  </a:cubicBezTo>
                  <a:cubicBezTo>
                    <a:pt x="12" y="73"/>
                    <a:pt x="12" y="73"/>
                    <a:pt x="12" y="73"/>
                  </a:cubicBezTo>
                  <a:cubicBezTo>
                    <a:pt x="11" y="64"/>
                    <a:pt x="11" y="48"/>
                    <a:pt x="12" y="42"/>
                  </a:cubicBezTo>
                  <a:cubicBezTo>
                    <a:pt x="13" y="43"/>
                    <a:pt x="14" y="43"/>
                    <a:pt x="14" y="49"/>
                  </a:cubicBezTo>
                  <a:cubicBezTo>
                    <a:pt x="15" y="5"/>
                    <a:pt x="6" y="37"/>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8" name="Freeform 6"/>
            <p:cNvSpPr/>
            <p:nvPr/>
          </p:nvSpPr>
          <p:spPr bwMode="auto">
            <a:xfrm>
              <a:off x="3668713" y="1754188"/>
              <a:ext cx="36513" cy="149225"/>
            </a:xfrm>
            <a:custGeom>
              <a:avLst/>
              <a:gdLst>
                <a:gd name="T0" fmla="*/ 17 w 25"/>
                <a:gd name="T1" fmla="*/ 71 h 106"/>
                <a:gd name="T2" fmla="*/ 11 w 25"/>
                <a:gd name="T3" fmla="*/ 56 h 106"/>
                <a:gd name="T4" fmla="*/ 12 w 25"/>
                <a:gd name="T5" fmla="*/ 30 h 106"/>
                <a:gd name="T6" fmla="*/ 7 w 25"/>
                <a:gd name="T7" fmla="*/ 23 h 106"/>
                <a:gd name="T8" fmla="*/ 7 w 25"/>
                <a:gd name="T9" fmla="*/ 35 h 106"/>
                <a:gd name="T10" fmla="*/ 0 w 25"/>
                <a:gd name="T11" fmla="*/ 8 h 106"/>
                <a:gd name="T12" fmla="*/ 4 w 25"/>
                <a:gd name="T13" fmla="*/ 44 h 106"/>
                <a:gd name="T14" fmla="*/ 1 w 25"/>
                <a:gd name="T15" fmla="*/ 86 h 106"/>
                <a:gd name="T16" fmla="*/ 5 w 25"/>
                <a:gd name="T17" fmla="*/ 99 h 106"/>
                <a:gd name="T18" fmla="*/ 5 w 25"/>
                <a:gd name="T19" fmla="*/ 94 h 106"/>
                <a:gd name="T20" fmla="*/ 12 w 25"/>
                <a:gd name="T21" fmla="*/ 94 h 106"/>
                <a:gd name="T22" fmla="*/ 11 w 25"/>
                <a:gd name="T23" fmla="*/ 75 h 106"/>
                <a:gd name="T24" fmla="*/ 19 w 25"/>
                <a:gd name="T25" fmla="*/ 106 h 106"/>
                <a:gd name="T26" fmla="*/ 24 w 25"/>
                <a:gd name="T27" fmla="*/ 54 h 106"/>
                <a:gd name="T28" fmla="*/ 17 w 25"/>
                <a:gd name="T29" fmla="*/ 7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106">
                  <a:moveTo>
                    <a:pt x="17" y="71"/>
                  </a:moveTo>
                  <a:cubicBezTo>
                    <a:pt x="11" y="56"/>
                    <a:pt x="11" y="56"/>
                    <a:pt x="11" y="56"/>
                  </a:cubicBezTo>
                  <a:cubicBezTo>
                    <a:pt x="12" y="30"/>
                    <a:pt x="12" y="30"/>
                    <a:pt x="12" y="30"/>
                  </a:cubicBezTo>
                  <a:cubicBezTo>
                    <a:pt x="10" y="29"/>
                    <a:pt x="8" y="10"/>
                    <a:pt x="7" y="23"/>
                  </a:cubicBezTo>
                  <a:cubicBezTo>
                    <a:pt x="7" y="26"/>
                    <a:pt x="8" y="31"/>
                    <a:pt x="7" y="35"/>
                  </a:cubicBezTo>
                  <a:cubicBezTo>
                    <a:pt x="3" y="32"/>
                    <a:pt x="5" y="0"/>
                    <a:pt x="0" y="8"/>
                  </a:cubicBezTo>
                  <a:cubicBezTo>
                    <a:pt x="2" y="28"/>
                    <a:pt x="1" y="31"/>
                    <a:pt x="4" y="44"/>
                  </a:cubicBezTo>
                  <a:cubicBezTo>
                    <a:pt x="4" y="63"/>
                    <a:pt x="3" y="77"/>
                    <a:pt x="1" y="86"/>
                  </a:cubicBezTo>
                  <a:cubicBezTo>
                    <a:pt x="2" y="91"/>
                    <a:pt x="5" y="92"/>
                    <a:pt x="5" y="99"/>
                  </a:cubicBezTo>
                  <a:cubicBezTo>
                    <a:pt x="5" y="98"/>
                    <a:pt x="5" y="96"/>
                    <a:pt x="5" y="94"/>
                  </a:cubicBezTo>
                  <a:cubicBezTo>
                    <a:pt x="12" y="94"/>
                    <a:pt x="12" y="94"/>
                    <a:pt x="12" y="94"/>
                  </a:cubicBezTo>
                  <a:cubicBezTo>
                    <a:pt x="11" y="88"/>
                    <a:pt x="11" y="82"/>
                    <a:pt x="11" y="75"/>
                  </a:cubicBezTo>
                  <a:cubicBezTo>
                    <a:pt x="19" y="106"/>
                    <a:pt x="19" y="106"/>
                    <a:pt x="19" y="106"/>
                  </a:cubicBezTo>
                  <a:cubicBezTo>
                    <a:pt x="25" y="96"/>
                    <a:pt x="22" y="66"/>
                    <a:pt x="24" y="54"/>
                  </a:cubicBezTo>
                  <a:cubicBezTo>
                    <a:pt x="19" y="69"/>
                    <a:pt x="21" y="42"/>
                    <a:pt x="17"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9" name="Freeform 7"/>
            <p:cNvSpPr/>
            <p:nvPr/>
          </p:nvSpPr>
          <p:spPr bwMode="auto">
            <a:xfrm>
              <a:off x="1738313" y="1677988"/>
              <a:ext cx="3175" cy="11112"/>
            </a:xfrm>
            <a:custGeom>
              <a:avLst/>
              <a:gdLst>
                <a:gd name="T0" fmla="*/ 1 w 2"/>
                <a:gd name="T1" fmla="*/ 0 h 7"/>
                <a:gd name="T2" fmla="*/ 0 w 2"/>
                <a:gd name="T3" fmla="*/ 0 h 7"/>
                <a:gd name="T4" fmla="*/ 2 w 2"/>
                <a:gd name="T5" fmla="*/ 7 h 7"/>
                <a:gd name="T6" fmla="*/ 2 w 2"/>
                <a:gd name="T7" fmla="*/ 7 h 7"/>
                <a:gd name="T8" fmla="*/ 1 w 2"/>
                <a:gd name="T9" fmla="*/ 0 h 7"/>
              </a:gdLst>
              <a:ahLst/>
              <a:cxnLst>
                <a:cxn ang="0">
                  <a:pos x="T0" y="T1"/>
                </a:cxn>
                <a:cxn ang="0">
                  <a:pos x="T2" y="T3"/>
                </a:cxn>
                <a:cxn ang="0">
                  <a:pos x="T4" y="T5"/>
                </a:cxn>
                <a:cxn ang="0">
                  <a:pos x="T6" y="T7"/>
                </a:cxn>
                <a:cxn ang="0">
                  <a:pos x="T8" y="T9"/>
                </a:cxn>
              </a:cxnLst>
              <a:rect l="0" t="0" r="r" b="b"/>
              <a:pathLst>
                <a:path w="2" h="7">
                  <a:moveTo>
                    <a:pt x="1" y="0"/>
                  </a:moveTo>
                  <a:cubicBezTo>
                    <a:pt x="1" y="0"/>
                    <a:pt x="1" y="0"/>
                    <a:pt x="0" y="0"/>
                  </a:cubicBezTo>
                  <a:cubicBezTo>
                    <a:pt x="2" y="7"/>
                    <a:pt x="2" y="7"/>
                    <a:pt x="2" y="7"/>
                  </a:cubicBezTo>
                  <a:cubicBezTo>
                    <a:pt x="2" y="7"/>
                    <a:pt x="2" y="7"/>
                    <a:pt x="2" y="7"/>
                  </a:cubicBezTo>
                  <a:cubicBezTo>
                    <a:pt x="2" y="4"/>
                    <a:pt x="1" y="2"/>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0" name="Freeform 8"/>
            <p:cNvSpPr/>
            <p:nvPr/>
          </p:nvSpPr>
          <p:spPr bwMode="auto">
            <a:xfrm>
              <a:off x="1704976" y="1398588"/>
              <a:ext cx="25400" cy="107950"/>
            </a:xfrm>
            <a:custGeom>
              <a:avLst/>
              <a:gdLst>
                <a:gd name="T0" fmla="*/ 0 w 18"/>
                <a:gd name="T1" fmla="*/ 0 h 76"/>
                <a:gd name="T2" fmla="*/ 4 w 18"/>
                <a:gd name="T3" fmla="*/ 32 h 76"/>
                <a:gd name="T4" fmla="*/ 0 w 18"/>
                <a:gd name="T5" fmla="*/ 37 h 76"/>
                <a:gd name="T6" fmla="*/ 2 w 18"/>
                <a:gd name="T7" fmla="*/ 48 h 76"/>
                <a:gd name="T8" fmla="*/ 2 w 18"/>
                <a:gd name="T9" fmla="*/ 41 h 76"/>
                <a:gd name="T10" fmla="*/ 14 w 18"/>
                <a:gd name="T11" fmla="*/ 76 h 76"/>
                <a:gd name="T12" fmla="*/ 12 w 18"/>
                <a:gd name="T13" fmla="*/ 42 h 76"/>
                <a:gd name="T14" fmla="*/ 11 w 18"/>
                <a:gd name="T15" fmla="*/ 33 h 76"/>
                <a:gd name="T16" fmla="*/ 3 w 18"/>
                <a:gd name="T17" fmla="*/ 6 h 76"/>
                <a:gd name="T18" fmla="*/ 0 w 18"/>
                <a:gd name="T19"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76">
                  <a:moveTo>
                    <a:pt x="0" y="0"/>
                  </a:moveTo>
                  <a:cubicBezTo>
                    <a:pt x="4" y="32"/>
                    <a:pt x="4" y="32"/>
                    <a:pt x="4" y="32"/>
                  </a:cubicBezTo>
                  <a:cubicBezTo>
                    <a:pt x="2" y="28"/>
                    <a:pt x="3" y="44"/>
                    <a:pt x="0" y="37"/>
                  </a:cubicBezTo>
                  <a:cubicBezTo>
                    <a:pt x="1" y="39"/>
                    <a:pt x="1" y="51"/>
                    <a:pt x="2" y="48"/>
                  </a:cubicBezTo>
                  <a:cubicBezTo>
                    <a:pt x="2" y="41"/>
                    <a:pt x="2" y="41"/>
                    <a:pt x="2" y="41"/>
                  </a:cubicBezTo>
                  <a:cubicBezTo>
                    <a:pt x="8" y="58"/>
                    <a:pt x="10" y="48"/>
                    <a:pt x="14" y="76"/>
                  </a:cubicBezTo>
                  <a:cubicBezTo>
                    <a:pt x="18" y="59"/>
                    <a:pt x="15" y="51"/>
                    <a:pt x="12" y="42"/>
                  </a:cubicBezTo>
                  <a:cubicBezTo>
                    <a:pt x="12" y="38"/>
                    <a:pt x="11" y="36"/>
                    <a:pt x="11" y="33"/>
                  </a:cubicBezTo>
                  <a:cubicBezTo>
                    <a:pt x="3" y="6"/>
                    <a:pt x="3" y="6"/>
                    <a:pt x="3" y="6"/>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1" name="Freeform 9"/>
            <p:cNvSpPr/>
            <p:nvPr/>
          </p:nvSpPr>
          <p:spPr bwMode="auto">
            <a:xfrm>
              <a:off x="2921001" y="2193925"/>
              <a:ext cx="1588" cy="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2" name="Freeform 10"/>
            <p:cNvSpPr/>
            <p:nvPr/>
          </p:nvSpPr>
          <p:spPr bwMode="auto">
            <a:xfrm>
              <a:off x="2909888" y="2193925"/>
              <a:ext cx="11113" cy="3175"/>
            </a:xfrm>
            <a:custGeom>
              <a:avLst/>
              <a:gdLst>
                <a:gd name="T0" fmla="*/ 7 w 8"/>
                <a:gd name="T1" fmla="*/ 2 h 2"/>
                <a:gd name="T2" fmla="*/ 8 w 8"/>
                <a:gd name="T3" fmla="*/ 0 h 2"/>
                <a:gd name="T4" fmla="*/ 7 w 8"/>
                <a:gd name="T5" fmla="*/ 2 h 2"/>
              </a:gdLst>
              <a:ahLst/>
              <a:cxnLst>
                <a:cxn ang="0">
                  <a:pos x="T0" y="T1"/>
                </a:cxn>
                <a:cxn ang="0">
                  <a:pos x="T2" y="T3"/>
                </a:cxn>
                <a:cxn ang="0">
                  <a:pos x="T4" y="T5"/>
                </a:cxn>
              </a:cxnLst>
              <a:rect l="0" t="0" r="r" b="b"/>
              <a:pathLst>
                <a:path w="8" h="2">
                  <a:moveTo>
                    <a:pt x="7" y="2"/>
                  </a:moveTo>
                  <a:cubicBezTo>
                    <a:pt x="8" y="0"/>
                    <a:pt x="8" y="0"/>
                    <a:pt x="8" y="0"/>
                  </a:cubicBezTo>
                  <a:cubicBezTo>
                    <a:pt x="7" y="1"/>
                    <a:pt x="0" y="2"/>
                    <a:pt x="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3" name="Freeform 11"/>
            <p:cNvSpPr/>
            <p:nvPr/>
          </p:nvSpPr>
          <p:spPr bwMode="auto">
            <a:xfrm>
              <a:off x="3690938" y="1557338"/>
              <a:ext cx="1588" cy="4762"/>
            </a:xfrm>
            <a:custGeom>
              <a:avLst/>
              <a:gdLst>
                <a:gd name="T0" fmla="*/ 1 w 1"/>
                <a:gd name="T1" fmla="*/ 0 h 4"/>
                <a:gd name="T2" fmla="*/ 0 w 1"/>
                <a:gd name="T3" fmla="*/ 4 h 4"/>
                <a:gd name="T4" fmla="*/ 1 w 1"/>
                <a:gd name="T5" fmla="*/ 0 h 4"/>
              </a:gdLst>
              <a:ahLst/>
              <a:cxnLst>
                <a:cxn ang="0">
                  <a:pos x="T0" y="T1"/>
                </a:cxn>
                <a:cxn ang="0">
                  <a:pos x="T2" y="T3"/>
                </a:cxn>
                <a:cxn ang="0">
                  <a:pos x="T4" y="T5"/>
                </a:cxn>
              </a:cxnLst>
              <a:rect l="0" t="0" r="r" b="b"/>
              <a:pathLst>
                <a:path w="1" h="4">
                  <a:moveTo>
                    <a:pt x="1" y="0"/>
                  </a:moveTo>
                  <a:cubicBezTo>
                    <a:pt x="1" y="1"/>
                    <a:pt x="0" y="3"/>
                    <a:pt x="0" y="4"/>
                  </a:cubicBezTo>
                  <a:cubicBezTo>
                    <a:pt x="1" y="3"/>
                    <a:pt x="1" y="2"/>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4" name="Freeform 12"/>
            <p:cNvSpPr/>
            <p:nvPr/>
          </p:nvSpPr>
          <p:spPr bwMode="auto">
            <a:xfrm>
              <a:off x="2179638" y="1038225"/>
              <a:ext cx="11113" cy="1587"/>
            </a:xfrm>
            <a:custGeom>
              <a:avLst/>
              <a:gdLst>
                <a:gd name="T0" fmla="*/ 0 w 8"/>
                <a:gd name="T1" fmla="*/ 0 h 1"/>
                <a:gd name="T2" fmla="*/ 8 w 8"/>
                <a:gd name="T3" fmla="*/ 1 h 1"/>
                <a:gd name="T4" fmla="*/ 0 w 8"/>
                <a:gd name="T5" fmla="*/ 0 h 1"/>
              </a:gdLst>
              <a:ahLst/>
              <a:cxnLst>
                <a:cxn ang="0">
                  <a:pos x="T0" y="T1"/>
                </a:cxn>
                <a:cxn ang="0">
                  <a:pos x="T2" y="T3"/>
                </a:cxn>
                <a:cxn ang="0">
                  <a:pos x="T4" y="T5"/>
                </a:cxn>
              </a:cxnLst>
              <a:rect l="0" t="0" r="r" b="b"/>
              <a:pathLst>
                <a:path w="8" h="1">
                  <a:moveTo>
                    <a:pt x="0" y="0"/>
                  </a:moveTo>
                  <a:cubicBezTo>
                    <a:pt x="8" y="1"/>
                    <a:pt x="8" y="1"/>
                    <a:pt x="8" y="1"/>
                  </a:cubicBezTo>
                  <a:cubicBezTo>
                    <a:pt x="5" y="0"/>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5" name="Freeform 13"/>
            <p:cNvSpPr/>
            <p:nvPr/>
          </p:nvSpPr>
          <p:spPr bwMode="auto">
            <a:xfrm>
              <a:off x="2455863" y="1003300"/>
              <a:ext cx="17463" cy="3175"/>
            </a:xfrm>
            <a:custGeom>
              <a:avLst/>
              <a:gdLst>
                <a:gd name="T0" fmla="*/ 0 w 13"/>
                <a:gd name="T1" fmla="*/ 2 h 2"/>
                <a:gd name="T2" fmla="*/ 13 w 13"/>
                <a:gd name="T3" fmla="*/ 0 h 2"/>
                <a:gd name="T4" fmla="*/ 0 w 13"/>
                <a:gd name="T5" fmla="*/ 2 h 2"/>
              </a:gdLst>
              <a:ahLst/>
              <a:cxnLst>
                <a:cxn ang="0">
                  <a:pos x="T0" y="T1"/>
                </a:cxn>
                <a:cxn ang="0">
                  <a:pos x="T2" y="T3"/>
                </a:cxn>
                <a:cxn ang="0">
                  <a:pos x="T4" y="T5"/>
                </a:cxn>
              </a:cxnLst>
              <a:rect l="0" t="0" r="r" b="b"/>
              <a:pathLst>
                <a:path w="13" h="2">
                  <a:moveTo>
                    <a:pt x="0" y="2"/>
                  </a:moveTo>
                  <a:cubicBezTo>
                    <a:pt x="13" y="0"/>
                    <a:pt x="13" y="0"/>
                    <a:pt x="13" y="0"/>
                  </a:cubicBezTo>
                  <a:cubicBezTo>
                    <a:pt x="8" y="1"/>
                    <a:pt x="4"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6" name="Freeform 14"/>
            <p:cNvSpPr/>
            <p:nvPr/>
          </p:nvSpPr>
          <p:spPr bwMode="auto">
            <a:xfrm>
              <a:off x="3692526" y="1406525"/>
              <a:ext cx="0" cy="3175"/>
            </a:xfrm>
            <a:custGeom>
              <a:avLst/>
              <a:gdLst>
                <a:gd name="T0" fmla="*/ 2 h 2"/>
                <a:gd name="T1" fmla="*/ 2 h 2"/>
                <a:gd name="T2" fmla="*/ 0 h 2"/>
                <a:gd name="T3" fmla="*/ 2 h 2"/>
              </a:gdLst>
              <a:ahLst/>
              <a:cxnLst>
                <a:cxn ang="0">
                  <a:pos x="0" y="T0"/>
                </a:cxn>
                <a:cxn ang="0">
                  <a:pos x="0" y="T1"/>
                </a:cxn>
                <a:cxn ang="0">
                  <a:pos x="0" y="T2"/>
                </a:cxn>
                <a:cxn ang="0">
                  <a:pos x="0" y="T3"/>
                </a:cxn>
              </a:cxnLst>
              <a:rect l="0" t="0" r="r" b="b"/>
              <a:pathLst>
                <a:path h="2">
                  <a:moveTo>
                    <a:pt x="0" y="2"/>
                  </a:moveTo>
                  <a:cubicBezTo>
                    <a:pt x="0" y="2"/>
                    <a:pt x="0" y="2"/>
                    <a:pt x="0" y="2"/>
                  </a:cubicBezTo>
                  <a:cubicBezTo>
                    <a:pt x="0" y="1"/>
                    <a:pt x="0" y="0"/>
                    <a:pt x="0" y="0"/>
                  </a:cubicBez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7" name="Freeform 15"/>
            <p:cNvSpPr/>
            <p:nvPr/>
          </p:nvSpPr>
          <p:spPr bwMode="auto">
            <a:xfrm>
              <a:off x="3009901" y="1028700"/>
              <a:ext cx="9525" cy="1587"/>
            </a:xfrm>
            <a:custGeom>
              <a:avLst/>
              <a:gdLst>
                <a:gd name="T0" fmla="*/ 0 w 7"/>
                <a:gd name="T1" fmla="*/ 0 h 1"/>
                <a:gd name="T2" fmla="*/ 7 w 7"/>
                <a:gd name="T3" fmla="*/ 1 h 1"/>
                <a:gd name="T4" fmla="*/ 0 w 7"/>
                <a:gd name="T5" fmla="*/ 0 h 1"/>
              </a:gdLst>
              <a:ahLst/>
              <a:cxnLst>
                <a:cxn ang="0">
                  <a:pos x="T0" y="T1"/>
                </a:cxn>
                <a:cxn ang="0">
                  <a:pos x="T2" y="T3"/>
                </a:cxn>
                <a:cxn ang="0">
                  <a:pos x="T4" y="T5"/>
                </a:cxn>
              </a:cxnLst>
              <a:rect l="0" t="0" r="r" b="b"/>
              <a:pathLst>
                <a:path w="7" h="1">
                  <a:moveTo>
                    <a:pt x="0" y="0"/>
                  </a:moveTo>
                  <a:cubicBezTo>
                    <a:pt x="2" y="0"/>
                    <a:pt x="4" y="1"/>
                    <a:pt x="7" y="1"/>
                  </a:cubicBezTo>
                  <a:cubicBezTo>
                    <a:pt x="7" y="1"/>
                    <a:pt x="4"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8" name="Freeform 16"/>
            <p:cNvSpPr/>
            <p:nvPr/>
          </p:nvSpPr>
          <p:spPr bwMode="auto">
            <a:xfrm>
              <a:off x="2452688" y="1006475"/>
              <a:ext cx="3175" cy="0"/>
            </a:xfrm>
            <a:custGeom>
              <a:avLst/>
              <a:gdLst>
                <a:gd name="T0" fmla="*/ 0 w 2"/>
                <a:gd name="T1" fmla="*/ 1 w 2"/>
                <a:gd name="T2" fmla="*/ 2 w 2"/>
                <a:gd name="T3" fmla="*/ 0 w 2"/>
              </a:gdLst>
              <a:ahLst/>
              <a:cxnLst>
                <a:cxn ang="0">
                  <a:pos x="T0" y="0"/>
                </a:cxn>
                <a:cxn ang="0">
                  <a:pos x="T1" y="0"/>
                </a:cxn>
                <a:cxn ang="0">
                  <a:pos x="T2" y="0"/>
                </a:cxn>
                <a:cxn ang="0">
                  <a:pos x="T3" y="0"/>
                </a:cxn>
              </a:cxnLst>
              <a:rect l="0" t="0" r="r" b="b"/>
              <a:pathLst>
                <a:path w="2">
                  <a:moveTo>
                    <a:pt x="0" y="0"/>
                  </a:moveTo>
                  <a:cubicBezTo>
                    <a:pt x="0" y="0"/>
                    <a:pt x="0" y="0"/>
                    <a:pt x="1" y="0"/>
                  </a:cubicBezTo>
                  <a:cubicBezTo>
                    <a:pt x="1" y="0"/>
                    <a:pt x="2" y="0"/>
                    <a:pt x="2"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9" name="Freeform 17"/>
            <p:cNvSpPr/>
            <p:nvPr/>
          </p:nvSpPr>
          <p:spPr bwMode="auto">
            <a:xfrm>
              <a:off x="2049463" y="1011238"/>
              <a:ext cx="6350" cy="0"/>
            </a:xfrm>
            <a:custGeom>
              <a:avLst/>
              <a:gdLst>
                <a:gd name="T0" fmla="*/ 5 w 5"/>
                <a:gd name="T1" fmla="*/ 0 w 5"/>
                <a:gd name="T2" fmla="*/ 5 w 5"/>
              </a:gdLst>
              <a:ahLst/>
              <a:cxnLst>
                <a:cxn ang="0">
                  <a:pos x="T0" y="0"/>
                </a:cxn>
                <a:cxn ang="0">
                  <a:pos x="T1" y="0"/>
                </a:cxn>
                <a:cxn ang="0">
                  <a:pos x="T2" y="0"/>
                </a:cxn>
              </a:cxnLst>
              <a:rect l="0" t="0" r="r" b="b"/>
              <a:pathLst>
                <a:path w="5">
                  <a:moveTo>
                    <a:pt x="5" y="0"/>
                  </a:moveTo>
                  <a:cubicBezTo>
                    <a:pt x="4" y="0"/>
                    <a:pt x="2" y="0"/>
                    <a:pt x="0" y="0"/>
                  </a:cubicBezTo>
                  <a:cubicBezTo>
                    <a:pt x="2" y="0"/>
                    <a:pt x="4" y="0"/>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0" name="Freeform 18"/>
            <p:cNvSpPr/>
            <p:nvPr/>
          </p:nvSpPr>
          <p:spPr bwMode="auto">
            <a:xfrm>
              <a:off x="2066926" y="1038225"/>
              <a:ext cx="7938" cy="1587"/>
            </a:xfrm>
            <a:custGeom>
              <a:avLst/>
              <a:gdLst>
                <a:gd name="T0" fmla="*/ 6 w 6"/>
                <a:gd name="T1" fmla="*/ 0 h 1"/>
                <a:gd name="T2" fmla="*/ 0 w 6"/>
                <a:gd name="T3" fmla="*/ 1 h 1"/>
                <a:gd name="T4" fmla="*/ 6 w 6"/>
                <a:gd name="T5" fmla="*/ 0 h 1"/>
              </a:gdLst>
              <a:ahLst/>
              <a:cxnLst>
                <a:cxn ang="0">
                  <a:pos x="T0" y="T1"/>
                </a:cxn>
                <a:cxn ang="0">
                  <a:pos x="T2" y="T3"/>
                </a:cxn>
                <a:cxn ang="0">
                  <a:pos x="T4" y="T5"/>
                </a:cxn>
              </a:cxnLst>
              <a:rect l="0" t="0" r="r" b="b"/>
              <a:pathLst>
                <a:path w="6" h="1">
                  <a:moveTo>
                    <a:pt x="6" y="0"/>
                  </a:moveTo>
                  <a:cubicBezTo>
                    <a:pt x="4" y="0"/>
                    <a:pt x="2" y="0"/>
                    <a:pt x="0" y="1"/>
                  </a:cubicBez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1" name="Freeform 19"/>
            <p:cNvSpPr/>
            <p:nvPr/>
          </p:nvSpPr>
          <p:spPr bwMode="auto">
            <a:xfrm>
              <a:off x="1725613" y="1281113"/>
              <a:ext cx="1588" cy="15875"/>
            </a:xfrm>
            <a:custGeom>
              <a:avLst/>
              <a:gdLst>
                <a:gd name="T0" fmla="*/ 0 w 1"/>
                <a:gd name="T1" fmla="*/ 0 h 11"/>
                <a:gd name="T2" fmla="*/ 1 w 1"/>
                <a:gd name="T3" fmla="*/ 11 h 11"/>
                <a:gd name="T4" fmla="*/ 0 w 1"/>
                <a:gd name="T5" fmla="*/ 0 h 11"/>
              </a:gdLst>
              <a:ahLst/>
              <a:cxnLst>
                <a:cxn ang="0">
                  <a:pos x="T0" y="T1"/>
                </a:cxn>
                <a:cxn ang="0">
                  <a:pos x="T2" y="T3"/>
                </a:cxn>
                <a:cxn ang="0">
                  <a:pos x="T4" y="T5"/>
                </a:cxn>
              </a:cxnLst>
              <a:rect l="0" t="0" r="r" b="b"/>
              <a:pathLst>
                <a:path w="1" h="11">
                  <a:moveTo>
                    <a:pt x="0" y="0"/>
                  </a:moveTo>
                  <a:cubicBezTo>
                    <a:pt x="1" y="11"/>
                    <a:pt x="1" y="11"/>
                    <a:pt x="1" y="11"/>
                  </a:cubicBezTo>
                  <a:cubicBezTo>
                    <a:pt x="0" y="6"/>
                    <a:pt x="0" y="2"/>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2" name="Freeform 20"/>
            <p:cNvSpPr/>
            <p:nvPr/>
          </p:nvSpPr>
          <p:spPr bwMode="auto">
            <a:xfrm>
              <a:off x="2028826" y="1030288"/>
              <a:ext cx="1588" cy="1587"/>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1" y="1"/>
                    <a:pt x="0" y="1"/>
                    <a:pt x="0" y="1"/>
                  </a:cubicBezTo>
                  <a:cubicBezTo>
                    <a:pt x="1" y="1"/>
                    <a:pt x="2"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3" name="Freeform 21"/>
            <p:cNvSpPr/>
            <p:nvPr/>
          </p:nvSpPr>
          <p:spPr bwMode="auto">
            <a:xfrm>
              <a:off x="3662363" y="1660525"/>
              <a:ext cx="1588" cy="1587"/>
            </a:xfrm>
            <a:custGeom>
              <a:avLst/>
              <a:gdLst>
                <a:gd name="T0" fmla="*/ 1 w 1"/>
                <a:gd name="T1" fmla="*/ 1 h 1"/>
                <a:gd name="T2" fmla="*/ 1 w 1"/>
                <a:gd name="T3" fmla="*/ 1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1"/>
                    <a:pt x="1" y="1"/>
                    <a:pt x="1" y="1"/>
                  </a:cubicBezTo>
                  <a:cubicBezTo>
                    <a:pt x="0" y="0"/>
                    <a:pt x="0" y="0"/>
                    <a:pt x="0" y="0"/>
                  </a:cubicBezTo>
                  <a:lnTo>
                    <a:pt x="1"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4" name="Freeform 22"/>
            <p:cNvSpPr/>
            <p:nvPr/>
          </p:nvSpPr>
          <p:spPr bwMode="auto">
            <a:xfrm>
              <a:off x="3678238" y="1701800"/>
              <a:ext cx="0" cy="14287"/>
            </a:xfrm>
            <a:custGeom>
              <a:avLst/>
              <a:gdLst>
                <a:gd name="T0" fmla="*/ 0 h 10"/>
                <a:gd name="T1" fmla="*/ 10 h 10"/>
                <a:gd name="T2" fmla="*/ 0 h 10"/>
              </a:gdLst>
              <a:ahLst/>
              <a:cxnLst>
                <a:cxn ang="0">
                  <a:pos x="0" y="T0"/>
                </a:cxn>
                <a:cxn ang="0">
                  <a:pos x="0" y="T1"/>
                </a:cxn>
                <a:cxn ang="0">
                  <a:pos x="0" y="T2"/>
                </a:cxn>
              </a:cxnLst>
              <a:rect l="0" t="0" r="r" b="b"/>
              <a:pathLst>
                <a:path h="10">
                  <a:moveTo>
                    <a:pt x="0" y="0"/>
                  </a:moveTo>
                  <a:cubicBezTo>
                    <a:pt x="0" y="3"/>
                    <a:pt x="0" y="7"/>
                    <a:pt x="0" y="10"/>
                  </a:cubicBezTo>
                  <a:cubicBezTo>
                    <a:pt x="0" y="6"/>
                    <a:pt x="0" y="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5" name="Freeform 23"/>
            <p:cNvSpPr/>
            <p:nvPr/>
          </p:nvSpPr>
          <p:spPr bwMode="auto">
            <a:xfrm>
              <a:off x="3251201" y="1041400"/>
              <a:ext cx="19050" cy="7937"/>
            </a:xfrm>
            <a:custGeom>
              <a:avLst/>
              <a:gdLst>
                <a:gd name="T0" fmla="*/ 0 w 13"/>
                <a:gd name="T1" fmla="*/ 2 h 5"/>
                <a:gd name="T2" fmla="*/ 7 w 13"/>
                <a:gd name="T3" fmla="*/ 5 h 5"/>
                <a:gd name="T4" fmla="*/ 0 w 13"/>
                <a:gd name="T5" fmla="*/ 2 h 5"/>
              </a:gdLst>
              <a:ahLst/>
              <a:cxnLst>
                <a:cxn ang="0">
                  <a:pos x="T0" y="T1"/>
                </a:cxn>
                <a:cxn ang="0">
                  <a:pos x="T2" y="T3"/>
                </a:cxn>
                <a:cxn ang="0">
                  <a:pos x="T4" y="T5"/>
                </a:cxn>
              </a:cxnLst>
              <a:rect l="0" t="0" r="r" b="b"/>
              <a:pathLst>
                <a:path w="13" h="5">
                  <a:moveTo>
                    <a:pt x="0" y="2"/>
                  </a:moveTo>
                  <a:cubicBezTo>
                    <a:pt x="3" y="3"/>
                    <a:pt x="10" y="4"/>
                    <a:pt x="7" y="5"/>
                  </a:cubicBezTo>
                  <a:cubicBezTo>
                    <a:pt x="13" y="4"/>
                    <a:pt x="12"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6" name="Freeform 24"/>
            <p:cNvSpPr/>
            <p:nvPr/>
          </p:nvSpPr>
          <p:spPr bwMode="auto">
            <a:xfrm>
              <a:off x="3676651" y="1663700"/>
              <a:ext cx="30163" cy="149225"/>
            </a:xfrm>
            <a:custGeom>
              <a:avLst/>
              <a:gdLst>
                <a:gd name="T0" fmla="*/ 6 w 22"/>
                <a:gd name="T1" fmla="*/ 55 h 105"/>
                <a:gd name="T2" fmla="*/ 10 w 22"/>
                <a:gd name="T3" fmla="*/ 89 h 105"/>
                <a:gd name="T4" fmla="*/ 15 w 22"/>
                <a:gd name="T5" fmla="*/ 90 h 105"/>
                <a:gd name="T6" fmla="*/ 13 w 22"/>
                <a:gd name="T7" fmla="*/ 71 h 105"/>
                <a:gd name="T8" fmla="*/ 16 w 22"/>
                <a:gd name="T9" fmla="*/ 90 h 105"/>
                <a:gd name="T10" fmla="*/ 22 w 22"/>
                <a:gd name="T11" fmla="*/ 88 h 105"/>
                <a:gd name="T12" fmla="*/ 11 w 22"/>
                <a:gd name="T13" fmla="*/ 0 h 105"/>
                <a:gd name="T14" fmla="*/ 12 w 22"/>
                <a:gd name="T15" fmla="*/ 61 h 105"/>
                <a:gd name="T16" fmla="*/ 7 w 22"/>
                <a:gd name="T17" fmla="*/ 54 h 105"/>
                <a:gd name="T18" fmla="*/ 9 w 22"/>
                <a:gd name="T19" fmla="*/ 4 h 105"/>
                <a:gd name="T20" fmla="*/ 6 w 22"/>
                <a:gd name="T21" fmla="*/ 46 h 105"/>
                <a:gd name="T22" fmla="*/ 1 w 22"/>
                <a:gd name="T23" fmla="*/ 37 h 105"/>
                <a:gd name="T24" fmla="*/ 0 w 22"/>
                <a:gd name="T25" fmla="*/ 46 h 105"/>
                <a:gd name="T26" fmla="*/ 6 w 22"/>
                <a:gd name="T27" fmla="*/ 5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105">
                  <a:moveTo>
                    <a:pt x="6" y="55"/>
                  </a:moveTo>
                  <a:cubicBezTo>
                    <a:pt x="11" y="56"/>
                    <a:pt x="8" y="79"/>
                    <a:pt x="10" y="89"/>
                  </a:cubicBezTo>
                  <a:cubicBezTo>
                    <a:pt x="11" y="82"/>
                    <a:pt x="13" y="92"/>
                    <a:pt x="15" y="90"/>
                  </a:cubicBezTo>
                  <a:cubicBezTo>
                    <a:pt x="14" y="85"/>
                    <a:pt x="13" y="79"/>
                    <a:pt x="13" y="71"/>
                  </a:cubicBezTo>
                  <a:cubicBezTo>
                    <a:pt x="15" y="67"/>
                    <a:pt x="17" y="80"/>
                    <a:pt x="16" y="90"/>
                  </a:cubicBezTo>
                  <a:cubicBezTo>
                    <a:pt x="19" y="78"/>
                    <a:pt x="20" y="105"/>
                    <a:pt x="22" y="88"/>
                  </a:cubicBezTo>
                  <a:cubicBezTo>
                    <a:pt x="20" y="51"/>
                    <a:pt x="18" y="26"/>
                    <a:pt x="11" y="0"/>
                  </a:cubicBezTo>
                  <a:cubicBezTo>
                    <a:pt x="12" y="21"/>
                    <a:pt x="14" y="44"/>
                    <a:pt x="12" y="61"/>
                  </a:cubicBezTo>
                  <a:cubicBezTo>
                    <a:pt x="7" y="54"/>
                    <a:pt x="7" y="54"/>
                    <a:pt x="7" y="54"/>
                  </a:cubicBezTo>
                  <a:cubicBezTo>
                    <a:pt x="11" y="35"/>
                    <a:pt x="8" y="23"/>
                    <a:pt x="9" y="4"/>
                  </a:cubicBezTo>
                  <a:cubicBezTo>
                    <a:pt x="6" y="46"/>
                    <a:pt x="6" y="46"/>
                    <a:pt x="6" y="46"/>
                  </a:cubicBezTo>
                  <a:cubicBezTo>
                    <a:pt x="3" y="66"/>
                    <a:pt x="2" y="53"/>
                    <a:pt x="1" y="37"/>
                  </a:cubicBezTo>
                  <a:cubicBezTo>
                    <a:pt x="1" y="41"/>
                    <a:pt x="1" y="45"/>
                    <a:pt x="0" y="46"/>
                  </a:cubicBezTo>
                  <a:cubicBezTo>
                    <a:pt x="2" y="47"/>
                    <a:pt x="5" y="92"/>
                    <a:pt x="6" y="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7" name="Freeform 25"/>
            <p:cNvSpPr/>
            <p:nvPr/>
          </p:nvSpPr>
          <p:spPr bwMode="auto">
            <a:xfrm>
              <a:off x="3652838" y="1651000"/>
              <a:ext cx="0" cy="1587"/>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1"/>
                    <a:pt x="0" y="1"/>
                    <a:pt x="0" y="1"/>
                  </a:cubicBezTo>
                  <a:cubicBezTo>
                    <a:pt x="0"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8" name="Freeform 26"/>
            <p:cNvSpPr/>
            <p:nvPr/>
          </p:nvSpPr>
          <p:spPr bwMode="auto">
            <a:xfrm>
              <a:off x="1766888" y="1071563"/>
              <a:ext cx="3175" cy="4762"/>
            </a:xfrm>
            <a:custGeom>
              <a:avLst/>
              <a:gdLst>
                <a:gd name="T0" fmla="*/ 3 w 3"/>
                <a:gd name="T1" fmla="*/ 0 h 3"/>
                <a:gd name="T2" fmla="*/ 1 w 3"/>
                <a:gd name="T3" fmla="*/ 0 h 3"/>
                <a:gd name="T4" fmla="*/ 3 w 3"/>
                <a:gd name="T5" fmla="*/ 0 h 3"/>
              </a:gdLst>
              <a:ahLst/>
              <a:cxnLst>
                <a:cxn ang="0">
                  <a:pos x="T0" y="T1"/>
                </a:cxn>
                <a:cxn ang="0">
                  <a:pos x="T2" y="T3"/>
                </a:cxn>
                <a:cxn ang="0">
                  <a:pos x="T4" y="T5"/>
                </a:cxn>
              </a:cxnLst>
              <a:rect l="0" t="0" r="r" b="b"/>
              <a:pathLst>
                <a:path w="3" h="3">
                  <a:moveTo>
                    <a:pt x="3" y="0"/>
                  </a:moveTo>
                  <a:cubicBezTo>
                    <a:pt x="2" y="0"/>
                    <a:pt x="2" y="0"/>
                    <a:pt x="1" y="0"/>
                  </a:cubicBezTo>
                  <a:cubicBezTo>
                    <a:pt x="0" y="3"/>
                    <a:pt x="1" y="2"/>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9" name="Freeform 27"/>
            <p:cNvSpPr/>
            <p:nvPr/>
          </p:nvSpPr>
          <p:spPr bwMode="auto">
            <a:xfrm>
              <a:off x="3208338" y="1016000"/>
              <a:ext cx="14288" cy="1587"/>
            </a:xfrm>
            <a:custGeom>
              <a:avLst/>
              <a:gdLst>
                <a:gd name="T0" fmla="*/ 10 w 10"/>
                <a:gd name="T1" fmla="*/ 0 h 1"/>
                <a:gd name="T2" fmla="*/ 0 w 10"/>
                <a:gd name="T3" fmla="*/ 0 h 1"/>
                <a:gd name="T4" fmla="*/ 10 w 10"/>
                <a:gd name="T5" fmla="*/ 0 h 1"/>
              </a:gdLst>
              <a:ahLst/>
              <a:cxnLst>
                <a:cxn ang="0">
                  <a:pos x="T0" y="T1"/>
                </a:cxn>
                <a:cxn ang="0">
                  <a:pos x="T2" y="T3"/>
                </a:cxn>
                <a:cxn ang="0">
                  <a:pos x="T4" y="T5"/>
                </a:cxn>
              </a:cxnLst>
              <a:rect l="0" t="0" r="r" b="b"/>
              <a:pathLst>
                <a:path w="10" h="1">
                  <a:moveTo>
                    <a:pt x="10" y="0"/>
                  </a:moveTo>
                  <a:cubicBezTo>
                    <a:pt x="6" y="0"/>
                    <a:pt x="3" y="0"/>
                    <a:pt x="0" y="0"/>
                  </a:cubicBezTo>
                  <a:cubicBezTo>
                    <a:pt x="3" y="1"/>
                    <a:pt x="6" y="1"/>
                    <a:pt x="1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0" name="Freeform 28"/>
            <p:cNvSpPr/>
            <p:nvPr/>
          </p:nvSpPr>
          <p:spPr bwMode="auto">
            <a:xfrm>
              <a:off x="3476626" y="1079500"/>
              <a:ext cx="12700" cy="1587"/>
            </a:xfrm>
            <a:custGeom>
              <a:avLst/>
              <a:gdLst>
                <a:gd name="T0" fmla="*/ 9 w 9"/>
                <a:gd name="T1" fmla="*/ 0 h 1"/>
                <a:gd name="T2" fmla="*/ 1 w 9"/>
                <a:gd name="T3" fmla="*/ 0 h 1"/>
                <a:gd name="T4" fmla="*/ 0 w 9"/>
                <a:gd name="T5" fmla="*/ 0 h 1"/>
                <a:gd name="T6" fmla="*/ 9 w 9"/>
                <a:gd name="T7" fmla="*/ 0 h 1"/>
              </a:gdLst>
              <a:ahLst/>
              <a:cxnLst>
                <a:cxn ang="0">
                  <a:pos x="T0" y="T1"/>
                </a:cxn>
                <a:cxn ang="0">
                  <a:pos x="T2" y="T3"/>
                </a:cxn>
                <a:cxn ang="0">
                  <a:pos x="T4" y="T5"/>
                </a:cxn>
                <a:cxn ang="0">
                  <a:pos x="T6" y="T7"/>
                </a:cxn>
              </a:cxnLst>
              <a:rect l="0" t="0" r="r" b="b"/>
              <a:pathLst>
                <a:path w="9" h="1">
                  <a:moveTo>
                    <a:pt x="9" y="0"/>
                  </a:moveTo>
                  <a:cubicBezTo>
                    <a:pt x="6" y="0"/>
                    <a:pt x="4" y="0"/>
                    <a:pt x="1" y="0"/>
                  </a:cubicBezTo>
                  <a:cubicBezTo>
                    <a:pt x="1" y="0"/>
                    <a:pt x="0" y="0"/>
                    <a:pt x="0" y="0"/>
                  </a:cubicBezTo>
                  <a:cubicBezTo>
                    <a:pt x="1" y="1"/>
                    <a:pt x="6" y="0"/>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1" name="Freeform 29"/>
            <p:cNvSpPr/>
            <p:nvPr/>
          </p:nvSpPr>
          <p:spPr bwMode="auto">
            <a:xfrm>
              <a:off x="2679701" y="1081088"/>
              <a:ext cx="11113" cy="1587"/>
            </a:xfrm>
            <a:custGeom>
              <a:avLst/>
              <a:gdLst>
                <a:gd name="T0" fmla="*/ 0 w 7"/>
                <a:gd name="T1" fmla="*/ 2 h 2"/>
                <a:gd name="T2" fmla="*/ 7 w 7"/>
                <a:gd name="T3" fmla="*/ 0 h 2"/>
                <a:gd name="T4" fmla="*/ 0 w 7"/>
                <a:gd name="T5" fmla="*/ 2 h 2"/>
              </a:gdLst>
              <a:ahLst/>
              <a:cxnLst>
                <a:cxn ang="0">
                  <a:pos x="T0" y="T1"/>
                </a:cxn>
                <a:cxn ang="0">
                  <a:pos x="T2" y="T3"/>
                </a:cxn>
                <a:cxn ang="0">
                  <a:pos x="T4" y="T5"/>
                </a:cxn>
              </a:cxnLst>
              <a:rect l="0" t="0" r="r" b="b"/>
              <a:pathLst>
                <a:path w="7" h="2">
                  <a:moveTo>
                    <a:pt x="0" y="2"/>
                  </a:moveTo>
                  <a:cubicBezTo>
                    <a:pt x="3" y="1"/>
                    <a:pt x="6" y="1"/>
                    <a:pt x="7" y="0"/>
                  </a:cubicBezTo>
                  <a:cubicBezTo>
                    <a:pt x="3" y="0"/>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2" name="Freeform 30"/>
            <p:cNvSpPr>
              <a:spLocks noEditPoints="1"/>
            </p:cNvSpPr>
            <p:nvPr/>
          </p:nvSpPr>
          <p:spPr bwMode="auto">
            <a:xfrm>
              <a:off x="1695339" y="962402"/>
              <a:ext cx="2011362" cy="1230312"/>
            </a:xfrm>
            <a:custGeom>
              <a:avLst/>
              <a:gdLst>
                <a:gd name="T0" fmla="*/ 1411 w 1427"/>
                <a:gd name="T1" fmla="*/ 193 h 871"/>
                <a:gd name="T2" fmla="*/ 1412 w 1427"/>
                <a:gd name="T3" fmla="*/ 150 h 871"/>
                <a:gd name="T4" fmla="*/ 1419 w 1427"/>
                <a:gd name="T5" fmla="*/ 186 h 871"/>
                <a:gd name="T6" fmla="*/ 1418 w 1427"/>
                <a:gd name="T7" fmla="*/ 128 h 871"/>
                <a:gd name="T8" fmla="*/ 1393 w 1427"/>
                <a:gd name="T9" fmla="*/ 77 h 871"/>
                <a:gd name="T10" fmla="*/ 1299 w 1427"/>
                <a:gd name="T11" fmla="*/ 27 h 871"/>
                <a:gd name="T12" fmla="*/ 1107 w 1427"/>
                <a:gd name="T13" fmla="*/ 43 h 871"/>
                <a:gd name="T14" fmla="*/ 1069 w 1427"/>
                <a:gd name="T15" fmla="*/ 20 h 871"/>
                <a:gd name="T16" fmla="*/ 986 w 1427"/>
                <a:gd name="T17" fmla="*/ 28 h 871"/>
                <a:gd name="T18" fmla="*/ 861 w 1427"/>
                <a:gd name="T19" fmla="*/ 31 h 871"/>
                <a:gd name="T20" fmla="*/ 821 w 1427"/>
                <a:gd name="T21" fmla="*/ 18 h 871"/>
                <a:gd name="T22" fmla="*/ 742 w 1427"/>
                <a:gd name="T23" fmla="*/ 24 h 871"/>
                <a:gd name="T24" fmla="*/ 660 w 1427"/>
                <a:gd name="T25" fmla="*/ 14 h 871"/>
                <a:gd name="T26" fmla="*/ 626 w 1427"/>
                <a:gd name="T27" fmla="*/ 12 h 871"/>
                <a:gd name="T28" fmla="*/ 322 w 1427"/>
                <a:gd name="T29" fmla="*/ 40 h 871"/>
                <a:gd name="T30" fmla="*/ 275 w 1427"/>
                <a:gd name="T31" fmla="*/ 21 h 871"/>
                <a:gd name="T32" fmla="*/ 339 w 1427"/>
                <a:gd name="T33" fmla="*/ 21 h 871"/>
                <a:gd name="T34" fmla="*/ 156 w 1427"/>
                <a:gd name="T35" fmla="*/ 20 h 871"/>
                <a:gd name="T36" fmla="*/ 123 w 1427"/>
                <a:gd name="T37" fmla="*/ 14 h 871"/>
                <a:gd name="T38" fmla="*/ 69 w 1427"/>
                <a:gd name="T39" fmla="*/ 35 h 871"/>
                <a:gd name="T40" fmla="*/ 6 w 1427"/>
                <a:gd name="T41" fmla="*/ 205 h 871"/>
                <a:gd name="T42" fmla="*/ 22 w 1427"/>
                <a:gd name="T43" fmla="*/ 148 h 871"/>
                <a:gd name="T44" fmla="*/ 52 w 1427"/>
                <a:gd name="T45" fmla="*/ 64 h 871"/>
                <a:gd name="T46" fmla="*/ 33 w 1427"/>
                <a:gd name="T47" fmla="*/ 147 h 871"/>
                <a:gd name="T48" fmla="*/ 26 w 1427"/>
                <a:gd name="T49" fmla="*/ 257 h 871"/>
                <a:gd name="T50" fmla="*/ 29 w 1427"/>
                <a:gd name="T51" fmla="*/ 409 h 871"/>
                <a:gd name="T52" fmla="*/ 11 w 1427"/>
                <a:gd name="T53" fmla="*/ 376 h 871"/>
                <a:gd name="T54" fmla="*/ 3 w 1427"/>
                <a:gd name="T55" fmla="*/ 579 h 871"/>
                <a:gd name="T56" fmla="*/ 28 w 1427"/>
                <a:gd name="T57" fmla="*/ 664 h 871"/>
                <a:gd name="T58" fmla="*/ 11 w 1427"/>
                <a:gd name="T59" fmla="*/ 513 h 871"/>
                <a:gd name="T60" fmla="*/ 32 w 1427"/>
                <a:gd name="T61" fmla="*/ 495 h 871"/>
                <a:gd name="T62" fmla="*/ 34 w 1427"/>
                <a:gd name="T63" fmla="*/ 721 h 871"/>
                <a:gd name="T64" fmla="*/ 48 w 1427"/>
                <a:gd name="T65" fmla="*/ 802 h 871"/>
                <a:gd name="T66" fmla="*/ 68 w 1427"/>
                <a:gd name="T67" fmla="*/ 829 h 871"/>
                <a:gd name="T68" fmla="*/ 152 w 1427"/>
                <a:gd name="T69" fmla="*/ 869 h 871"/>
                <a:gd name="T70" fmla="*/ 323 w 1427"/>
                <a:gd name="T71" fmla="*/ 861 h 871"/>
                <a:gd name="T72" fmla="*/ 513 w 1427"/>
                <a:gd name="T73" fmla="*/ 862 h 871"/>
                <a:gd name="T74" fmla="*/ 867 w 1427"/>
                <a:gd name="T75" fmla="*/ 861 h 871"/>
                <a:gd name="T76" fmla="*/ 903 w 1427"/>
                <a:gd name="T77" fmla="*/ 851 h 871"/>
                <a:gd name="T78" fmla="*/ 1188 w 1427"/>
                <a:gd name="T79" fmla="*/ 845 h 871"/>
                <a:gd name="T80" fmla="*/ 1311 w 1427"/>
                <a:gd name="T81" fmla="*/ 846 h 871"/>
                <a:gd name="T82" fmla="*/ 1368 w 1427"/>
                <a:gd name="T83" fmla="*/ 800 h 871"/>
                <a:gd name="T84" fmla="*/ 1383 w 1427"/>
                <a:gd name="T85" fmla="*/ 412 h 871"/>
                <a:gd name="T86" fmla="*/ 1400 w 1427"/>
                <a:gd name="T87" fmla="*/ 502 h 871"/>
                <a:gd name="T88" fmla="*/ 1411 w 1427"/>
                <a:gd name="T89" fmla="*/ 402 h 871"/>
                <a:gd name="T90" fmla="*/ 1407 w 1427"/>
                <a:gd name="T91" fmla="*/ 338 h 871"/>
                <a:gd name="T92" fmla="*/ 1227 w 1427"/>
                <a:gd name="T93" fmla="*/ 62 h 871"/>
                <a:gd name="T94" fmla="*/ 1127 w 1427"/>
                <a:gd name="T95" fmla="*/ 69 h 871"/>
                <a:gd name="T96" fmla="*/ 952 w 1427"/>
                <a:gd name="T97" fmla="*/ 60 h 871"/>
                <a:gd name="T98" fmla="*/ 908 w 1427"/>
                <a:gd name="T99" fmla="*/ 66 h 871"/>
                <a:gd name="T100" fmla="*/ 621 w 1427"/>
                <a:gd name="T101" fmla="*/ 52 h 871"/>
                <a:gd name="T102" fmla="*/ 696 w 1427"/>
                <a:gd name="T103" fmla="*/ 67 h 871"/>
                <a:gd name="T104" fmla="*/ 444 w 1427"/>
                <a:gd name="T105" fmla="*/ 57 h 871"/>
                <a:gd name="T106" fmla="*/ 322 w 1427"/>
                <a:gd name="T107" fmla="*/ 69 h 871"/>
                <a:gd name="T108" fmla="*/ 55 w 1427"/>
                <a:gd name="T109" fmla="*/ 157 h 871"/>
                <a:gd name="T110" fmla="*/ 115 w 1427"/>
                <a:gd name="T111" fmla="*/ 68 h 871"/>
                <a:gd name="T112" fmla="*/ 60 w 1427"/>
                <a:gd name="T113" fmla="*/ 137 h 871"/>
                <a:gd name="T114" fmla="*/ 68 w 1427"/>
                <a:gd name="T115" fmla="*/ 424 h 871"/>
                <a:gd name="T116" fmla="*/ 595 w 1427"/>
                <a:gd name="T117" fmla="*/ 833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27" h="871">
                  <a:moveTo>
                    <a:pt x="1409" y="244"/>
                  </a:moveTo>
                  <a:cubicBezTo>
                    <a:pt x="1415" y="283"/>
                    <a:pt x="1416" y="244"/>
                    <a:pt x="1421" y="285"/>
                  </a:cubicBezTo>
                  <a:cubicBezTo>
                    <a:pt x="1426" y="285"/>
                    <a:pt x="1427" y="269"/>
                    <a:pt x="1426" y="246"/>
                  </a:cubicBezTo>
                  <a:cubicBezTo>
                    <a:pt x="1424" y="261"/>
                    <a:pt x="1418" y="237"/>
                    <a:pt x="1414" y="257"/>
                  </a:cubicBezTo>
                  <a:cubicBezTo>
                    <a:pt x="1412" y="223"/>
                    <a:pt x="1401" y="226"/>
                    <a:pt x="1406" y="189"/>
                  </a:cubicBezTo>
                  <a:cubicBezTo>
                    <a:pt x="1407" y="190"/>
                    <a:pt x="1407" y="190"/>
                    <a:pt x="1407" y="190"/>
                  </a:cubicBezTo>
                  <a:cubicBezTo>
                    <a:pt x="1403" y="174"/>
                    <a:pt x="1403" y="174"/>
                    <a:pt x="1403" y="174"/>
                  </a:cubicBezTo>
                  <a:cubicBezTo>
                    <a:pt x="1405" y="153"/>
                    <a:pt x="1405" y="153"/>
                    <a:pt x="1405" y="153"/>
                  </a:cubicBezTo>
                  <a:cubicBezTo>
                    <a:pt x="1411" y="166"/>
                    <a:pt x="1408" y="183"/>
                    <a:pt x="1411" y="193"/>
                  </a:cubicBezTo>
                  <a:cubicBezTo>
                    <a:pt x="1414" y="180"/>
                    <a:pt x="1413" y="171"/>
                    <a:pt x="1411" y="162"/>
                  </a:cubicBezTo>
                  <a:cubicBezTo>
                    <a:pt x="1410" y="158"/>
                    <a:pt x="1409" y="154"/>
                    <a:pt x="1407" y="146"/>
                  </a:cubicBezTo>
                  <a:cubicBezTo>
                    <a:pt x="1407" y="142"/>
                    <a:pt x="1406" y="139"/>
                    <a:pt x="1405" y="135"/>
                  </a:cubicBezTo>
                  <a:cubicBezTo>
                    <a:pt x="1404" y="131"/>
                    <a:pt x="1403" y="126"/>
                    <a:pt x="1402" y="122"/>
                  </a:cubicBezTo>
                  <a:cubicBezTo>
                    <a:pt x="1401" y="113"/>
                    <a:pt x="1401" y="112"/>
                    <a:pt x="1402" y="113"/>
                  </a:cubicBezTo>
                  <a:cubicBezTo>
                    <a:pt x="1403" y="114"/>
                    <a:pt x="1404" y="116"/>
                    <a:pt x="1405" y="119"/>
                  </a:cubicBezTo>
                  <a:cubicBezTo>
                    <a:pt x="1406" y="121"/>
                    <a:pt x="1407" y="124"/>
                    <a:pt x="1408" y="128"/>
                  </a:cubicBezTo>
                  <a:cubicBezTo>
                    <a:pt x="1409" y="131"/>
                    <a:pt x="1410" y="135"/>
                    <a:pt x="1411" y="139"/>
                  </a:cubicBezTo>
                  <a:cubicBezTo>
                    <a:pt x="1412" y="143"/>
                    <a:pt x="1412" y="147"/>
                    <a:pt x="1412" y="150"/>
                  </a:cubicBezTo>
                  <a:cubicBezTo>
                    <a:pt x="1413" y="153"/>
                    <a:pt x="1413" y="155"/>
                    <a:pt x="1414" y="157"/>
                  </a:cubicBezTo>
                  <a:cubicBezTo>
                    <a:pt x="1414" y="158"/>
                    <a:pt x="1415" y="159"/>
                    <a:pt x="1415" y="159"/>
                  </a:cubicBezTo>
                  <a:cubicBezTo>
                    <a:pt x="1415" y="157"/>
                    <a:pt x="1415" y="155"/>
                    <a:pt x="1415" y="153"/>
                  </a:cubicBezTo>
                  <a:cubicBezTo>
                    <a:pt x="1415" y="149"/>
                    <a:pt x="1415" y="146"/>
                    <a:pt x="1415" y="143"/>
                  </a:cubicBezTo>
                  <a:cubicBezTo>
                    <a:pt x="1415" y="136"/>
                    <a:pt x="1416" y="131"/>
                    <a:pt x="1417" y="132"/>
                  </a:cubicBezTo>
                  <a:cubicBezTo>
                    <a:pt x="1417" y="137"/>
                    <a:pt x="1418" y="141"/>
                    <a:pt x="1418" y="145"/>
                  </a:cubicBezTo>
                  <a:cubicBezTo>
                    <a:pt x="1418" y="148"/>
                    <a:pt x="1418" y="151"/>
                    <a:pt x="1418" y="153"/>
                  </a:cubicBezTo>
                  <a:cubicBezTo>
                    <a:pt x="1418" y="157"/>
                    <a:pt x="1419" y="159"/>
                    <a:pt x="1419" y="161"/>
                  </a:cubicBezTo>
                  <a:cubicBezTo>
                    <a:pt x="1420" y="166"/>
                    <a:pt x="1420" y="171"/>
                    <a:pt x="1419" y="186"/>
                  </a:cubicBezTo>
                  <a:cubicBezTo>
                    <a:pt x="1417" y="171"/>
                    <a:pt x="1417" y="189"/>
                    <a:pt x="1415" y="186"/>
                  </a:cubicBezTo>
                  <a:cubicBezTo>
                    <a:pt x="1417" y="190"/>
                    <a:pt x="1417" y="219"/>
                    <a:pt x="1416" y="239"/>
                  </a:cubicBezTo>
                  <a:cubicBezTo>
                    <a:pt x="1421" y="244"/>
                    <a:pt x="1420" y="222"/>
                    <a:pt x="1422" y="209"/>
                  </a:cubicBezTo>
                  <a:cubicBezTo>
                    <a:pt x="1419" y="197"/>
                    <a:pt x="1420" y="184"/>
                    <a:pt x="1421" y="173"/>
                  </a:cubicBezTo>
                  <a:cubicBezTo>
                    <a:pt x="1422" y="167"/>
                    <a:pt x="1422" y="161"/>
                    <a:pt x="1422" y="156"/>
                  </a:cubicBezTo>
                  <a:cubicBezTo>
                    <a:pt x="1422" y="153"/>
                    <a:pt x="1422" y="149"/>
                    <a:pt x="1421" y="145"/>
                  </a:cubicBezTo>
                  <a:cubicBezTo>
                    <a:pt x="1421" y="143"/>
                    <a:pt x="1421" y="141"/>
                    <a:pt x="1420" y="140"/>
                  </a:cubicBezTo>
                  <a:cubicBezTo>
                    <a:pt x="1420" y="138"/>
                    <a:pt x="1419" y="136"/>
                    <a:pt x="1419" y="135"/>
                  </a:cubicBezTo>
                  <a:cubicBezTo>
                    <a:pt x="1418" y="132"/>
                    <a:pt x="1418" y="130"/>
                    <a:pt x="1418" y="128"/>
                  </a:cubicBezTo>
                  <a:cubicBezTo>
                    <a:pt x="1417" y="126"/>
                    <a:pt x="1417" y="125"/>
                    <a:pt x="1416" y="123"/>
                  </a:cubicBezTo>
                  <a:cubicBezTo>
                    <a:pt x="1416" y="121"/>
                    <a:pt x="1415" y="119"/>
                    <a:pt x="1415" y="118"/>
                  </a:cubicBezTo>
                  <a:cubicBezTo>
                    <a:pt x="1415" y="116"/>
                    <a:pt x="1416" y="116"/>
                    <a:pt x="1417" y="118"/>
                  </a:cubicBezTo>
                  <a:cubicBezTo>
                    <a:pt x="1419" y="121"/>
                    <a:pt x="1422" y="130"/>
                    <a:pt x="1422" y="128"/>
                  </a:cubicBezTo>
                  <a:cubicBezTo>
                    <a:pt x="1421" y="120"/>
                    <a:pt x="1419" y="114"/>
                    <a:pt x="1418" y="111"/>
                  </a:cubicBezTo>
                  <a:cubicBezTo>
                    <a:pt x="1416" y="108"/>
                    <a:pt x="1415" y="107"/>
                    <a:pt x="1415" y="107"/>
                  </a:cubicBezTo>
                  <a:cubicBezTo>
                    <a:pt x="1413" y="107"/>
                    <a:pt x="1413" y="109"/>
                    <a:pt x="1410" y="104"/>
                  </a:cubicBezTo>
                  <a:cubicBezTo>
                    <a:pt x="1407" y="98"/>
                    <a:pt x="1404" y="93"/>
                    <a:pt x="1401" y="89"/>
                  </a:cubicBezTo>
                  <a:cubicBezTo>
                    <a:pt x="1399" y="84"/>
                    <a:pt x="1396" y="80"/>
                    <a:pt x="1393" y="77"/>
                  </a:cubicBezTo>
                  <a:cubicBezTo>
                    <a:pt x="1388" y="70"/>
                    <a:pt x="1384" y="65"/>
                    <a:pt x="1380" y="60"/>
                  </a:cubicBezTo>
                  <a:cubicBezTo>
                    <a:pt x="1378" y="57"/>
                    <a:pt x="1376" y="55"/>
                    <a:pt x="1373" y="53"/>
                  </a:cubicBezTo>
                  <a:cubicBezTo>
                    <a:pt x="1371" y="50"/>
                    <a:pt x="1369" y="48"/>
                    <a:pt x="1366" y="46"/>
                  </a:cubicBezTo>
                  <a:cubicBezTo>
                    <a:pt x="1363" y="44"/>
                    <a:pt x="1360" y="42"/>
                    <a:pt x="1357" y="39"/>
                  </a:cubicBezTo>
                  <a:cubicBezTo>
                    <a:pt x="1353" y="38"/>
                    <a:pt x="1350" y="35"/>
                    <a:pt x="1345" y="33"/>
                  </a:cubicBezTo>
                  <a:cubicBezTo>
                    <a:pt x="1337" y="32"/>
                    <a:pt x="1326" y="29"/>
                    <a:pt x="1314" y="28"/>
                  </a:cubicBezTo>
                  <a:cubicBezTo>
                    <a:pt x="1312" y="28"/>
                    <a:pt x="1311" y="28"/>
                    <a:pt x="1309" y="27"/>
                  </a:cubicBezTo>
                  <a:cubicBezTo>
                    <a:pt x="1307" y="27"/>
                    <a:pt x="1306" y="27"/>
                    <a:pt x="1304" y="27"/>
                  </a:cubicBezTo>
                  <a:cubicBezTo>
                    <a:pt x="1302" y="27"/>
                    <a:pt x="1301" y="27"/>
                    <a:pt x="1299" y="27"/>
                  </a:cubicBezTo>
                  <a:cubicBezTo>
                    <a:pt x="1296" y="27"/>
                    <a:pt x="1296" y="27"/>
                    <a:pt x="1296" y="27"/>
                  </a:cubicBezTo>
                  <a:cubicBezTo>
                    <a:pt x="1294" y="27"/>
                    <a:pt x="1294" y="27"/>
                    <a:pt x="1294" y="27"/>
                  </a:cubicBezTo>
                  <a:cubicBezTo>
                    <a:pt x="1290" y="27"/>
                    <a:pt x="1285" y="27"/>
                    <a:pt x="1280" y="27"/>
                  </a:cubicBezTo>
                  <a:cubicBezTo>
                    <a:pt x="1260" y="28"/>
                    <a:pt x="1238" y="27"/>
                    <a:pt x="1220" y="27"/>
                  </a:cubicBezTo>
                  <a:cubicBezTo>
                    <a:pt x="1224" y="25"/>
                    <a:pt x="1219" y="23"/>
                    <a:pt x="1217" y="22"/>
                  </a:cubicBezTo>
                  <a:cubicBezTo>
                    <a:pt x="1196" y="29"/>
                    <a:pt x="1203" y="26"/>
                    <a:pt x="1176" y="31"/>
                  </a:cubicBezTo>
                  <a:cubicBezTo>
                    <a:pt x="1199" y="34"/>
                    <a:pt x="1199" y="34"/>
                    <a:pt x="1199" y="34"/>
                  </a:cubicBezTo>
                  <a:cubicBezTo>
                    <a:pt x="1181" y="34"/>
                    <a:pt x="1166" y="40"/>
                    <a:pt x="1150" y="36"/>
                  </a:cubicBezTo>
                  <a:cubicBezTo>
                    <a:pt x="1172" y="43"/>
                    <a:pt x="1120" y="41"/>
                    <a:pt x="1107" y="43"/>
                  </a:cubicBezTo>
                  <a:cubicBezTo>
                    <a:pt x="1088" y="41"/>
                    <a:pt x="1069" y="46"/>
                    <a:pt x="1059" y="41"/>
                  </a:cubicBezTo>
                  <a:cubicBezTo>
                    <a:pt x="1062" y="41"/>
                    <a:pt x="1062" y="41"/>
                    <a:pt x="1062" y="41"/>
                  </a:cubicBezTo>
                  <a:cubicBezTo>
                    <a:pt x="1035" y="40"/>
                    <a:pt x="1035" y="40"/>
                    <a:pt x="1035" y="40"/>
                  </a:cubicBezTo>
                  <a:cubicBezTo>
                    <a:pt x="1038" y="34"/>
                    <a:pt x="1038" y="34"/>
                    <a:pt x="1038" y="34"/>
                  </a:cubicBezTo>
                  <a:cubicBezTo>
                    <a:pt x="1019" y="31"/>
                    <a:pt x="997" y="36"/>
                    <a:pt x="1003" y="38"/>
                  </a:cubicBezTo>
                  <a:cubicBezTo>
                    <a:pt x="983" y="36"/>
                    <a:pt x="995" y="36"/>
                    <a:pt x="992" y="32"/>
                  </a:cubicBezTo>
                  <a:cubicBezTo>
                    <a:pt x="1003" y="30"/>
                    <a:pt x="1027" y="25"/>
                    <a:pt x="1034" y="30"/>
                  </a:cubicBezTo>
                  <a:cubicBezTo>
                    <a:pt x="1032" y="30"/>
                    <a:pt x="1028" y="29"/>
                    <a:pt x="1027" y="30"/>
                  </a:cubicBezTo>
                  <a:cubicBezTo>
                    <a:pt x="1078" y="33"/>
                    <a:pt x="1043" y="22"/>
                    <a:pt x="1069" y="20"/>
                  </a:cubicBezTo>
                  <a:cubicBezTo>
                    <a:pt x="1056" y="20"/>
                    <a:pt x="1046" y="17"/>
                    <a:pt x="1032" y="18"/>
                  </a:cubicBezTo>
                  <a:cubicBezTo>
                    <a:pt x="1025" y="19"/>
                    <a:pt x="998" y="21"/>
                    <a:pt x="985" y="24"/>
                  </a:cubicBezTo>
                  <a:cubicBezTo>
                    <a:pt x="1003" y="21"/>
                    <a:pt x="1013" y="24"/>
                    <a:pt x="1027" y="26"/>
                  </a:cubicBezTo>
                  <a:cubicBezTo>
                    <a:pt x="1015" y="25"/>
                    <a:pt x="1013" y="29"/>
                    <a:pt x="1003" y="27"/>
                  </a:cubicBezTo>
                  <a:cubicBezTo>
                    <a:pt x="1006" y="26"/>
                    <a:pt x="1006" y="26"/>
                    <a:pt x="1006" y="26"/>
                  </a:cubicBezTo>
                  <a:cubicBezTo>
                    <a:pt x="993" y="28"/>
                    <a:pt x="993" y="28"/>
                    <a:pt x="993" y="28"/>
                  </a:cubicBezTo>
                  <a:cubicBezTo>
                    <a:pt x="991" y="24"/>
                    <a:pt x="956" y="27"/>
                    <a:pt x="976" y="22"/>
                  </a:cubicBezTo>
                  <a:cubicBezTo>
                    <a:pt x="958" y="23"/>
                    <a:pt x="970" y="26"/>
                    <a:pt x="953" y="27"/>
                  </a:cubicBezTo>
                  <a:cubicBezTo>
                    <a:pt x="986" y="28"/>
                    <a:pt x="986" y="28"/>
                    <a:pt x="986" y="28"/>
                  </a:cubicBezTo>
                  <a:cubicBezTo>
                    <a:pt x="986" y="33"/>
                    <a:pt x="986" y="33"/>
                    <a:pt x="986" y="33"/>
                  </a:cubicBezTo>
                  <a:cubicBezTo>
                    <a:pt x="974" y="35"/>
                    <a:pt x="971" y="32"/>
                    <a:pt x="957" y="33"/>
                  </a:cubicBezTo>
                  <a:cubicBezTo>
                    <a:pt x="959" y="37"/>
                    <a:pt x="959" y="37"/>
                    <a:pt x="959" y="37"/>
                  </a:cubicBezTo>
                  <a:cubicBezTo>
                    <a:pt x="935" y="33"/>
                    <a:pt x="935" y="33"/>
                    <a:pt x="935" y="33"/>
                  </a:cubicBezTo>
                  <a:cubicBezTo>
                    <a:pt x="938" y="36"/>
                    <a:pt x="920" y="35"/>
                    <a:pt x="915" y="36"/>
                  </a:cubicBezTo>
                  <a:cubicBezTo>
                    <a:pt x="902" y="34"/>
                    <a:pt x="911" y="27"/>
                    <a:pt x="889" y="31"/>
                  </a:cubicBezTo>
                  <a:cubicBezTo>
                    <a:pt x="890" y="31"/>
                    <a:pt x="890" y="31"/>
                    <a:pt x="890" y="31"/>
                  </a:cubicBezTo>
                  <a:cubicBezTo>
                    <a:pt x="878" y="33"/>
                    <a:pt x="870" y="34"/>
                    <a:pt x="852" y="33"/>
                  </a:cubicBezTo>
                  <a:cubicBezTo>
                    <a:pt x="853" y="32"/>
                    <a:pt x="858" y="31"/>
                    <a:pt x="861" y="31"/>
                  </a:cubicBezTo>
                  <a:cubicBezTo>
                    <a:pt x="835" y="28"/>
                    <a:pt x="795" y="36"/>
                    <a:pt x="784" y="29"/>
                  </a:cubicBezTo>
                  <a:cubicBezTo>
                    <a:pt x="786" y="25"/>
                    <a:pt x="796" y="27"/>
                    <a:pt x="797" y="23"/>
                  </a:cubicBezTo>
                  <a:cubicBezTo>
                    <a:pt x="835" y="28"/>
                    <a:pt x="824" y="16"/>
                    <a:pt x="870" y="19"/>
                  </a:cubicBezTo>
                  <a:cubicBezTo>
                    <a:pt x="872" y="29"/>
                    <a:pt x="908" y="14"/>
                    <a:pt x="917" y="23"/>
                  </a:cubicBezTo>
                  <a:cubicBezTo>
                    <a:pt x="899" y="22"/>
                    <a:pt x="875" y="28"/>
                    <a:pt x="878" y="29"/>
                  </a:cubicBezTo>
                  <a:cubicBezTo>
                    <a:pt x="895" y="28"/>
                    <a:pt x="918" y="28"/>
                    <a:pt x="929" y="29"/>
                  </a:cubicBezTo>
                  <a:cubicBezTo>
                    <a:pt x="919" y="26"/>
                    <a:pt x="922" y="21"/>
                    <a:pt x="930" y="17"/>
                  </a:cubicBezTo>
                  <a:cubicBezTo>
                    <a:pt x="903" y="20"/>
                    <a:pt x="855" y="14"/>
                    <a:pt x="817" y="13"/>
                  </a:cubicBezTo>
                  <a:cubicBezTo>
                    <a:pt x="821" y="18"/>
                    <a:pt x="821" y="18"/>
                    <a:pt x="821" y="18"/>
                  </a:cubicBezTo>
                  <a:cubicBezTo>
                    <a:pt x="789" y="23"/>
                    <a:pt x="825" y="13"/>
                    <a:pt x="800" y="13"/>
                  </a:cubicBezTo>
                  <a:cubicBezTo>
                    <a:pt x="788" y="17"/>
                    <a:pt x="788" y="17"/>
                    <a:pt x="788" y="17"/>
                  </a:cubicBezTo>
                  <a:cubicBezTo>
                    <a:pt x="787" y="16"/>
                    <a:pt x="787" y="16"/>
                    <a:pt x="787" y="16"/>
                  </a:cubicBezTo>
                  <a:cubicBezTo>
                    <a:pt x="768" y="22"/>
                    <a:pt x="768" y="22"/>
                    <a:pt x="768" y="22"/>
                  </a:cubicBezTo>
                  <a:cubicBezTo>
                    <a:pt x="781" y="21"/>
                    <a:pt x="775" y="17"/>
                    <a:pt x="790" y="20"/>
                  </a:cubicBezTo>
                  <a:cubicBezTo>
                    <a:pt x="803" y="21"/>
                    <a:pt x="789" y="24"/>
                    <a:pt x="786" y="27"/>
                  </a:cubicBezTo>
                  <a:cubicBezTo>
                    <a:pt x="777" y="25"/>
                    <a:pt x="745" y="27"/>
                    <a:pt x="765" y="23"/>
                  </a:cubicBezTo>
                  <a:cubicBezTo>
                    <a:pt x="730" y="28"/>
                    <a:pt x="730" y="28"/>
                    <a:pt x="730" y="28"/>
                  </a:cubicBezTo>
                  <a:cubicBezTo>
                    <a:pt x="730" y="26"/>
                    <a:pt x="738" y="25"/>
                    <a:pt x="742" y="24"/>
                  </a:cubicBezTo>
                  <a:cubicBezTo>
                    <a:pt x="717" y="25"/>
                    <a:pt x="717" y="25"/>
                    <a:pt x="717" y="25"/>
                  </a:cubicBezTo>
                  <a:cubicBezTo>
                    <a:pt x="718" y="24"/>
                    <a:pt x="718" y="24"/>
                    <a:pt x="718" y="24"/>
                  </a:cubicBezTo>
                  <a:cubicBezTo>
                    <a:pt x="698" y="27"/>
                    <a:pt x="670" y="27"/>
                    <a:pt x="654" y="31"/>
                  </a:cubicBezTo>
                  <a:cubicBezTo>
                    <a:pt x="688" y="35"/>
                    <a:pt x="638" y="36"/>
                    <a:pt x="641" y="39"/>
                  </a:cubicBezTo>
                  <a:cubicBezTo>
                    <a:pt x="629" y="38"/>
                    <a:pt x="625" y="28"/>
                    <a:pt x="651" y="24"/>
                  </a:cubicBezTo>
                  <a:cubicBezTo>
                    <a:pt x="658" y="28"/>
                    <a:pt x="676" y="23"/>
                    <a:pt x="689" y="23"/>
                  </a:cubicBezTo>
                  <a:cubicBezTo>
                    <a:pt x="672" y="21"/>
                    <a:pt x="667" y="24"/>
                    <a:pt x="653" y="24"/>
                  </a:cubicBezTo>
                  <a:cubicBezTo>
                    <a:pt x="663" y="22"/>
                    <a:pt x="636" y="21"/>
                    <a:pt x="636" y="19"/>
                  </a:cubicBezTo>
                  <a:cubicBezTo>
                    <a:pt x="638" y="17"/>
                    <a:pt x="643" y="12"/>
                    <a:pt x="660" y="14"/>
                  </a:cubicBezTo>
                  <a:cubicBezTo>
                    <a:pt x="686" y="15"/>
                    <a:pt x="663" y="19"/>
                    <a:pt x="671" y="19"/>
                  </a:cubicBezTo>
                  <a:cubicBezTo>
                    <a:pt x="677" y="24"/>
                    <a:pt x="706" y="18"/>
                    <a:pt x="722" y="19"/>
                  </a:cubicBezTo>
                  <a:cubicBezTo>
                    <a:pt x="723" y="20"/>
                    <a:pt x="718" y="20"/>
                    <a:pt x="716" y="21"/>
                  </a:cubicBezTo>
                  <a:cubicBezTo>
                    <a:pt x="729" y="20"/>
                    <a:pt x="757" y="20"/>
                    <a:pt x="759" y="17"/>
                  </a:cubicBezTo>
                  <a:cubicBezTo>
                    <a:pt x="726" y="19"/>
                    <a:pt x="726" y="19"/>
                    <a:pt x="726" y="19"/>
                  </a:cubicBezTo>
                  <a:cubicBezTo>
                    <a:pt x="718" y="18"/>
                    <a:pt x="736" y="16"/>
                    <a:pt x="726" y="14"/>
                  </a:cubicBezTo>
                  <a:cubicBezTo>
                    <a:pt x="718" y="15"/>
                    <a:pt x="709" y="15"/>
                    <a:pt x="699" y="14"/>
                  </a:cubicBezTo>
                  <a:cubicBezTo>
                    <a:pt x="701" y="13"/>
                    <a:pt x="701" y="13"/>
                    <a:pt x="701" y="13"/>
                  </a:cubicBezTo>
                  <a:cubicBezTo>
                    <a:pt x="681" y="10"/>
                    <a:pt x="649" y="11"/>
                    <a:pt x="626" y="12"/>
                  </a:cubicBezTo>
                  <a:cubicBezTo>
                    <a:pt x="621" y="21"/>
                    <a:pt x="609" y="26"/>
                    <a:pt x="599" y="34"/>
                  </a:cubicBezTo>
                  <a:cubicBezTo>
                    <a:pt x="564" y="35"/>
                    <a:pt x="528" y="34"/>
                    <a:pt x="491" y="33"/>
                  </a:cubicBezTo>
                  <a:cubicBezTo>
                    <a:pt x="492" y="34"/>
                    <a:pt x="492" y="36"/>
                    <a:pt x="490" y="38"/>
                  </a:cubicBezTo>
                  <a:cubicBezTo>
                    <a:pt x="479" y="35"/>
                    <a:pt x="460" y="37"/>
                    <a:pt x="461" y="33"/>
                  </a:cubicBezTo>
                  <a:cubicBezTo>
                    <a:pt x="450" y="37"/>
                    <a:pt x="418" y="40"/>
                    <a:pt x="424" y="44"/>
                  </a:cubicBezTo>
                  <a:cubicBezTo>
                    <a:pt x="423" y="45"/>
                    <a:pt x="421" y="45"/>
                    <a:pt x="420" y="45"/>
                  </a:cubicBezTo>
                  <a:cubicBezTo>
                    <a:pt x="406" y="40"/>
                    <a:pt x="386" y="37"/>
                    <a:pt x="350" y="36"/>
                  </a:cubicBezTo>
                  <a:cubicBezTo>
                    <a:pt x="343" y="36"/>
                    <a:pt x="342" y="38"/>
                    <a:pt x="344" y="42"/>
                  </a:cubicBezTo>
                  <a:cubicBezTo>
                    <a:pt x="336" y="41"/>
                    <a:pt x="329" y="40"/>
                    <a:pt x="322" y="40"/>
                  </a:cubicBezTo>
                  <a:cubicBezTo>
                    <a:pt x="327" y="38"/>
                    <a:pt x="331" y="36"/>
                    <a:pt x="342" y="35"/>
                  </a:cubicBezTo>
                  <a:cubicBezTo>
                    <a:pt x="285" y="34"/>
                    <a:pt x="285" y="34"/>
                    <a:pt x="285" y="34"/>
                  </a:cubicBezTo>
                  <a:cubicBezTo>
                    <a:pt x="290" y="32"/>
                    <a:pt x="290" y="32"/>
                    <a:pt x="290" y="32"/>
                  </a:cubicBezTo>
                  <a:cubicBezTo>
                    <a:pt x="268" y="35"/>
                    <a:pt x="268" y="35"/>
                    <a:pt x="268" y="35"/>
                  </a:cubicBezTo>
                  <a:cubicBezTo>
                    <a:pt x="280" y="34"/>
                    <a:pt x="299" y="35"/>
                    <a:pt x="295" y="39"/>
                  </a:cubicBezTo>
                  <a:cubicBezTo>
                    <a:pt x="270" y="42"/>
                    <a:pt x="255" y="38"/>
                    <a:pt x="234" y="43"/>
                  </a:cubicBezTo>
                  <a:cubicBezTo>
                    <a:pt x="234" y="36"/>
                    <a:pt x="227" y="34"/>
                    <a:pt x="234" y="30"/>
                  </a:cubicBezTo>
                  <a:cubicBezTo>
                    <a:pt x="236" y="30"/>
                    <a:pt x="236" y="30"/>
                    <a:pt x="237" y="30"/>
                  </a:cubicBezTo>
                  <a:cubicBezTo>
                    <a:pt x="245" y="26"/>
                    <a:pt x="262" y="22"/>
                    <a:pt x="275" y="21"/>
                  </a:cubicBezTo>
                  <a:cubicBezTo>
                    <a:pt x="228" y="18"/>
                    <a:pt x="240" y="21"/>
                    <a:pt x="199" y="19"/>
                  </a:cubicBezTo>
                  <a:cubicBezTo>
                    <a:pt x="196" y="15"/>
                    <a:pt x="237" y="14"/>
                    <a:pt x="227" y="11"/>
                  </a:cubicBezTo>
                  <a:cubicBezTo>
                    <a:pt x="266" y="14"/>
                    <a:pt x="266" y="14"/>
                    <a:pt x="266" y="14"/>
                  </a:cubicBezTo>
                  <a:cubicBezTo>
                    <a:pt x="259" y="14"/>
                    <a:pt x="259" y="15"/>
                    <a:pt x="255" y="16"/>
                  </a:cubicBezTo>
                  <a:cubicBezTo>
                    <a:pt x="282" y="12"/>
                    <a:pt x="291" y="16"/>
                    <a:pt x="311" y="11"/>
                  </a:cubicBezTo>
                  <a:cubicBezTo>
                    <a:pt x="324" y="13"/>
                    <a:pt x="292" y="15"/>
                    <a:pt x="306" y="16"/>
                  </a:cubicBezTo>
                  <a:cubicBezTo>
                    <a:pt x="294" y="16"/>
                    <a:pt x="282" y="21"/>
                    <a:pt x="277" y="25"/>
                  </a:cubicBezTo>
                  <a:cubicBezTo>
                    <a:pt x="307" y="26"/>
                    <a:pt x="294" y="19"/>
                    <a:pt x="320" y="17"/>
                  </a:cubicBezTo>
                  <a:cubicBezTo>
                    <a:pt x="339" y="21"/>
                    <a:pt x="339" y="21"/>
                    <a:pt x="339" y="21"/>
                  </a:cubicBezTo>
                  <a:cubicBezTo>
                    <a:pt x="350" y="20"/>
                    <a:pt x="335" y="19"/>
                    <a:pt x="334" y="18"/>
                  </a:cubicBezTo>
                  <a:cubicBezTo>
                    <a:pt x="349" y="16"/>
                    <a:pt x="354" y="19"/>
                    <a:pt x="365" y="19"/>
                  </a:cubicBezTo>
                  <a:cubicBezTo>
                    <a:pt x="361" y="18"/>
                    <a:pt x="354" y="17"/>
                    <a:pt x="356" y="16"/>
                  </a:cubicBezTo>
                  <a:cubicBezTo>
                    <a:pt x="374" y="19"/>
                    <a:pt x="391" y="17"/>
                    <a:pt x="408" y="23"/>
                  </a:cubicBezTo>
                  <a:cubicBezTo>
                    <a:pt x="398" y="20"/>
                    <a:pt x="419" y="15"/>
                    <a:pt x="426" y="14"/>
                  </a:cubicBezTo>
                  <a:cubicBezTo>
                    <a:pt x="392" y="8"/>
                    <a:pt x="392" y="8"/>
                    <a:pt x="392" y="8"/>
                  </a:cubicBezTo>
                  <a:cubicBezTo>
                    <a:pt x="349" y="10"/>
                    <a:pt x="323" y="7"/>
                    <a:pt x="276" y="10"/>
                  </a:cubicBezTo>
                  <a:cubicBezTo>
                    <a:pt x="279" y="8"/>
                    <a:pt x="279" y="8"/>
                    <a:pt x="279" y="8"/>
                  </a:cubicBezTo>
                  <a:cubicBezTo>
                    <a:pt x="206" y="0"/>
                    <a:pt x="218" y="20"/>
                    <a:pt x="156" y="20"/>
                  </a:cubicBezTo>
                  <a:cubicBezTo>
                    <a:pt x="155" y="19"/>
                    <a:pt x="155" y="18"/>
                    <a:pt x="154" y="18"/>
                  </a:cubicBezTo>
                  <a:cubicBezTo>
                    <a:pt x="153" y="18"/>
                    <a:pt x="152" y="17"/>
                    <a:pt x="150" y="17"/>
                  </a:cubicBezTo>
                  <a:cubicBezTo>
                    <a:pt x="145" y="17"/>
                    <a:pt x="140" y="17"/>
                    <a:pt x="134" y="18"/>
                  </a:cubicBezTo>
                  <a:cubicBezTo>
                    <a:pt x="123" y="20"/>
                    <a:pt x="114" y="23"/>
                    <a:pt x="115" y="20"/>
                  </a:cubicBezTo>
                  <a:cubicBezTo>
                    <a:pt x="119" y="19"/>
                    <a:pt x="122" y="18"/>
                    <a:pt x="125" y="17"/>
                  </a:cubicBezTo>
                  <a:cubicBezTo>
                    <a:pt x="127" y="17"/>
                    <a:pt x="130" y="17"/>
                    <a:pt x="131" y="16"/>
                  </a:cubicBezTo>
                  <a:cubicBezTo>
                    <a:pt x="135" y="15"/>
                    <a:pt x="137" y="15"/>
                    <a:pt x="137" y="14"/>
                  </a:cubicBezTo>
                  <a:cubicBezTo>
                    <a:pt x="138" y="13"/>
                    <a:pt x="135" y="13"/>
                    <a:pt x="130" y="12"/>
                  </a:cubicBezTo>
                  <a:cubicBezTo>
                    <a:pt x="128" y="13"/>
                    <a:pt x="125" y="13"/>
                    <a:pt x="123" y="14"/>
                  </a:cubicBezTo>
                  <a:cubicBezTo>
                    <a:pt x="121" y="15"/>
                    <a:pt x="119" y="15"/>
                    <a:pt x="117" y="16"/>
                  </a:cubicBezTo>
                  <a:cubicBezTo>
                    <a:pt x="113" y="18"/>
                    <a:pt x="109" y="20"/>
                    <a:pt x="105" y="22"/>
                  </a:cubicBezTo>
                  <a:cubicBezTo>
                    <a:pt x="103" y="23"/>
                    <a:pt x="100" y="24"/>
                    <a:pt x="98" y="25"/>
                  </a:cubicBezTo>
                  <a:cubicBezTo>
                    <a:pt x="96" y="27"/>
                    <a:pt x="93" y="28"/>
                    <a:pt x="90" y="29"/>
                  </a:cubicBezTo>
                  <a:cubicBezTo>
                    <a:pt x="89" y="30"/>
                    <a:pt x="87" y="31"/>
                    <a:pt x="86" y="32"/>
                  </a:cubicBezTo>
                  <a:cubicBezTo>
                    <a:pt x="84" y="32"/>
                    <a:pt x="83" y="33"/>
                    <a:pt x="81" y="34"/>
                  </a:cubicBezTo>
                  <a:cubicBezTo>
                    <a:pt x="78" y="36"/>
                    <a:pt x="75" y="38"/>
                    <a:pt x="71" y="40"/>
                  </a:cubicBezTo>
                  <a:cubicBezTo>
                    <a:pt x="75" y="35"/>
                    <a:pt x="71" y="37"/>
                    <a:pt x="69" y="37"/>
                  </a:cubicBezTo>
                  <a:cubicBezTo>
                    <a:pt x="68" y="37"/>
                    <a:pt x="67" y="37"/>
                    <a:pt x="69" y="35"/>
                  </a:cubicBezTo>
                  <a:cubicBezTo>
                    <a:pt x="70" y="33"/>
                    <a:pt x="74" y="30"/>
                    <a:pt x="81" y="26"/>
                  </a:cubicBezTo>
                  <a:cubicBezTo>
                    <a:pt x="60" y="37"/>
                    <a:pt x="46" y="51"/>
                    <a:pt x="36" y="65"/>
                  </a:cubicBezTo>
                  <a:cubicBezTo>
                    <a:pt x="31" y="71"/>
                    <a:pt x="28" y="78"/>
                    <a:pt x="25" y="84"/>
                  </a:cubicBezTo>
                  <a:cubicBezTo>
                    <a:pt x="23" y="90"/>
                    <a:pt x="21" y="97"/>
                    <a:pt x="20" y="103"/>
                  </a:cubicBezTo>
                  <a:cubicBezTo>
                    <a:pt x="15" y="122"/>
                    <a:pt x="14" y="133"/>
                    <a:pt x="13" y="140"/>
                  </a:cubicBezTo>
                  <a:cubicBezTo>
                    <a:pt x="12" y="147"/>
                    <a:pt x="11" y="150"/>
                    <a:pt x="10" y="153"/>
                  </a:cubicBezTo>
                  <a:cubicBezTo>
                    <a:pt x="8" y="156"/>
                    <a:pt x="6" y="160"/>
                    <a:pt x="7" y="183"/>
                  </a:cubicBezTo>
                  <a:cubicBezTo>
                    <a:pt x="5" y="176"/>
                    <a:pt x="5" y="176"/>
                    <a:pt x="5" y="176"/>
                  </a:cubicBezTo>
                  <a:cubicBezTo>
                    <a:pt x="6" y="205"/>
                    <a:pt x="6" y="205"/>
                    <a:pt x="6" y="205"/>
                  </a:cubicBezTo>
                  <a:cubicBezTo>
                    <a:pt x="9" y="195"/>
                    <a:pt x="9" y="195"/>
                    <a:pt x="9" y="195"/>
                  </a:cubicBezTo>
                  <a:cubicBezTo>
                    <a:pt x="13" y="230"/>
                    <a:pt x="13" y="230"/>
                    <a:pt x="13" y="230"/>
                  </a:cubicBezTo>
                  <a:cubicBezTo>
                    <a:pt x="16" y="251"/>
                    <a:pt x="16" y="221"/>
                    <a:pt x="19" y="224"/>
                  </a:cubicBezTo>
                  <a:cubicBezTo>
                    <a:pt x="14" y="217"/>
                    <a:pt x="14" y="217"/>
                    <a:pt x="14" y="217"/>
                  </a:cubicBezTo>
                  <a:cubicBezTo>
                    <a:pt x="15" y="203"/>
                    <a:pt x="12" y="183"/>
                    <a:pt x="15" y="180"/>
                  </a:cubicBezTo>
                  <a:cubicBezTo>
                    <a:pt x="15" y="203"/>
                    <a:pt x="19" y="198"/>
                    <a:pt x="21" y="207"/>
                  </a:cubicBezTo>
                  <a:cubicBezTo>
                    <a:pt x="19" y="185"/>
                    <a:pt x="19" y="185"/>
                    <a:pt x="19" y="185"/>
                  </a:cubicBezTo>
                  <a:cubicBezTo>
                    <a:pt x="22" y="178"/>
                    <a:pt x="22" y="178"/>
                    <a:pt x="22" y="178"/>
                  </a:cubicBezTo>
                  <a:cubicBezTo>
                    <a:pt x="22" y="167"/>
                    <a:pt x="22" y="157"/>
                    <a:pt x="22" y="148"/>
                  </a:cubicBezTo>
                  <a:cubicBezTo>
                    <a:pt x="22" y="135"/>
                    <a:pt x="24" y="124"/>
                    <a:pt x="25" y="113"/>
                  </a:cubicBezTo>
                  <a:cubicBezTo>
                    <a:pt x="23" y="120"/>
                    <a:pt x="22" y="126"/>
                    <a:pt x="22" y="131"/>
                  </a:cubicBezTo>
                  <a:cubicBezTo>
                    <a:pt x="22" y="134"/>
                    <a:pt x="22" y="137"/>
                    <a:pt x="21" y="139"/>
                  </a:cubicBezTo>
                  <a:cubicBezTo>
                    <a:pt x="21" y="142"/>
                    <a:pt x="21" y="145"/>
                    <a:pt x="20" y="148"/>
                  </a:cubicBezTo>
                  <a:cubicBezTo>
                    <a:pt x="18" y="140"/>
                    <a:pt x="18" y="125"/>
                    <a:pt x="23" y="107"/>
                  </a:cubicBezTo>
                  <a:cubicBezTo>
                    <a:pt x="28" y="89"/>
                    <a:pt x="38" y="70"/>
                    <a:pt x="53" y="54"/>
                  </a:cubicBezTo>
                  <a:cubicBezTo>
                    <a:pt x="55" y="54"/>
                    <a:pt x="65" y="46"/>
                    <a:pt x="61" y="50"/>
                  </a:cubicBezTo>
                  <a:cubicBezTo>
                    <a:pt x="61" y="51"/>
                    <a:pt x="55" y="56"/>
                    <a:pt x="53" y="59"/>
                  </a:cubicBezTo>
                  <a:cubicBezTo>
                    <a:pt x="55" y="59"/>
                    <a:pt x="52" y="63"/>
                    <a:pt x="52" y="64"/>
                  </a:cubicBezTo>
                  <a:cubicBezTo>
                    <a:pt x="52" y="65"/>
                    <a:pt x="53" y="64"/>
                    <a:pt x="56" y="62"/>
                  </a:cubicBezTo>
                  <a:cubicBezTo>
                    <a:pt x="58" y="60"/>
                    <a:pt x="63" y="56"/>
                    <a:pt x="70" y="50"/>
                  </a:cubicBezTo>
                  <a:cubicBezTo>
                    <a:pt x="68" y="53"/>
                    <a:pt x="66" y="57"/>
                    <a:pt x="63" y="61"/>
                  </a:cubicBezTo>
                  <a:cubicBezTo>
                    <a:pt x="61" y="65"/>
                    <a:pt x="59" y="69"/>
                    <a:pt x="57" y="73"/>
                  </a:cubicBezTo>
                  <a:cubicBezTo>
                    <a:pt x="53" y="81"/>
                    <a:pt x="51" y="87"/>
                    <a:pt x="52" y="87"/>
                  </a:cubicBezTo>
                  <a:cubicBezTo>
                    <a:pt x="47" y="95"/>
                    <a:pt x="42" y="106"/>
                    <a:pt x="39" y="117"/>
                  </a:cubicBezTo>
                  <a:cubicBezTo>
                    <a:pt x="37" y="123"/>
                    <a:pt x="35" y="128"/>
                    <a:pt x="35" y="133"/>
                  </a:cubicBezTo>
                  <a:cubicBezTo>
                    <a:pt x="34" y="136"/>
                    <a:pt x="34" y="138"/>
                    <a:pt x="33" y="141"/>
                  </a:cubicBezTo>
                  <a:cubicBezTo>
                    <a:pt x="33" y="143"/>
                    <a:pt x="33" y="145"/>
                    <a:pt x="33" y="147"/>
                  </a:cubicBezTo>
                  <a:cubicBezTo>
                    <a:pt x="32" y="146"/>
                    <a:pt x="32" y="146"/>
                    <a:pt x="32" y="146"/>
                  </a:cubicBezTo>
                  <a:cubicBezTo>
                    <a:pt x="32" y="148"/>
                    <a:pt x="31" y="151"/>
                    <a:pt x="31" y="153"/>
                  </a:cubicBezTo>
                  <a:cubicBezTo>
                    <a:pt x="32" y="155"/>
                    <a:pt x="32" y="157"/>
                    <a:pt x="32" y="159"/>
                  </a:cubicBezTo>
                  <a:cubicBezTo>
                    <a:pt x="32" y="163"/>
                    <a:pt x="32" y="168"/>
                    <a:pt x="32" y="172"/>
                  </a:cubicBezTo>
                  <a:cubicBezTo>
                    <a:pt x="33" y="180"/>
                    <a:pt x="33" y="187"/>
                    <a:pt x="31" y="188"/>
                  </a:cubicBezTo>
                  <a:cubicBezTo>
                    <a:pt x="32" y="196"/>
                    <a:pt x="33" y="216"/>
                    <a:pt x="35" y="195"/>
                  </a:cubicBezTo>
                  <a:cubicBezTo>
                    <a:pt x="38" y="230"/>
                    <a:pt x="38" y="230"/>
                    <a:pt x="38" y="230"/>
                  </a:cubicBezTo>
                  <a:cubicBezTo>
                    <a:pt x="31" y="224"/>
                    <a:pt x="29" y="257"/>
                    <a:pt x="23" y="223"/>
                  </a:cubicBezTo>
                  <a:cubicBezTo>
                    <a:pt x="24" y="224"/>
                    <a:pt x="24" y="237"/>
                    <a:pt x="26" y="257"/>
                  </a:cubicBezTo>
                  <a:cubicBezTo>
                    <a:pt x="25" y="256"/>
                    <a:pt x="25" y="256"/>
                    <a:pt x="25" y="256"/>
                  </a:cubicBezTo>
                  <a:cubicBezTo>
                    <a:pt x="25" y="255"/>
                    <a:pt x="24" y="254"/>
                    <a:pt x="24" y="253"/>
                  </a:cubicBezTo>
                  <a:cubicBezTo>
                    <a:pt x="24" y="249"/>
                    <a:pt x="24" y="247"/>
                    <a:pt x="25" y="246"/>
                  </a:cubicBezTo>
                  <a:cubicBezTo>
                    <a:pt x="20" y="234"/>
                    <a:pt x="19" y="252"/>
                    <a:pt x="18" y="271"/>
                  </a:cubicBezTo>
                  <a:cubicBezTo>
                    <a:pt x="22" y="275"/>
                    <a:pt x="22" y="275"/>
                    <a:pt x="22" y="275"/>
                  </a:cubicBezTo>
                  <a:cubicBezTo>
                    <a:pt x="20" y="291"/>
                    <a:pt x="17" y="301"/>
                    <a:pt x="18" y="323"/>
                  </a:cubicBezTo>
                  <a:cubicBezTo>
                    <a:pt x="33" y="374"/>
                    <a:pt x="33" y="374"/>
                    <a:pt x="33" y="374"/>
                  </a:cubicBezTo>
                  <a:cubicBezTo>
                    <a:pt x="33" y="379"/>
                    <a:pt x="34" y="384"/>
                    <a:pt x="34" y="389"/>
                  </a:cubicBezTo>
                  <a:cubicBezTo>
                    <a:pt x="32" y="396"/>
                    <a:pt x="33" y="418"/>
                    <a:pt x="29" y="409"/>
                  </a:cubicBezTo>
                  <a:cubicBezTo>
                    <a:pt x="27" y="411"/>
                    <a:pt x="26" y="404"/>
                    <a:pt x="27" y="394"/>
                  </a:cubicBezTo>
                  <a:cubicBezTo>
                    <a:pt x="27" y="393"/>
                    <a:pt x="28" y="395"/>
                    <a:pt x="28" y="394"/>
                  </a:cubicBezTo>
                  <a:cubicBezTo>
                    <a:pt x="26" y="391"/>
                    <a:pt x="23" y="390"/>
                    <a:pt x="20" y="401"/>
                  </a:cubicBezTo>
                  <a:cubicBezTo>
                    <a:pt x="21" y="389"/>
                    <a:pt x="21" y="388"/>
                    <a:pt x="19" y="379"/>
                  </a:cubicBezTo>
                  <a:cubicBezTo>
                    <a:pt x="19" y="392"/>
                    <a:pt x="19" y="392"/>
                    <a:pt x="19" y="392"/>
                  </a:cubicBezTo>
                  <a:cubicBezTo>
                    <a:pt x="18" y="373"/>
                    <a:pt x="12" y="345"/>
                    <a:pt x="9" y="346"/>
                  </a:cubicBezTo>
                  <a:cubicBezTo>
                    <a:pt x="14" y="351"/>
                    <a:pt x="9" y="363"/>
                    <a:pt x="8" y="373"/>
                  </a:cubicBezTo>
                  <a:cubicBezTo>
                    <a:pt x="7" y="365"/>
                    <a:pt x="5" y="349"/>
                    <a:pt x="4" y="362"/>
                  </a:cubicBezTo>
                  <a:cubicBezTo>
                    <a:pt x="6" y="366"/>
                    <a:pt x="9" y="399"/>
                    <a:pt x="11" y="376"/>
                  </a:cubicBezTo>
                  <a:cubicBezTo>
                    <a:pt x="12" y="386"/>
                    <a:pt x="14" y="399"/>
                    <a:pt x="13" y="410"/>
                  </a:cubicBezTo>
                  <a:cubicBezTo>
                    <a:pt x="11" y="397"/>
                    <a:pt x="9" y="406"/>
                    <a:pt x="6" y="402"/>
                  </a:cubicBezTo>
                  <a:cubicBezTo>
                    <a:pt x="9" y="414"/>
                    <a:pt x="12" y="414"/>
                    <a:pt x="14" y="416"/>
                  </a:cubicBezTo>
                  <a:cubicBezTo>
                    <a:pt x="10" y="450"/>
                    <a:pt x="1" y="463"/>
                    <a:pt x="4" y="502"/>
                  </a:cubicBezTo>
                  <a:cubicBezTo>
                    <a:pt x="5" y="507"/>
                    <a:pt x="3" y="478"/>
                    <a:pt x="6" y="482"/>
                  </a:cubicBezTo>
                  <a:cubicBezTo>
                    <a:pt x="12" y="510"/>
                    <a:pt x="0" y="518"/>
                    <a:pt x="2" y="542"/>
                  </a:cubicBezTo>
                  <a:cubicBezTo>
                    <a:pt x="8" y="536"/>
                    <a:pt x="8" y="536"/>
                    <a:pt x="8" y="536"/>
                  </a:cubicBezTo>
                  <a:cubicBezTo>
                    <a:pt x="9" y="543"/>
                    <a:pt x="10" y="561"/>
                    <a:pt x="10" y="570"/>
                  </a:cubicBezTo>
                  <a:cubicBezTo>
                    <a:pt x="8" y="573"/>
                    <a:pt x="5" y="599"/>
                    <a:pt x="3" y="579"/>
                  </a:cubicBezTo>
                  <a:cubicBezTo>
                    <a:pt x="0" y="621"/>
                    <a:pt x="14" y="616"/>
                    <a:pt x="13" y="664"/>
                  </a:cubicBezTo>
                  <a:cubicBezTo>
                    <a:pt x="14" y="642"/>
                    <a:pt x="14" y="639"/>
                    <a:pt x="14" y="622"/>
                  </a:cubicBezTo>
                  <a:cubicBezTo>
                    <a:pt x="17" y="640"/>
                    <a:pt x="16" y="625"/>
                    <a:pt x="20" y="627"/>
                  </a:cubicBezTo>
                  <a:cubicBezTo>
                    <a:pt x="16" y="638"/>
                    <a:pt x="19" y="674"/>
                    <a:pt x="15" y="649"/>
                  </a:cubicBezTo>
                  <a:cubicBezTo>
                    <a:pt x="15" y="664"/>
                    <a:pt x="14" y="694"/>
                    <a:pt x="17" y="700"/>
                  </a:cubicBezTo>
                  <a:cubicBezTo>
                    <a:pt x="18" y="688"/>
                    <a:pt x="18" y="688"/>
                    <a:pt x="18" y="688"/>
                  </a:cubicBezTo>
                  <a:cubicBezTo>
                    <a:pt x="18" y="709"/>
                    <a:pt x="22" y="730"/>
                    <a:pt x="25" y="739"/>
                  </a:cubicBezTo>
                  <a:cubicBezTo>
                    <a:pt x="25" y="712"/>
                    <a:pt x="18" y="713"/>
                    <a:pt x="19" y="679"/>
                  </a:cubicBezTo>
                  <a:cubicBezTo>
                    <a:pt x="23" y="643"/>
                    <a:pt x="23" y="688"/>
                    <a:pt x="28" y="664"/>
                  </a:cubicBezTo>
                  <a:cubicBezTo>
                    <a:pt x="24" y="638"/>
                    <a:pt x="24" y="638"/>
                    <a:pt x="24" y="638"/>
                  </a:cubicBezTo>
                  <a:cubicBezTo>
                    <a:pt x="23" y="650"/>
                    <a:pt x="23" y="650"/>
                    <a:pt x="23" y="650"/>
                  </a:cubicBezTo>
                  <a:cubicBezTo>
                    <a:pt x="18" y="646"/>
                    <a:pt x="24" y="610"/>
                    <a:pt x="17" y="613"/>
                  </a:cubicBezTo>
                  <a:cubicBezTo>
                    <a:pt x="23" y="587"/>
                    <a:pt x="19" y="579"/>
                    <a:pt x="24" y="550"/>
                  </a:cubicBezTo>
                  <a:cubicBezTo>
                    <a:pt x="22" y="543"/>
                    <a:pt x="22" y="554"/>
                    <a:pt x="21" y="562"/>
                  </a:cubicBezTo>
                  <a:cubicBezTo>
                    <a:pt x="22" y="547"/>
                    <a:pt x="15" y="547"/>
                    <a:pt x="19" y="527"/>
                  </a:cubicBezTo>
                  <a:cubicBezTo>
                    <a:pt x="20" y="517"/>
                    <a:pt x="15" y="524"/>
                    <a:pt x="15" y="542"/>
                  </a:cubicBezTo>
                  <a:cubicBezTo>
                    <a:pt x="15" y="527"/>
                    <a:pt x="14" y="513"/>
                    <a:pt x="15" y="496"/>
                  </a:cubicBezTo>
                  <a:cubicBezTo>
                    <a:pt x="11" y="513"/>
                    <a:pt x="11" y="513"/>
                    <a:pt x="11" y="513"/>
                  </a:cubicBezTo>
                  <a:cubicBezTo>
                    <a:pt x="10" y="496"/>
                    <a:pt x="10" y="496"/>
                    <a:pt x="10" y="496"/>
                  </a:cubicBezTo>
                  <a:cubicBezTo>
                    <a:pt x="8" y="510"/>
                    <a:pt x="8" y="510"/>
                    <a:pt x="8" y="510"/>
                  </a:cubicBezTo>
                  <a:cubicBezTo>
                    <a:pt x="7" y="477"/>
                    <a:pt x="8" y="440"/>
                    <a:pt x="14" y="422"/>
                  </a:cubicBezTo>
                  <a:cubicBezTo>
                    <a:pt x="18" y="451"/>
                    <a:pt x="16" y="498"/>
                    <a:pt x="23" y="515"/>
                  </a:cubicBezTo>
                  <a:cubicBezTo>
                    <a:pt x="25" y="508"/>
                    <a:pt x="18" y="492"/>
                    <a:pt x="24" y="483"/>
                  </a:cubicBezTo>
                  <a:cubicBezTo>
                    <a:pt x="20" y="475"/>
                    <a:pt x="20" y="475"/>
                    <a:pt x="20" y="475"/>
                  </a:cubicBezTo>
                  <a:cubicBezTo>
                    <a:pt x="19" y="465"/>
                    <a:pt x="18" y="442"/>
                    <a:pt x="21" y="440"/>
                  </a:cubicBezTo>
                  <a:cubicBezTo>
                    <a:pt x="24" y="467"/>
                    <a:pt x="28" y="474"/>
                    <a:pt x="31" y="488"/>
                  </a:cubicBezTo>
                  <a:cubicBezTo>
                    <a:pt x="32" y="488"/>
                    <a:pt x="32" y="491"/>
                    <a:pt x="32" y="495"/>
                  </a:cubicBezTo>
                  <a:cubicBezTo>
                    <a:pt x="32" y="495"/>
                    <a:pt x="32" y="495"/>
                    <a:pt x="33" y="495"/>
                  </a:cubicBezTo>
                  <a:cubicBezTo>
                    <a:pt x="32" y="495"/>
                    <a:pt x="32" y="495"/>
                    <a:pt x="32" y="495"/>
                  </a:cubicBezTo>
                  <a:cubicBezTo>
                    <a:pt x="33" y="503"/>
                    <a:pt x="32" y="516"/>
                    <a:pt x="33" y="524"/>
                  </a:cubicBezTo>
                  <a:cubicBezTo>
                    <a:pt x="32" y="534"/>
                    <a:pt x="30" y="527"/>
                    <a:pt x="29" y="526"/>
                  </a:cubicBezTo>
                  <a:cubicBezTo>
                    <a:pt x="25" y="559"/>
                    <a:pt x="37" y="582"/>
                    <a:pt x="34" y="617"/>
                  </a:cubicBezTo>
                  <a:cubicBezTo>
                    <a:pt x="30" y="617"/>
                    <a:pt x="30" y="645"/>
                    <a:pt x="28" y="636"/>
                  </a:cubicBezTo>
                  <a:cubicBezTo>
                    <a:pt x="27" y="657"/>
                    <a:pt x="31" y="668"/>
                    <a:pt x="34" y="681"/>
                  </a:cubicBezTo>
                  <a:cubicBezTo>
                    <a:pt x="30" y="684"/>
                    <a:pt x="33" y="712"/>
                    <a:pt x="29" y="702"/>
                  </a:cubicBezTo>
                  <a:cubicBezTo>
                    <a:pt x="34" y="721"/>
                    <a:pt x="34" y="721"/>
                    <a:pt x="34" y="721"/>
                  </a:cubicBezTo>
                  <a:cubicBezTo>
                    <a:pt x="33" y="727"/>
                    <a:pt x="34" y="737"/>
                    <a:pt x="34" y="746"/>
                  </a:cubicBezTo>
                  <a:cubicBezTo>
                    <a:pt x="34" y="747"/>
                    <a:pt x="34" y="748"/>
                    <a:pt x="34" y="749"/>
                  </a:cubicBezTo>
                  <a:cubicBezTo>
                    <a:pt x="34" y="751"/>
                    <a:pt x="34" y="752"/>
                    <a:pt x="34" y="754"/>
                  </a:cubicBezTo>
                  <a:cubicBezTo>
                    <a:pt x="34" y="756"/>
                    <a:pt x="34" y="759"/>
                    <a:pt x="34" y="761"/>
                  </a:cubicBezTo>
                  <a:cubicBezTo>
                    <a:pt x="34" y="766"/>
                    <a:pt x="34" y="770"/>
                    <a:pt x="34" y="771"/>
                  </a:cubicBezTo>
                  <a:cubicBezTo>
                    <a:pt x="36" y="781"/>
                    <a:pt x="38" y="782"/>
                    <a:pt x="40" y="784"/>
                  </a:cubicBezTo>
                  <a:cubicBezTo>
                    <a:pt x="41" y="785"/>
                    <a:pt x="41" y="786"/>
                    <a:pt x="43" y="789"/>
                  </a:cubicBezTo>
                  <a:cubicBezTo>
                    <a:pt x="43" y="790"/>
                    <a:pt x="44" y="792"/>
                    <a:pt x="45" y="794"/>
                  </a:cubicBezTo>
                  <a:cubicBezTo>
                    <a:pt x="45" y="796"/>
                    <a:pt x="46" y="799"/>
                    <a:pt x="48" y="802"/>
                  </a:cubicBezTo>
                  <a:cubicBezTo>
                    <a:pt x="47" y="801"/>
                    <a:pt x="47" y="803"/>
                    <a:pt x="45" y="798"/>
                  </a:cubicBezTo>
                  <a:cubicBezTo>
                    <a:pt x="46" y="801"/>
                    <a:pt x="47" y="805"/>
                    <a:pt x="49" y="809"/>
                  </a:cubicBezTo>
                  <a:cubicBezTo>
                    <a:pt x="51" y="811"/>
                    <a:pt x="52" y="813"/>
                    <a:pt x="53" y="816"/>
                  </a:cubicBezTo>
                  <a:cubicBezTo>
                    <a:pt x="55" y="818"/>
                    <a:pt x="56" y="820"/>
                    <a:pt x="58" y="822"/>
                  </a:cubicBezTo>
                  <a:cubicBezTo>
                    <a:pt x="60" y="824"/>
                    <a:pt x="61" y="826"/>
                    <a:pt x="63" y="828"/>
                  </a:cubicBezTo>
                  <a:cubicBezTo>
                    <a:pt x="65" y="830"/>
                    <a:pt x="67" y="832"/>
                    <a:pt x="69" y="833"/>
                  </a:cubicBezTo>
                  <a:cubicBezTo>
                    <a:pt x="73" y="836"/>
                    <a:pt x="76" y="839"/>
                    <a:pt x="79" y="841"/>
                  </a:cubicBezTo>
                  <a:cubicBezTo>
                    <a:pt x="72" y="834"/>
                    <a:pt x="72" y="833"/>
                    <a:pt x="70" y="832"/>
                  </a:cubicBezTo>
                  <a:cubicBezTo>
                    <a:pt x="70" y="831"/>
                    <a:pt x="69" y="830"/>
                    <a:pt x="68" y="829"/>
                  </a:cubicBezTo>
                  <a:cubicBezTo>
                    <a:pt x="67" y="827"/>
                    <a:pt x="64" y="825"/>
                    <a:pt x="61" y="820"/>
                  </a:cubicBezTo>
                  <a:cubicBezTo>
                    <a:pt x="62" y="820"/>
                    <a:pt x="67" y="824"/>
                    <a:pt x="74" y="830"/>
                  </a:cubicBezTo>
                  <a:cubicBezTo>
                    <a:pt x="81" y="836"/>
                    <a:pt x="91" y="843"/>
                    <a:pt x="102" y="850"/>
                  </a:cubicBezTo>
                  <a:cubicBezTo>
                    <a:pt x="98" y="849"/>
                    <a:pt x="95" y="848"/>
                    <a:pt x="93" y="847"/>
                  </a:cubicBezTo>
                  <a:cubicBezTo>
                    <a:pt x="92" y="847"/>
                    <a:pt x="91" y="847"/>
                    <a:pt x="91" y="847"/>
                  </a:cubicBezTo>
                  <a:cubicBezTo>
                    <a:pt x="91" y="848"/>
                    <a:pt x="94" y="851"/>
                    <a:pt x="98" y="854"/>
                  </a:cubicBezTo>
                  <a:cubicBezTo>
                    <a:pt x="106" y="859"/>
                    <a:pt x="117" y="863"/>
                    <a:pt x="109" y="862"/>
                  </a:cubicBezTo>
                  <a:cubicBezTo>
                    <a:pt x="122" y="867"/>
                    <a:pt x="135" y="869"/>
                    <a:pt x="147" y="869"/>
                  </a:cubicBezTo>
                  <a:cubicBezTo>
                    <a:pt x="149" y="869"/>
                    <a:pt x="150" y="869"/>
                    <a:pt x="152" y="869"/>
                  </a:cubicBezTo>
                  <a:cubicBezTo>
                    <a:pt x="153" y="869"/>
                    <a:pt x="154" y="868"/>
                    <a:pt x="155" y="868"/>
                  </a:cubicBezTo>
                  <a:cubicBezTo>
                    <a:pt x="157" y="868"/>
                    <a:pt x="159" y="868"/>
                    <a:pt x="161" y="868"/>
                  </a:cubicBezTo>
                  <a:cubicBezTo>
                    <a:pt x="165" y="867"/>
                    <a:pt x="168" y="867"/>
                    <a:pt x="172" y="866"/>
                  </a:cubicBezTo>
                  <a:cubicBezTo>
                    <a:pt x="187" y="864"/>
                    <a:pt x="201" y="861"/>
                    <a:pt x="218" y="858"/>
                  </a:cubicBezTo>
                  <a:cubicBezTo>
                    <a:pt x="258" y="858"/>
                    <a:pt x="307" y="860"/>
                    <a:pt x="338" y="855"/>
                  </a:cubicBezTo>
                  <a:cubicBezTo>
                    <a:pt x="334" y="855"/>
                    <a:pt x="334" y="855"/>
                    <a:pt x="334" y="855"/>
                  </a:cubicBezTo>
                  <a:cubicBezTo>
                    <a:pt x="352" y="852"/>
                    <a:pt x="352" y="852"/>
                    <a:pt x="352" y="852"/>
                  </a:cubicBezTo>
                  <a:cubicBezTo>
                    <a:pt x="363" y="852"/>
                    <a:pt x="352" y="858"/>
                    <a:pt x="369" y="856"/>
                  </a:cubicBezTo>
                  <a:cubicBezTo>
                    <a:pt x="363" y="861"/>
                    <a:pt x="340" y="857"/>
                    <a:pt x="323" y="861"/>
                  </a:cubicBezTo>
                  <a:cubicBezTo>
                    <a:pt x="352" y="865"/>
                    <a:pt x="296" y="865"/>
                    <a:pt x="315" y="869"/>
                  </a:cubicBezTo>
                  <a:cubicBezTo>
                    <a:pt x="327" y="859"/>
                    <a:pt x="377" y="868"/>
                    <a:pt x="403" y="862"/>
                  </a:cubicBezTo>
                  <a:cubicBezTo>
                    <a:pt x="427" y="863"/>
                    <a:pt x="391" y="867"/>
                    <a:pt x="404" y="867"/>
                  </a:cubicBezTo>
                  <a:cubicBezTo>
                    <a:pt x="411" y="864"/>
                    <a:pt x="411" y="864"/>
                    <a:pt x="411" y="864"/>
                  </a:cubicBezTo>
                  <a:cubicBezTo>
                    <a:pt x="421" y="865"/>
                    <a:pt x="424" y="866"/>
                    <a:pt x="424" y="868"/>
                  </a:cubicBezTo>
                  <a:cubicBezTo>
                    <a:pt x="450" y="870"/>
                    <a:pt x="480" y="868"/>
                    <a:pt x="502" y="864"/>
                  </a:cubicBezTo>
                  <a:cubicBezTo>
                    <a:pt x="474" y="866"/>
                    <a:pt x="512" y="859"/>
                    <a:pt x="484" y="859"/>
                  </a:cubicBezTo>
                  <a:cubicBezTo>
                    <a:pt x="492" y="857"/>
                    <a:pt x="510" y="857"/>
                    <a:pt x="528" y="856"/>
                  </a:cubicBezTo>
                  <a:cubicBezTo>
                    <a:pt x="511" y="858"/>
                    <a:pt x="550" y="863"/>
                    <a:pt x="513" y="862"/>
                  </a:cubicBezTo>
                  <a:cubicBezTo>
                    <a:pt x="518" y="867"/>
                    <a:pt x="531" y="861"/>
                    <a:pt x="547" y="862"/>
                  </a:cubicBezTo>
                  <a:cubicBezTo>
                    <a:pt x="539" y="863"/>
                    <a:pt x="520" y="866"/>
                    <a:pt x="522" y="867"/>
                  </a:cubicBezTo>
                  <a:cubicBezTo>
                    <a:pt x="547" y="860"/>
                    <a:pt x="601" y="871"/>
                    <a:pt x="611" y="866"/>
                  </a:cubicBezTo>
                  <a:cubicBezTo>
                    <a:pt x="629" y="862"/>
                    <a:pt x="656" y="858"/>
                    <a:pt x="678" y="854"/>
                  </a:cubicBezTo>
                  <a:cubicBezTo>
                    <a:pt x="700" y="858"/>
                    <a:pt x="724" y="855"/>
                    <a:pt x="749" y="857"/>
                  </a:cubicBezTo>
                  <a:cubicBezTo>
                    <a:pt x="744" y="859"/>
                    <a:pt x="744" y="859"/>
                    <a:pt x="744" y="859"/>
                  </a:cubicBezTo>
                  <a:cubicBezTo>
                    <a:pt x="758" y="860"/>
                    <a:pt x="780" y="858"/>
                    <a:pt x="800" y="858"/>
                  </a:cubicBezTo>
                  <a:cubicBezTo>
                    <a:pt x="805" y="862"/>
                    <a:pt x="805" y="862"/>
                    <a:pt x="805" y="862"/>
                  </a:cubicBezTo>
                  <a:cubicBezTo>
                    <a:pt x="819" y="861"/>
                    <a:pt x="845" y="860"/>
                    <a:pt x="867" y="861"/>
                  </a:cubicBezTo>
                  <a:cubicBezTo>
                    <a:pt x="867" y="858"/>
                    <a:pt x="847" y="859"/>
                    <a:pt x="857" y="856"/>
                  </a:cubicBezTo>
                  <a:cubicBezTo>
                    <a:pt x="846" y="856"/>
                    <a:pt x="837" y="857"/>
                    <a:pt x="841" y="859"/>
                  </a:cubicBezTo>
                  <a:cubicBezTo>
                    <a:pt x="830" y="859"/>
                    <a:pt x="829" y="856"/>
                    <a:pt x="821" y="854"/>
                  </a:cubicBezTo>
                  <a:cubicBezTo>
                    <a:pt x="862" y="851"/>
                    <a:pt x="862" y="851"/>
                    <a:pt x="862" y="851"/>
                  </a:cubicBezTo>
                  <a:cubicBezTo>
                    <a:pt x="865" y="852"/>
                    <a:pt x="867" y="852"/>
                    <a:pt x="867" y="852"/>
                  </a:cubicBezTo>
                  <a:cubicBezTo>
                    <a:pt x="870" y="848"/>
                    <a:pt x="870" y="848"/>
                    <a:pt x="870" y="848"/>
                  </a:cubicBezTo>
                  <a:cubicBezTo>
                    <a:pt x="881" y="848"/>
                    <a:pt x="884" y="849"/>
                    <a:pt x="882" y="851"/>
                  </a:cubicBezTo>
                  <a:cubicBezTo>
                    <a:pt x="905" y="850"/>
                    <a:pt x="913" y="844"/>
                    <a:pt x="938" y="845"/>
                  </a:cubicBezTo>
                  <a:cubicBezTo>
                    <a:pt x="927" y="849"/>
                    <a:pt x="920" y="851"/>
                    <a:pt x="903" y="851"/>
                  </a:cubicBezTo>
                  <a:cubicBezTo>
                    <a:pt x="931" y="851"/>
                    <a:pt x="931" y="851"/>
                    <a:pt x="931" y="851"/>
                  </a:cubicBezTo>
                  <a:cubicBezTo>
                    <a:pt x="918" y="855"/>
                    <a:pt x="870" y="854"/>
                    <a:pt x="878" y="860"/>
                  </a:cubicBezTo>
                  <a:cubicBezTo>
                    <a:pt x="909" y="857"/>
                    <a:pt x="954" y="854"/>
                    <a:pt x="981" y="849"/>
                  </a:cubicBezTo>
                  <a:cubicBezTo>
                    <a:pt x="995" y="854"/>
                    <a:pt x="1016" y="848"/>
                    <a:pt x="1040" y="850"/>
                  </a:cubicBezTo>
                  <a:cubicBezTo>
                    <a:pt x="1043" y="851"/>
                    <a:pt x="1050" y="852"/>
                    <a:pt x="1046" y="854"/>
                  </a:cubicBezTo>
                  <a:cubicBezTo>
                    <a:pt x="1039" y="854"/>
                    <a:pt x="1039" y="854"/>
                    <a:pt x="1039" y="854"/>
                  </a:cubicBezTo>
                  <a:cubicBezTo>
                    <a:pt x="1071" y="855"/>
                    <a:pt x="1106" y="852"/>
                    <a:pt x="1134" y="849"/>
                  </a:cubicBezTo>
                  <a:cubicBezTo>
                    <a:pt x="1148" y="853"/>
                    <a:pt x="1148" y="853"/>
                    <a:pt x="1148" y="853"/>
                  </a:cubicBezTo>
                  <a:cubicBezTo>
                    <a:pt x="1195" y="855"/>
                    <a:pt x="1139" y="846"/>
                    <a:pt x="1188" y="845"/>
                  </a:cubicBezTo>
                  <a:cubicBezTo>
                    <a:pt x="1199" y="850"/>
                    <a:pt x="1247" y="847"/>
                    <a:pt x="1249" y="851"/>
                  </a:cubicBezTo>
                  <a:cubicBezTo>
                    <a:pt x="1259" y="850"/>
                    <a:pt x="1263" y="851"/>
                    <a:pt x="1264" y="848"/>
                  </a:cubicBezTo>
                  <a:cubicBezTo>
                    <a:pt x="1256" y="847"/>
                    <a:pt x="1237" y="848"/>
                    <a:pt x="1248" y="845"/>
                  </a:cubicBezTo>
                  <a:cubicBezTo>
                    <a:pt x="1264" y="844"/>
                    <a:pt x="1272" y="846"/>
                    <a:pt x="1285" y="846"/>
                  </a:cubicBezTo>
                  <a:cubicBezTo>
                    <a:pt x="1285" y="847"/>
                    <a:pt x="1275" y="849"/>
                    <a:pt x="1280" y="848"/>
                  </a:cubicBezTo>
                  <a:cubicBezTo>
                    <a:pt x="1284" y="848"/>
                    <a:pt x="1289" y="848"/>
                    <a:pt x="1294" y="848"/>
                  </a:cubicBezTo>
                  <a:cubicBezTo>
                    <a:pt x="1296" y="848"/>
                    <a:pt x="1299" y="847"/>
                    <a:pt x="1302" y="847"/>
                  </a:cubicBezTo>
                  <a:cubicBezTo>
                    <a:pt x="1303" y="847"/>
                    <a:pt x="1305" y="847"/>
                    <a:pt x="1306" y="847"/>
                  </a:cubicBezTo>
                  <a:cubicBezTo>
                    <a:pt x="1308" y="847"/>
                    <a:pt x="1309" y="846"/>
                    <a:pt x="1311" y="846"/>
                  </a:cubicBezTo>
                  <a:cubicBezTo>
                    <a:pt x="1323" y="844"/>
                    <a:pt x="1336" y="839"/>
                    <a:pt x="1347" y="831"/>
                  </a:cubicBezTo>
                  <a:cubicBezTo>
                    <a:pt x="1358" y="824"/>
                    <a:pt x="1367" y="814"/>
                    <a:pt x="1372" y="804"/>
                  </a:cubicBezTo>
                  <a:cubicBezTo>
                    <a:pt x="1378" y="794"/>
                    <a:pt x="1381" y="783"/>
                    <a:pt x="1382" y="775"/>
                  </a:cubicBezTo>
                  <a:cubicBezTo>
                    <a:pt x="1380" y="781"/>
                    <a:pt x="1380" y="785"/>
                    <a:pt x="1378" y="788"/>
                  </a:cubicBezTo>
                  <a:cubicBezTo>
                    <a:pt x="1377" y="792"/>
                    <a:pt x="1376" y="797"/>
                    <a:pt x="1370" y="803"/>
                  </a:cubicBezTo>
                  <a:cubicBezTo>
                    <a:pt x="1369" y="802"/>
                    <a:pt x="1370" y="800"/>
                    <a:pt x="1371" y="798"/>
                  </a:cubicBezTo>
                  <a:cubicBezTo>
                    <a:pt x="1373" y="795"/>
                    <a:pt x="1374" y="793"/>
                    <a:pt x="1374" y="791"/>
                  </a:cubicBezTo>
                  <a:cubicBezTo>
                    <a:pt x="1373" y="791"/>
                    <a:pt x="1372" y="792"/>
                    <a:pt x="1371" y="793"/>
                  </a:cubicBezTo>
                  <a:cubicBezTo>
                    <a:pt x="1370" y="795"/>
                    <a:pt x="1370" y="798"/>
                    <a:pt x="1368" y="800"/>
                  </a:cubicBezTo>
                  <a:cubicBezTo>
                    <a:pt x="1365" y="805"/>
                    <a:pt x="1361" y="812"/>
                    <a:pt x="1353" y="817"/>
                  </a:cubicBezTo>
                  <a:cubicBezTo>
                    <a:pt x="1353" y="817"/>
                    <a:pt x="1354" y="815"/>
                    <a:pt x="1356" y="813"/>
                  </a:cubicBezTo>
                  <a:cubicBezTo>
                    <a:pt x="1358" y="811"/>
                    <a:pt x="1359" y="808"/>
                    <a:pt x="1361" y="805"/>
                  </a:cubicBezTo>
                  <a:cubicBezTo>
                    <a:pt x="1363" y="802"/>
                    <a:pt x="1365" y="799"/>
                    <a:pt x="1366" y="797"/>
                  </a:cubicBezTo>
                  <a:cubicBezTo>
                    <a:pt x="1367" y="794"/>
                    <a:pt x="1367" y="793"/>
                    <a:pt x="1367" y="793"/>
                  </a:cubicBezTo>
                  <a:cubicBezTo>
                    <a:pt x="1367" y="793"/>
                    <a:pt x="1367" y="793"/>
                    <a:pt x="1367" y="793"/>
                  </a:cubicBezTo>
                  <a:cubicBezTo>
                    <a:pt x="1375" y="780"/>
                    <a:pt x="1380" y="765"/>
                    <a:pt x="1380" y="749"/>
                  </a:cubicBezTo>
                  <a:cubicBezTo>
                    <a:pt x="1380" y="349"/>
                    <a:pt x="1380" y="349"/>
                    <a:pt x="1380" y="349"/>
                  </a:cubicBezTo>
                  <a:cubicBezTo>
                    <a:pt x="1384" y="370"/>
                    <a:pt x="1379" y="391"/>
                    <a:pt x="1383" y="412"/>
                  </a:cubicBezTo>
                  <a:cubicBezTo>
                    <a:pt x="1383" y="411"/>
                    <a:pt x="1382" y="409"/>
                    <a:pt x="1382" y="413"/>
                  </a:cubicBezTo>
                  <a:cubicBezTo>
                    <a:pt x="1381" y="440"/>
                    <a:pt x="1389" y="451"/>
                    <a:pt x="1385" y="472"/>
                  </a:cubicBezTo>
                  <a:cubicBezTo>
                    <a:pt x="1383" y="470"/>
                    <a:pt x="1383" y="470"/>
                    <a:pt x="1383" y="470"/>
                  </a:cubicBezTo>
                  <a:cubicBezTo>
                    <a:pt x="1383" y="472"/>
                    <a:pt x="1385" y="484"/>
                    <a:pt x="1388" y="482"/>
                  </a:cubicBezTo>
                  <a:cubicBezTo>
                    <a:pt x="1387" y="464"/>
                    <a:pt x="1386" y="460"/>
                    <a:pt x="1387" y="444"/>
                  </a:cubicBezTo>
                  <a:cubicBezTo>
                    <a:pt x="1389" y="451"/>
                    <a:pt x="1391" y="465"/>
                    <a:pt x="1391" y="476"/>
                  </a:cubicBezTo>
                  <a:cubicBezTo>
                    <a:pt x="1395" y="477"/>
                    <a:pt x="1395" y="477"/>
                    <a:pt x="1395" y="477"/>
                  </a:cubicBezTo>
                  <a:cubicBezTo>
                    <a:pt x="1399" y="491"/>
                    <a:pt x="1393" y="505"/>
                    <a:pt x="1397" y="518"/>
                  </a:cubicBezTo>
                  <a:cubicBezTo>
                    <a:pt x="1400" y="502"/>
                    <a:pt x="1400" y="502"/>
                    <a:pt x="1400" y="502"/>
                  </a:cubicBezTo>
                  <a:cubicBezTo>
                    <a:pt x="1400" y="503"/>
                    <a:pt x="1400" y="504"/>
                    <a:pt x="1401" y="505"/>
                  </a:cubicBezTo>
                  <a:cubicBezTo>
                    <a:pt x="1400" y="498"/>
                    <a:pt x="1400" y="491"/>
                    <a:pt x="1399" y="490"/>
                  </a:cubicBezTo>
                  <a:cubicBezTo>
                    <a:pt x="1396" y="466"/>
                    <a:pt x="1402" y="453"/>
                    <a:pt x="1405" y="449"/>
                  </a:cubicBezTo>
                  <a:cubicBezTo>
                    <a:pt x="1406" y="438"/>
                    <a:pt x="1410" y="453"/>
                    <a:pt x="1413" y="452"/>
                  </a:cubicBezTo>
                  <a:cubicBezTo>
                    <a:pt x="1412" y="434"/>
                    <a:pt x="1407" y="435"/>
                    <a:pt x="1406" y="417"/>
                  </a:cubicBezTo>
                  <a:cubicBezTo>
                    <a:pt x="1407" y="412"/>
                    <a:pt x="1407" y="414"/>
                    <a:pt x="1408" y="416"/>
                  </a:cubicBezTo>
                  <a:cubicBezTo>
                    <a:pt x="1406" y="404"/>
                    <a:pt x="1406" y="404"/>
                    <a:pt x="1406" y="404"/>
                  </a:cubicBezTo>
                  <a:cubicBezTo>
                    <a:pt x="1407" y="403"/>
                    <a:pt x="1408" y="372"/>
                    <a:pt x="1411" y="390"/>
                  </a:cubicBezTo>
                  <a:cubicBezTo>
                    <a:pt x="1411" y="393"/>
                    <a:pt x="1411" y="398"/>
                    <a:pt x="1411" y="402"/>
                  </a:cubicBezTo>
                  <a:cubicBezTo>
                    <a:pt x="1414" y="377"/>
                    <a:pt x="1417" y="333"/>
                    <a:pt x="1422" y="334"/>
                  </a:cubicBezTo>
                  <a:cubicBezTo>
                    <a:pt x="1423" y="320"/>
                    <a:pt x="1421" y="324"/>
                    <a:pt x="1422" y="302"/>
                  </a:cubicBezTo>
                  <a:cubicBezTo>
                    <a:pt x="1419" y="292"/>
                    <a:pt x="1415" y="303"/>
                    <a:pt x="1413" y="279"/>
                  </a:cubicBezTo>
                  <a:cubicBezTo>
                    <a:pt x="1411" y="298"/>
                    <a:pt x="1411" y="298"/>
                    <a:pt x="1411" y="298"/>
                  </a:cubicBezTo>
                  <a:cubicBezTo>
                    <a:pt x="1412" y="302"/>
                    <a:pt x="1413" y="305"/>
                    <a:pt x="1413" y="309"/>
                  </a:cubicBezTo>
                  <a:cubicBezTo>
                    <a:pt x="1413" y="289"/>
                    <a:pt x="1413" y="289"/>
                    <a:pt x="1413" y="289"/>
                  </a:cubicBezTo>
                  <a:cubicBezTo>
                    <a:pt x="1415" y="302"/>
                    <a:pt x="1416" y="300"/>
                    <a:pt x="1420" y="303"/>
                  </a:cubicBezTo>
                  <a:cubicBezTo>
                    <a:pt x="1420" y="334"/>
                    <a:pt x="1414" y="342"/>
                    <a:pt x="1413" y="357"/>
                  </a:cubicBezTo>
                  <a:cubicBezTo>
                    <a:pt x="1410" y="348"/>
                    <a:pt x="1411" y="332"/>
                    <a:pt x="1407" y="338"/>
                  </a:cubicBezTo>
                  <a:cubicBezTo>
                    <a:pt x="1410" y="323"/>
                    <a:pt x="1403" y="321"/>
                    <a:pt x="1406" y="303"/>
                  </a:cubicBezTo>
                  <a:cubicBezTo>
                    <a:pt x="1408" y="307"/>
                    <a:pt x="1408" y="307"/>
                    <a:pt x="1408" y="307"/>
                  </a:cubicBezTo>
                  <a:cubicBezTo>
                    <a:pt x="1404" y="292"/>
                    <a:pt x="1408" y="290"/>
                    <a:pt x="1405" y="278"/>
                  </a:cubicBezTo>
                  <a:cubicBezTo>
                    <a:pt x="1406" y="279"/>
                    <a:pt x="1407" y="278"/>
                    <a:pt x="1407" y="276"/>
                  </a:cubicBezTo>
                  <a:cubicBezTo>
                    <a:pt x="1405" y="250"/>
                    <a:pt x="1405" y="284"/>
                    <a:pt x="1401" y="258"/>
                  </a:cubicBezTo>
                  <a:cubicBezTo>
                    <a:pt x="1401" y="235"/>
                    <a:pt x="1408" y="251"/>
                    <a:pt x="1409" y="244"/>
                  </a:cubicBezTo>
                  <a:close/>
                  <a:moveTo>
                    <a:pt x="1178" y="62"/>
                  </a:moveTo>
                  <a:cubicBezTo>
                    <a:pt x="1178" y="62"/>
                    <a:pt x="1177" y="63"/>
                    <a:pt x="1174" y="63"/>
                  </a:cubicBezTo>
                  <a:cubicBezTo>
                    <a:pt x="1202" y="63"/>
                    <a:pt x="1205" y="63"/>
                    <a:pt x="1227" y="62"/>
                  </a:cubicBezTo>
                  <a:cubicBezTo>
                    <a:pt x="1220" y="64"/>
                    <a:pt x="1220" y="64"/>
                    <a:pt x="1220" y="64"/>
                  </a:cubicBezTo>
                  <a:cubicBezTo>
                    <a:pt x="1224" y="67"/>
                    <a:pt x="1242" y="64"/>
                    <a:pt x="1260" y="64"/>
                  </a:cubicBezTo>
                  <a:cubicBezTo>
                    <a:pt x="1266" y="62"/>
                    <a:pt x="1277" y="60"/>
                    <a:pt x="1284" y="62"/>
                  </a:cubicBezTo>
                  <a:cubicBezTo>
                    <a:pt x="1282" y="65"/>
                    <a:pt x="1282" y="65"/>
                    <a:pt x="1282" y="65"/>
                  </a:cubicBezTo>
                  <a:cubicBezTo>
                    <a:pt x="1283" y="66"/>
                    <a:pt x="1288" y="67"/>
                    <a:pt x="1296" y="67"/>
                  </a:cubicBezTo>
                  <a:cubicBezTo>
                    <a:pt x="1303" y="67"/>
                    <a:pt x="1313" y="68"/>
                    <a:pt x="1323" y="72"/>
                  </a:cubicBezTo>
                  <a:cubicBezTo>
                    <a:pt x="1321" y="71"/>
                    <a:pt x="1319" y="72"/>
                    <a:pt x="1317" y="72"/>
                  </a:cubicBezTo>
                  <a:cubicBezTo>
                    <a:pt x="1310" y="70"/>
                    <a:pt x="1303" y="69"/>
                    <a:pt x="1296" y="69"/>
                  </a:cubicBezTo>
                  <a:cubicBezTo>
                    <a:pt x="1127" y="69"/>
                    <a:pt x="1127" y="69"/>
                    <a:pt x="1127" y="69"/>
                  </a:cubicBezTo>
                  <a:cubicBezTo>
                    <a:pt x="1143" y="67"/>
                    <a:pt x="1160" y="65"/>
                    <a:pt x="1178" y="62"/>
                  </a:cubicBezTo>
                  <a:close/>
                  <a:moveTo>
                    <a:pt x="780" y="66"/>
                  </a:moveTo>
                  <a:cubicBezTo>
                    <a:pt x="790" y="64"/>
                    <a:pt x="804" y="60"/>
                    <a:pt x="820" y="57"/>
                  </a:cubicBezTo>
                  <a:cubicBezTo>
                    <a:pt x="820" y="57"/>
                    <a:pt x="820" y="57"/>
                    <a:pt x="820" y="57"/>
                  </a:cubicBezTo>
                  <a:cubicBezTo>
                    <a:pt x="855" y="56"/>
                    <a:pt x="855" y="56"/>
                    <a:pt x="855" y="56"/>
                  </a:cubicBezTo>
                  <a:cubicBezTo>
                    <a:pt x="851" y="58"/>
                    <a:pt x="851" y="58"/>
                    <a:pt x="851" y="58"/>
                  </a:cubicBezTo>
                  <a:cubicBezTo>
                    <a:pt x="872" y="55"/>
                    <a:pt x="872" y="55"/>
                    <a:pt x="872" y="55"/>
                  </a:cubicBezTo>
                  <a:cubicBezTo>
                    <a:pt x="871" y="59"/>
                    <a:pt x="878" y="57"/>
                    <a:pt x="877" y="60"/>
                  </a:cubicBezTo>
                  <a:cubicBezTo>
                    <a:pt x="890" y="67"/>
                    <a:pt x="923" y="57"/>
                    <a:pt x="952" y="60"/>
                  </a:cubicBezTo>
                  <a:cubicBezTo>
                    <a:pt x="947" y="62"/>
                    <a:pt x="947" y="62"/>
                    <a:pt x="947" y="62"/>
                  </a:cubicBezTo>
                  <a:cubicBezTo>
                    <a:pt x="963" y="58"/>
                    <a:pt x="1001" y="63"/>
                    <a:pt x="1025" y="64"/>
                  </a:cubicBezTo>
                  <a:cubicBezTo>
                    <a:pt x="1024" y="64"/>
                    <a:pt x="1024" y="64"/>
                    <a:pt x="1024" y="64"/>
                  </a:cubicBezTo>
                  <a:cubicBezTo>
                    <a:pt x="1013" y="66"/>
                    <a:pt x="1009" y="67"/>
                    <a:pt x="1010" y="69"/>
                  </a:cubicBezTo>
                  <a:cubicBezTo>
                    <a:pt x="975" y="69"/>
                    <a:pt x="975" y="69"/>
                    <a:pt x="975" y="69"/>
                  </a:cubicBezTo>
                  <a:cubicBezTo>
                    <a:pt x="974" y="69"/>
                    <a:pt x="972" y="68"/>
                    <a:pt x="970" y="67"/>
                  </a:cubicBezTo>
                  <a:cubicBezTo>
                    <a:pt x="965" y="68"/>
                    <a:pt x="959" y="69"/>
                    <a:pt x="952" y="69"/>
                  </a:cubicBezTo>
                  <a:cubicBezTo>
                    <a:pt x="899" y="69"/>
                    <a:pt x="899" y="69"/>
                    <a:pt x="899" y="69"/>
                  </a:cubicBezTo>
                  <a:cubicBezTo>
                    <a:pt x="901" y="68"/>
                    <a:pt x="905" y="67"/>
                    <a:pt x="908" y="66"/>
                  </a:cubicBezTo>
                  <a:cubicBezTo>
                    <a:pt x="839" y="69"/>
                    <a:pt x="839" y="69"/>
                    <a:pt x="839" y="69"/>
                  </a:cubicBezTo>
                  <a:cubicBezTo>
                    <a:pt x="839" y="69"/>
                    <a:pt x="839" y="69"/>
                    <a:pt x="839" y="69"/>
                  </a:cubicBezTo>
                  <a:cubicBezTo>
                    <a:pt x="778" y="69"/>
                    <a:pt x="778" y="69"/>
                    <a:pt x="778" y="69"/>
                  </a:cubicBezTo>
                  <a:cubicBezTo>
                    <a:pt x="780" y="68"/>
                    <a:pt x="780" y="68"/>
                    <a:pt x="780" y="66"/>
                  </a:cubicBezTo>
                  <a:close/>
                  <a:moveTo>
                    <a:pt x="471" y="56"/>
                  </a:moveTo>
                  <a:cubicBezTo>
                    <a:pt x="473" y="60"/>
                    <a:pt x="473" y="60"/>
                    <a:pt x="473" y="60"/>
                  </a:cubicBezTo>
                  <a:cubicBezTo>
                    <a:pt x="516" y="61"/>
                    <a:pt x="547" y="51"/>
                    <a:pt x="592" y="53"/>
                  </a:cubicBezTo>
                  <a:cubicBezTo>
                    <a:pt x="586" y="57"/>
                    <a:pt x="569" y="55"/>
                    <a:pt x="571" y="57"/>
                  </a:cubicBezTo>
                  <a:cubicBezTo>
                    <a:pt x="598" y="57"/>
                    <a:pt x="595" y="47"/>
                    <a:pt x="621" y="52"/>
                  </a:cubicBezTo>
                  <a:cubicBezTo>
                    <a:pt x="583" y="54"/>
                    <a:pt x="645" y="54"/>
                    <a:pt x="611" y="58"/>
                  </a:cubicBezTo>
                  <a:cubicBezTo>
                    <a:pt x="658" y="52"/>
                    <a:pt x="709" y="60"/>
                    <a:pt x="740" y="59"/>
                  </a:cubicBezTo>
                  <a:cubicBezTo>
                    <a:pt x="732" y="56"/>
                    <a:pt x="753" y="55"/>
                    <a:pt x="754" y="54"/>
                  </a:cubicBezTo>
                  <a:cubicBezTo>
                    <a:pt x="762" y="55"/>
                    <a:pt x="760" y="57"/>
                    <a:pt x="753" y="57"/>
                  </a:cubicBezTo>
                  <a:cubicBezTo>
                    <a:pt x="769" y="60"/>
                    <a:pt x="772" y="63"/>
                    <a:pt x="769" y="66"/>
                  </a:cubicBezTo>
                  <a:cubicBezTo>
                    <a:pt x="736" y="66"/>
                    <a:pt x="736" y="66"/>
                    <a:pt x="736" y="66"/>
                  </a:cubicBezTo>
                  <a:cubicBezTo>
                    <a:pt x="742" y="67"/>
                    <a:pt x="747" y="68"/>
                    <a:pt x="751" y="69"/>
                  </a:cubicBezTo>
                  <a:cubicBezTo>
                    <a:pt x="700" y="69"/>
                    <a:pt x="700" y="69"/>
                    <a:pt x="700" y="69"/>
                  </a:cubicBezTo>
                  <a:cubicBezTo>
                    <a:pt x="697" y="68"/>
                    <a:pt x="695" y="67"/>
                    <a:pt x="696" y="67"/>
                  </a:cubicBezTo>
                  <a:cubicBezTo>
                    <a:pt x="685" y="68"/>
                    <a:pt x="668" y="64"/>
                    <a:pt x="662" y="65"/>
                  </a:cubicBezTo>
                  <a:cubicBezTo>
                    <a:pt x="674" y="67"/>
                    <a:pt x="672" y="68"/>
                    <a:pt x="665" y="69"/>
                  </a:cubicBezTo>
                  <a:cubicBezTo>
                    <a:pt x="647" y="69"/>
                    <a:pt x="647" y="69"/>
                    <a:pt x="647" y="69"/>
                  </a:cubicBezTo>
                  <a:cubicBezTo>
                    <a:pt x="647" y="68"/>
                    <a:pt x="650" y="67"/>
                    <a:pt x="644" y="66"/>
                  </a:cubicBezTo>
                  <a:cubicBezTo>
                    <a:pt x="618" y="67"/>
                    <a:pt x="618" y="67"/>
                    <a:pt x="618" y="67"/>
                  </a:cubicBezTo>
                  <a:cubicBezTo>
                    <a:pt x="641" y="67"/>
                    <a:pt x="641" y="67"/>
                    <a:pt x="641" y="67"/>
                  </a:cubicBezTo>
                  <a:cubicBezTo>
                    <a:pt x="638" y="69"/>
                    <a:pt x="638" y="69"/>
                    <a:pt x="638" y="69"/>
                  </a:cubicBezTo>
                  <a:cubicBezTo>
                    <a:pt x="471" y="69"/>
                    <a:pt x="471" y="69"/>
                    <a:pt x="471" y="69"/>
                  </a:cubicBezTo>
                  <a:cubicBezTo>
                    <a:pt x="458" y="66"/>
                    <a:pt x="451" y="62"/>
                    <a:pt x="444" y="57"/>
                  </a:cubicBezTo>
                  <a:cubicBezTo>
                    <a:pt x="454" y="57"/>
                    <a:pt x="463" y="56"/>
                    <a:pt x="471" y="56"/>
                  </a:cubicBezTo>
                  <a:close/>
                  <a:moveTo>
                    <a:pt x="335" y="64"/>
                  </a:moveTo>
                  <a:cubicBezTo>
                    <a:pt x="334" y="64"/>
                    <a:pt x="334" y="64"/>
                    <a:pt x="333" y="64"/>
                  </a:cubicBezTo>
                  <a:cubicBezTo>
                    <a:pt x="341" y="63"/>
                    <a:pt x="350" y="63"/>
                    <a:pt x="358" y="62"/>
                  </a:cubicBezTo>
                  <a:cubicBezTo>
                    <a:pt x="361" y="66"/>
                    <a:pt x="362" y="68"/>
                    <a:pt x="359" y="69"/>
                  </a:cubicBezTo>
                  <a:cubicBezTo>
                    <a:pt x="356" y="69"/>
                    <a:pt x="356" y="69"/>
                    <a:pt x="356" y="69"/>
                  </a:cubicBezTo>
                  <a:cubicBezTo>
                    <a:pt x="355" y="69"/>
                    <a:pt x="355" y="69"/>
                    <a:pt x="355" y="69"/>
                  </a:cubicBezTo>
                  <a:cubicBezTo>
                    <a:pt x="355" y="69"/>
                    <a:pt x="355" y="69"/>
                    <a:pt x="355" y="69"/>
                  </a:cubicBezTo>
                  <a:cubicBezTo>
                    <a:pt x="322" y="69"/>
                    <a:pt x="322" y="69"/>
                    <a:pt x="322" y="69"/>
                  </a:cubicBezTo>
                  <a:cubicBezTo>
                    <a:pt x="319" y="68"/>
                    <a:pt x="315" y="67"/>
                    <a:pt x="310" y="67"/>
                  </a:cubicBezTo>
                  <a:lnTo>
                    <a:pt x="335" y="64"/>
                  </a:lnTo>
                  <a:close/>
                  <a:moveTo>
                    <a:pt x="308" y="69"/>
                  </a:moveTo>
                  <a:cubicBezTo>
                    <a:pt x="278" y="69"/>
                    <a:pt x="278" y="69"/>
                    <a:pt x="278" y="69"/>
                  </a:cubicBezTo>
                  <a:cubicBezTo>
                    <a:pt x="281" y="67"/>
                    <a:pt x="296" y="68"/>
                    <a:pt x="308" y="69"/>
                  </a:cubicBezTo>
                  <a:close/>
                  <a:moveTo>
                    <a:pt x="60" y="137"/>
                  </a:moveTo>
                  <a:cubicBezTo>
                    <a:pt x="59" y="140"/>
                    <a:pt x="58" y="144"/>
                    <a:pt x="57" y="147"/>
                  </a:cubicBezTo>
                  <a:cubicBezTo>
                    <a:pt x="57" y="149"/>
                    <a:pt x="57" y="151"/>
                    <a:pt x="56" y="153"/>
                  </a:cubicBezTo>
                  <a:cubicBezTo>
                    <a:pt x="56" y="154"/>
                    <a:pt x="56" y="156"/>
                    <a:pt x="55" y="157"/>
                  </a:cubicBezTo>
                  <a:cubicBezTo>
                    <a:pt x="55" y="156"/>
                    <a:pt x="55" y="154"/>
                    <a:pt x="55" y="152"/>
                  </a:cubicBezTo>
                  <a:cubicBezTo>
                    <a:pt x="56" y="145"/>
                    <a:pt x="56" y="145"/>
                    <a:pt x="56" y="145"/>
                  </a:cubicBezTo>
                  <a:cubicBezTo>
                    <a:pt x="56" y="143"/>
                    <a:pt x="56" y="141"/>
                    <a:pt x="57" y="139"/>
                  </a:cubicBezTo>
                  <a:cubicBezTo>
                    <a:pt x="57" y="137"/>
                    <a:pt x="57" y="135"/>
                    <a:pt x="58" y="133"/>
                  </a:cubicBezTo>
                  <a:cubicBezTo>
                    <a:pt x="60" y="124"/>
                    <a:pt x="63" y="116"/>
                    <a:pt x="67" y="109"/>
                  </a:cubicBezTo>
                  <a:cubicBezTo>
                    <a:pt x="76" y="94"/>
                    <a:pt x="89" y="81"/>
                    <a:pt x="103" y="73"/>
                  </a:cubicBezTo>
                  <a:cubicBezTo>
                    <a:pt x="99" y="73"/>
                    <a:pt x="99" y="73"/>
                    <a:pt x="99" y="73"/>
                  </a:cubicBezTo>
                  <a:cubicBezTo>
                    <a:pt x="108" y="68"/>
                    <a:pt x="116" y="62"/>
                    <a:pt x="122" y="62"/>
                  </a:cubicBezTo>
                  <a:cubicBezTo>
                    <a:pt x="123" y="62"/>
                    <a:pt x="120" y="64"/>
                    <a:pt x="115" y="68"/>
                  </a:cubicBezTo>
                  <a:cubicBezTo>
                    <a:pt x="113" y="69"/>
                    <a:pt x="111" y="71"/>
                    <a:pt x="108" y="74"/>
                  </a:cubicBezTo>
                  <a:cubicBezTo>
                    <a:pt x="106" y="76"/>
                    <a:pt x="103" y="79"/>
                    <a:pt x="101" y="82"/>
                  </a:cubicBezTo>
                  <a:cubicBezTo>
                    <a:pt x="98" y="85"/>
                    <a:pt x="95" y="89"/>
                    <a:pt x="93" y="93"/>
                  </a:cubicBezTo>
                  <a:cubicBezTo>
                    <a:pt x="89" y="97"/>
                    <a:pt x="85" y="102"/>
                    <a:pt x="82" y="106"/>
                  </a:cubicBezTo>
                  <a:cubicBezTo>
                    <a:pt x="82" y="106"/>
                    <a:pt x="82" y="106"/>
                    <a:pt x="82" y="106"/>
                  </a:cubicBezTo>
                  <a:cubicBezTo>
                    <a:pt x="81" y="107"/>
                    <a:pt x="79" y="108"/>
                    <a:pt x="76" y="111"/>
                  </a:cubicBezTo>
                  <a:cubicBezTo>
                    <a:pt x="75" y="112"/>
                    <a:pt x="74" y="114"/>
                    <a:pt x="72" y="115"/>
                  </a:cubicBezTo>
                  <a:cubicBezTo>
                    <a:pt x="71" y="117"/>
                    <a:pt x="69" y="119"/>
                    <a:pt x="68" y="121"/>
                  </a:cubicBezTo>
                  <a:cubicBezTo>
                    <a:pt x="65" y="125"/>
                    <a:pt x="63" y="131"/>
                    <a:pt x="60" y="137"/>
                  </a:cubicBezTo>
                  <a:close/>
                  <a:moveTo>
                    <a:pt x="67" y="367"/>
                  </a:moveTo>
                  <a:cubicBezTo>
                    <a:pt x="67" y="373"/>
                    <a:pt x="67" y="376"/>
                    <a:pt x="67" y="378"/>
                  </a:cubicBezTo>
                  <a:cubicBezTo>
                    <a:pt x="67" y="373"/>
                    <a:pt x="67" y="369"/>
                    <a:pt x="67" y="365"/>
                  </a:cubicBezTo>
                  <a:cubicBezTo>
                    <a:pt x="67" y="366"/>
                    <a:pt x="67" y="366"/>
                    <a:pt x="67" y="367"/>
                  </a:cubicBezTo>
                  <a:close/>
                  <a:moveTo>
                    <a:pt x="64" y="483"/>
                  </a:moveTo>
                  <a:cubicBezTo>
                    <a:pt x="63" y="477"/>
                    <a:pt x="63" y="477"/>
                    <a:pt x="63" y="477"/>
                  </a:cubicBezTo>
                  <a:cubicBezTo>
                    <a:pt x="64" y="451"/>
                    <a:pt x="65" y="427"/>
                    <a:pt x="65" y="404"/>
                  </a:cubicBezTo>
                  <a:cubicBezTo>
                    <a:pt x="66" y="413"/>
                    <a:pt x="67" y="421"/>
                    <a:pt x="67" y="431"/>
                  </a:cubicBezTo>
                  <a:cubicBezTo>
                    <a:pt x="67" y="429"/>
                    <a:pt x="68" y="427"/>
                    <a:pt x="68" y="424"/>
                  </a:cubicBezTo>
                  <a:cubicBezTo>
                    <a:pt x="68" y="482"/>
                    <a:pt x="68" y="482"/>
                    <a:pt x="68" y="482"/>
                  </a:cubicBezTo>
                  <a:cubicBezTo>
                    <a:pt x="66" y="474"/>
                    <a:pt x="66" y="463"/>
                    <a:pt x="66" y="452"/>
                  </a:cubicBezTo>
                  <a:cubicBezTo>
                    <a:pt x="66" y="453"/>
                    <a:pt x="65" y="465"/>
                    <a:pt x="64" y="483"/>
                  </a:cubicBezTo>
                  <a:close/>
                  <a:moveTo>
                    <a:pt x="554" y="835"/>
                  </a:moveTo>
                  <a:cubicBezTo>
                    <a:pt x="556" y="834"/>
                    <a:pt x="558" y="834"/>
                    <a:pt x="560" y="833"/>
                  </a:cubicBezTo>
                  <a:cubicBezTo>
                    <a:pt x="574" y="833"/>
                    <a:pt x="574" y="833"/>
                    <a:pt x="574" y="833"/>
                  </a:cubicBezTo>
                  <a:cubicBezTo>
                    <a:pt x="573" y="835"/>
                    <a:pt x="572" y="837"/>
                    <a:pt x="554" y="835"/>
                  </a:cubicBezTo>
                  <a:close/>
                  <a:moveTo>
                    <a:pt x="582" y="833"/>
                  </a:moveTo>
                  <a:cubicBezTo>
                    <a:pt x="595" y="833"/>
                    <a:pt x="595" y="833"/>
                    <a:pt x="595" y="833"/>
                  </a:cubicBezTo>
                  <a:cubicBezTo>
                    <a:pt x="592" y="834"/>
                    <a:pt x="589" y="834"/>
                    <a:pt x="585" y="834"/>
                  </a:cubicBezTo>
                  <a:cubicBezTo>
                    <a:pt x="584" y="834"/>
                    <a:pt x="583" y="833"/>
                    <a:pt x="582" y="833"/>
                  </a:cubicBezTo>
                  <a:close/>
                  <a:moveTo>
                    <a:pt x="1380" y="349"/>
                  </a:moveTo>
                  <a:cubicBezTo>
                    <a:pt x="1380" y="341"/>
                    <a:pt x="1380" y="341"/>
                    <a:pt x="1380" y="341"/>
                  </a:cubicBezTo>
                  <a:cubicBezTo>
                    <a:pt x="1381" y="346"/>
                    <a:pt x="1381" y="351"/>
                    <a:pt x="1382" y="354"/>
                  </a:cubicBezTo>
                  <a:lnTo>
                    <a:pt x="1380" y="34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3" name="Freeform 31"/>
            <p:cNvSpPr/>
            <p:nvPr/>
          </p:nvSpPr>
          <p:spPr bwMode="auto">
            <a:xfrm>
              <a:off x="2235201" y="1004888"/>
              <a:ext cx="317500" cy="36512"/>
            </a:xfrm>
            <a:custGeom>
              <a:avLst/>
              <a:gdLst>
                <a:gd name="T0" fmla="*/ 168 w 225"/>
                <a:gd name="T1" fmla="*/ 15 h 25"/>
                <a:gd name="T2" fmla="*/ 157 w 225"/>
                <a:gd name="T3" fmla="*/ 18 h 25"/>
                <a:gd name="T4" fmla="*/ 193 w 225"/>
                <a:gd name="T5" fmla="*/ 14 h 25"/>
                <a:gd name="T6" fmla="*/ 197 w 225"/>
                <a:gd name="T7" fmla="*/ 16 h 25"/>
                <a:gd name="T8" fmla="*/ 216 w 225"/>
                <a:gd name="T9" fmla="*/ 7 h 25"/>
                <a:gd name="T10" fmla="*/ 210 w 225"/>
                <a:gd name="T11" fmla="*/ 9 h 25"/>
                <a:gd name="T12" fmla="*/ 197 w 225"/>
                <a:gd name="T13" fmla="*/ 5 h 25"/>
                <a:gd name="T14" fmla="*/ 135 w 225"/>
                <a:gd name="T15" fmla="*/ 12 h 25"/>
                <a:gd name="T16" fmla="*/ 179 w 225"/>
                <a:gd name="T17" fmla="*/ 6 h 25"/>
                <a:gd name="T18" fmla="*/ 177 w 225"/>
                <a:gd name="T19" fmla="*/ 2 h 25"/>
                <a:gd name="T20" fmla="*/ 214 w 225"/>
                <a:gd name="T21" fmla="*/ 1 h 25"/>
                <a:gd name="T22" fmla="*/ 196 w 225"/>
                <a:gd name="T23" fmla="*/ 2 h 25"/>
                <a:gd name="T24" fmla="*/ 196 w 225"/>
                <a:gd name="T25" fmla="*/ 0 h 25"/>
                <a:gd name="T26" fmla="*/ 155 w 225"/>
                <a:gd name="T27" fmla="*/ 1 h 25"/>
                <a:gd name="T28" fmla="*/ 106 w 225"/>
                <a:gd name="T29" fmla="*/ 7 h 25"/>
                <a:gd name="T30" fmla="*/ 107 w 225"/>
                <a:gd name="T31" fmla="*/ 6 h 25"/>
                <a:gd name="T32" fmla="*/ 40 w 225"/>
                <a:gd name="T33" fmla="*/ 5 h 25"/>
                <a:gd name="T34" fmla="*/ 80 w 225"/>
                <a:gd name="T35" fmla="*/ 11 h 25"/>
                <a:gd name="T36" fmla="*/ 66 w 225"/>
                <a:gd name="T37" fmla="*/ 14 h 25"/>
                <a:gd name="T38" fmla="*/ 26 w 225"/>
                <a:gd name="T39" fmla="*/ 13 h 25"/>
                <a:gd name="T40" fmla="*/ 39 w 225"/>
                <a:gd name="T41" fmla="*/ 15 h 25"/>
                <a:gd name="T42" fmla="*/ 2 w 225"/>
                <a:gd name="T43" fmla="*/ 20 h 25"/>
                <a:gd name="T44" fmla="*/ 39 w 225"/>
                <a:gd name="T45" fmla="*/ 21 h 25"/>
                <a:gd name="T46" fmla="*/ 30 w 225"/>
                <a:gd name="T47" fmla="*/ 25 h 25"/>
                <a:gd name="T48" fmla="*/ 69 w 225"/>
                <a:gd name="T49" fmla="*/ 21 h 25"/>
                <a:gd name="T50" fmla="*/ 94 w 225"/>
                <a:gd name="T51" fmla="*/ 10 h 25"/>
                <a:gd name="T52" fmla="*/ 110 w 225"/>
                <a:gd name="T53" fmla="*/ 21 h 25"/>
                <a:gd name="T54" fmla="*/ 168 w 225"/>
                <a:gd name="T55" fmla="*/ 1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5" h="25">
                  <a:moveTo>
                    <a:pt x="168" y="15"/>
                  </a:moveTo>
                  <a:cubicBezTo>
                    <a:pt x="157" y="18"/>
                    <a:pt x="157" y="18"/>
                    <a:pt x="157" y="18"/>
                  </a:cubicBezTo>
                  <a:cubicBezTo>
                    <a:pt x="177" y="18"/>
                    <a:pt x="185" y="15"/>
                    <a:pt x="193" y="14"/>
                  </a:cubicBezTo>
                  <a:cubicBezTo>
                    <a:pt x="192" y="14"/>
                    <a:pt x="194" y="15"/>
                    <a:pt x="197" y="16"/>
                  </a:cubicBezTo>
                  <a:cubicBezTo>
                    <a:pt x="215" y="15"/>
                    <a:pt x="225" y="10"/>
                    <a:pt x="216" y="7"/>
                  </a:cubicBezTo>
                  <a:cubicBezTo>
                    <a:pt x="210" y="9"/>
                    <a:pt x="210" y="9"/>
                    <a:pt x="210" y="9"/>
                  </a:cubicBezTo>
                  <a:cubicBezTo>
                    <a:pt x="197" y="5"/>
                    <a:pt x="197" y="5"/>
                    <a:pt x="197" y="5"/>
                  </a:cubicBezTo>
                  <a:cubicBezTo>
                    <a:pt x="192" y="13"/>
                    <a:pt x="155" y="8"/>
                    <a:pt x="135" y="12"/>
                  </a:cubicBezTo>
                  <a:cubicBezTo>
                    <a:pt x="149" y="8"/>
                    <a:pt x="161" y="1"/>
                    <a:pt x="179" y="6"/>
                  </a:cubicBezTo>
                  <a:cubicBezTo>
                    <a:pt x="177" y="2"/>
                    <a:pt x="177" y="2"/>
                    <a:pt x="177" y="2"/>
                  </a:cubicBezTo>
                  <a:cubicBezTo>
                    <a:pt x="192" y="1"/>
                    <a:pt x="205" y="5"/>
                    <a:pt x="214" y="1"/>
                  </a:cubicBezTo>
                  <a:cubicBezTo>
                    <a:pt x="196" y="2"/>
                    <a:pt x="196" y="2"/>
                    <a:pt x="196" y="2"/>
                  </a:cubicBezTo>
                  <a:cubicBezTo>
                    <a:pt x="196" y="0"/>
                    <a:pt x="196" y="0"/>
                    <a:pt x="196" y="0"/>
                  </a:cubicBezTo>
                  <a:cubicBezTo>
                    <a:pt x="183" y="0"/>
                    <a:pt x="166" y="4"/>
                    <a:pt x="155" y="1"/>
                  </a:cubicBezTo>
                  <a:cubicBezTo>
                    <a:pt x="144" y="4"/>
                    <a:pt x="134" y="8"/>
                    <a:pt x="106" y="7"/>
                  </a:cubicBezTo>
                  <a:cubicBezTo>
                    <a:pt x="107" y="6"/>
                    <a:pt x="107" y="6"/>
                    <a:pt x="107" y="6"/>
                  </a:cubicBezTo>
                  <a:cubicBezTo>
                    <a:pt x="88" y="14"/>
                    <a:pt x="54" y="2"/>
                    <a:pt x="40" y="5"/>
                  </a:cubicBezTo>
                  <a:cubicBezTo>
                    <a:pt x="31" y="12"/>
                    <a:pt x="71" y="8"/>
                    <a:pt x="80" y="11"/>
                  </a:cubicBezTo>
                  <a:cubicBezTo>
                    <a:pt x="68" y="14"/>
                    <a:pt x="56" y="10"/>
                    <a:pt x="66" y="14"/>
                  </a:cubicBezTo>
                  <a:cubicBezTo>
                    <a:pt x="38" y="18"/>
                    <a:pt x="49" y="8"/>
                    <a:pt x="26" y="13"/>
                  </a:cubicBezTo>
                  <a:cubicBezTo>
                    <a:pt x="39" y="15"/>
                    <a:pt x="39" y="15"/>
                    <a:pt x="39" y="15"/>
                  </a:cubicBezTo>
                  <a:cubicBezTo>
                    <a:pt x="29" y="18"/>
                    <a:pt x="12" y="16"/>
                    <a:pt x="2" y="20"/>
                  </a:cubicBezTo>
                  <a:cubicBezTo>
                    <a:pt x="0" y="25"/>
                    <a:pt x="19" y="19"/>
                    <a:pt x="39" y="21"/>
                  </a:cubicBezTo>
                  <a:cubicBezTo>
                    <a:pt x="30" y="25"/>
                    <a:pt x="30" y="25"/>
                    <a:pt x="30" y="25"/>
                  </a:cubicBezTo>
                  <a:cubicBezTo>
                    <a:pt x="69" y="21"/>
                    <a:pt x="69" y="21"/>
                    <a:pt x="69" y="21"/>
                  </a:cubicBezTo>
                  <a:cubicBezTo>
                    <a:pt x="81" y="15"/>
                    <a:pt x="70" y="15"/>
                    <a:pt x="94" y="10"/>
                  </a:cubicBezTo>
                  <a:cubicBezTo>
                    <a:pt x="103" y="13"/>
                    <a:pt x="109" y="17"/>
                    <a:pt x="110" y="21"/>
                  </a:cubicBezTo>
                  <a:cubicBezTo>
                    <a:pt x="119" y="17"/>
                    <a:pt x="142" y="15"/>
                    <a:pt x="168"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4" name="Freeform 32"/>
            <p:cNvSpPr/>
            <p:nvPr/>
          </p:nvSpPr>
          <p:spPr bwMode="auto">
            <a:xfrm>
              <a:off x="2390776" y="103505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5" name="Freeform 33"/>
            <p:cNvSpPr/>
            <p:nvPr/>
          </p:nvSpPr>
          <p:spPr bwMode="auto">
            <a:xfrm>
              <a:off x="3687763" y="1576388"/>
              <a:ext cx="0" cy="1587"/>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6" name="Freeform 34"/>
            <p:cNvSpPr/>
            <p:nvPr/>
          </p:nvSpPr>
          <p:spPr bwMode="auto">
            <a:xfrm>
              <a:off x="3662363" y="1666875"/>
              <a:ext cx="6350" cy="41275"/>
            </a:xfrm>
            <a:custGeom>
              <a:avLst/>
              <a:gdLst>
                <a:gd name="T0" fmla="*/ 0 w 4"/>
                <a:gd name="T1" fmla="*/ 9 h 29"/>
                <a:gd name="T2" fmla="*/ 4 w 4"/>
                <a:gd name="T3" fmla="*/ 26 h 29"/>
                <a:gd name="T4" fmla="*/ 0 w 4"/>
                <a:gd name="T5" fmla="*/ 9 h 29"/>
              </a:gdLst>
              <a:ahLst/>
              <a:cxnLst>
                <a:cxn ang="0">
                  <a:pos x="T0" y="T1"/>
                </a:cxn>
                <a:cxn ang="0">
                  <a:pos x="T2" y="T3"/>
                </a:cxn>
                <a:cxn ang="0">
                  <a:pos x="T4" y="T5"/>
                </a:cxn>
              </a:cxnLst>
              <a:rect l="0" t="0" r="r" b="b"/>
              <a:pathLst>
                <a:path w="4" h="29">
                  <a:moveTo>
                    <a:pt x="0" y="9"/>
                  </a:moveTo>
                  <a:cubicBezTo>
                    <a:pt x="2" y="15"/>
                    <a:pt x="1" y="29"/>
                    <a:pt x="4" y="26"/>
                  </a:cubicBezTo>
                  <a:cubicBezTo>
                    <a:pt x="1" y="27"/>
                    <a:pt x="4" y="0"/>
                    <a:pt x="0"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7" name="Freeform 35"/>
            <p:cNvSpPr/>
            <p:nvPr/>
          </p:nvSpPr>
          <p:spPr bwMode="auto">
            <a:xfrm>
              <a:off x="3660776" y="1711325"/>
              <a:ext cx="0" cy="3175"/>
            </a:xfrm>
            <a:custGeom>
              <a:avLst/>
              <a:gdLst>
                <a:gd name="T0" fmla="*/ 0 h 2"/>
                <a:gd name="T1" fmla="*/ 2 h 2"/>
                <a:gd name="T2" fmla="*/ 0 h 2"/>
              </a:gdLst>
              <a:ahLst/>
              <a:cxnLst>
                <a:cxn ang="0">
                  <a:pos x="0" y="T0"/>
                </a:cxn>
                <a:cxn ang="0">
                  <a:pos x="0" y="T1"/>
                </a:cxn>
                <a:cxn ang="0">
                  <a:pos x="0" y="T2"/>
                </a:cxn>
              </a:cxnLst>
              <a:rect l="0" t="0" r="r" b="b"/>
              <a:pathLst>
                <a:path h="2">
                  <a:moveTo>
                    <a:pt x="0" y="0"/>
                  </a:moveTo>
                  <a:cubicBezTo>
                    <a:pt x="0" y="2"/>
                    <a:pt x="0" y="2"/>
                    <a:pt x="0" y="2"/>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8" name="Freeform 36"/>
            <p:cNvSpPr/>
            <p:nvPr/>
          </p:nvSpPr>
          <p:spPr bwMode="auto">
            <a:xfrm>
              <a:off x="3657601" y="1689100"/>
              <a:ext cx="3175" cy="22225"/>
            </a:xfrm>
            <a:custGeom>
              <a:avLst/>
              <a:gdLst>
                <a:gd name="T0" fmla="*/ 0 w 2"/>
                <a:gd name="T1" fmla="*/ 11 h 16"/>
                <a:gd name="T2" fmla="*/ 2 w 2"/>
                <a:gd name="T3" fmla="*/ 16 h 16"/>
                <a:gd name="T4" fmla="*/ 1 w 2"/>
                <a:gd name="T5" fmla="*/ 0 h 16"/>
                <a:gd name="T6" fmla="*/ 0 w 2"/>
                <a:gd name="T7" fmla="*/ 11 h 16"/>
              </a:gdLst>
              <a:ahLst/>
              <a:cxnLst>
                <a:cxn ang="0">
                  <a:pos x="T0" y="T1"/>
                </a:cxn>
                <a:cxn ang="0">
                  <a:pos x="T2" y="T3"/>
                </a:cxn>
                <a:cxn ang="0">
                  <a:pos x="T4" y="T5"/>
                </a:cxn>
                <a:cxn ang="0">
                  <a:pos x="T6" y="T7"/>
                </a:cxn>
              </a:cxnLst>
              <a:rect l="0" t="0" r="r" b="b"/>
              <a:pathLst>
                <a:path w="2" h="16">
                  <a:moveTo>
                    <a:pt x="0" y="11"/>
                  </a:moveTo>
                  <a:cubicBezTo>
                    <a:pt x="0" y="12"/>
                    <a:pt x="2" y="12"/>
                    <a:pt x="2" y="16"/>
                  </a:cubicBezTo>
                  <a:cubicBezTo>
                    <a:pt x="1" y="0"/>
                    <a:pt x="1" y="0"/>
                    <a:pt x="1" y="0"/>
                  </a:cubicBezTo>
                  <a:lnTo>
                    <a:pt x="0"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9" name="Freeform 37"/>
            <p:cNvSpPr/>
            <p:nvPr/>
          </p:nvSpPr>
          <p:spPr bwMode="auto">
            <a:xfrm>
              <a:off x="3709988" y="1230313"/>
              <a:ext cx="6350" cy="22225"/>
            </a:xfrm>
            <a:custGeom>
              <a:avLst/>
              <a:gdLst>
                <a:gd name="T0" fmla="*/ 1 w 4"/>
                <a:gd name="T1" fmla="*/ 0 h 16"/>
                <a:gd name="T2" fmla="*/ 1 w 4"/>
                <a:gd name="T3" fmla="*/ 16 h 16"/>
                <a:gd name="T4" fmla="*/ 1 w 4"/>
                <a:gd name="T5" fmla="*/ 0 h 16"/>
              </a:gdLst>
              <a:ahLst/>
              <a:cxnLst>
                <a:cxn ang="0">
                  <a:pos x="T0" y="T1"/>
                </a:cxn>
                <a:cxn ang="0">
                  <a:pos x="T2" y="T3"/>
                </a:cxn>
                <a:cxn ang="0">
                  <a:pos x="T4" y="T5"/>
                </a:cxn>
              </a:cxnLst>
              <a:rect l="0" t="0" r="r" b="b"/>
              <a:pathLst>
                <a:path w="4" h="16">
                  <a:moveTo>
                    <a:pt x="1" y="0"/>
                  </a:moveTo>
                  <a:cubicBezTo>
                    <a:pt x="0" y="5"/>
                    <a:pt x="0" y="10"/>
                    <a:pt x="1" y="16"/>
                  </a:cubicBezTo>
                  <a:cubicBezTo>
                    <a:pt x="4" y="15"/>
                    <a:pt x="1" y="5"/>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0" name="Freeform 38"/>
            <p:cNvSpPr/>
            <p:nvPr/>
          </p:nvSpPr>
          <p:spPr bwMode="auto">
            <a:xfrm>
              <a:off x="3019426" y="2232025"/>
              <a:ext cx="161925" cy="1587"/>
            </a:xfrm>
            <a:custGeom>
              <a:avLst/>
              <a:gdLst>
                <a:gd name="T0" fmla="*/ 114 w 114"/>
                <a:gd name="T1" fmla="*/ 0 h 2"/>
                <a:gd name="T2" fmla="*/ 0 w 114"/>
                <a:gd name="T3" fmla="*/ 2 h 2"/>
                <a:gd name="T4" fmla="*/ 114 w 114"/>
                <a:gd name="T5" fmla="*/ 0 h 2"/>
              </a:gdLst>
              <a:ahLst/>
              <a:cxnLst>
                <a:cxn ang="0">
                  <a:pos x="T0" y="T1"/>
                </a:cxn>
                <a:cxn ang="0">
                  <a:pos x="T2" y="T3"/>
                </a:cxn>
                <a:cxn ang="0">
                  <a:pos x="T4" y="T5"/>
                </a:cxn>
              </a:cxnLst>
              <a:rect l="0" t="0" r="r" b="b"/>
              <a:pathLst>
                <a:path w="114" h="2">
                  <a:moveTo>
                    <a:pt x="114" y="0"/>
                  </a:moveTo>
                  <a:cubicBezTo>
                    <a:pt x="81" y="0"/>
                    <a:pt x="51" y="1"/>
                    <a:pt x="0" y="2"/>
                  </a:cubicBezTo>
                  <a:lnTo>
                    <a:pt x="11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1" name="Freeform 39"/>
            <p:cNvSpPr/>
            <p:nvPr/>
          </p:nvSpPr>
          <p:spPr bwMode="auto">
            <a:xfrm>
              <a:off x="3206751" y="1027113"/>
              <a:ext cx="125413" cy="19050"/>
            </a:xfrm>
            <a:custGeom>
              <a:avLst/>
              <a:gdLst>
                <a:gd name="T0" fmla="*/ 0 w 89"/>
                <a:gd name="T1" fmla="*/ 8 h 14"/>
                <a:gd name="T2" fmla="*/ 13 w 89"/>
                <a:gd name="T3" fmla="*/ 14 h 14"/>
                <a:gd name="T4" fmla="*/ 89 w 89"/>
                <a:gd name="T5" fmla="*/ 6 h 14"/>
                <a:gd name="T6" fmla="*/ 0 w 89"/>
                <a:gd name="T7" fmla="*/ 8 h 14"/>
              </a:gdLst>
              <a:ahLst/>
              <a:cxnLst>
                <a:cxn ang="0">
                  <a:pos x="T0" y="T1"/>
                </a:cxn>
                <a:cxn ang="0">
                  <a:pos x="T2" y="T3"/>
                </a:cxn>
                <a:cxn ang="0">
                  <a:pos x="T4" y="T5"/>
                </a:cxn>
                <a:cxn ang="0">
                  <a:pos x="T6" y="T7"/>
                </a:cxn>
              </a:cxnLst>
              <a:rect l="0" t="0" r="r" b="b"/>
              <a:pathLst>
                <a:path w="89" h="14">
                  <a:moveTo>
                    <a:pt x="0" y="8"/>
                  </a:moveTo>
                  <a:cubicBezTo>
                    <a:pt x="13" y="14"/>
                    <a:pt x="13" y="14"/>
                    <a:pt x="13" y="14"/>
                  </a:cubicBezTo>
                  <a:cubicBezTo>
                    <a:pt x="44" y="11"/>
                    <a:pt x="58" y="7"/>
                    <a:pt x="89" y="6"/>
                  </a:cubicBezTo>
                  <a:cubicBezTo>
                    <a:pt x="48" y="0"/>
                    <a:pt x="35" y="14"/>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2" name="Freeform 40"/>
            <p:cNvSpPr/>
            <p:nvPr/>
          </p:nvSpPr>
          <p:spPr bwMode="auto">
            <a:xfrm>
              <a:off x="3208338" y="1016000"/>
              <a:ext cx="46038" cy="12700"/>
            </a:xfrm>
            <a:custGeom>
              <a:avLst/>
              <a:gdLst>
                <a:gd name="T0" fmla="*/ 4 w 33"/>
                <a:gd name="T1" fmla="*/ 9 h 9"/>
                <a:gd name="T2" fmla="*/ 33 w 33"/>
                <a:gd name="T3" fmla="*/ 5 h 9"/>
                <a:gd name="T4" fmla="*/ 23 w 33"/>
                <a:gd name="T5" fmla="*/ 0 h 9"/>
                <a:gd name="T6" fmla="*/ 4 w 33"/>
                <a:gd name="T7" fmla="*/ 9 h 9"/>
              </a:gdLst>
              <a:ahLst/>
              <a:cxnLst>
                <a:cxn ang="0">
                  <a:pos x="T0" y="T1"/>
                </a:cxn>
                <a:cxn ang="0">
                  <a:pos x="T2" y="T3"/>
                </a:cxn>
                <a:cxn ang="0">
                  <a:pos x="T4" y="T5"/>
                </a:cxn>
                <a:cxn ang="0">
                  <a:pos x="T6" y="T7"/>
                </a:cxn>
              </a:cxnLst>
              <a:rect l="0" t="0" r="r" b="b"/>
              <a:pathLst>
                <a:path w="33" h="9">
                  <a:moveTo>
                    <a:pt x="4" y="9"/>
                  </a:moveTo>
                  <a:cubicBezTo>
                    <a:pt x="25" y="8"/>
                    <a:pt x="14" y="5"/>
                    <a:pt x="33" y="5"/>
                  </a:cubicBezTo>
                  <a:cubicBezTo>
                    <a:pt x="23" y="0"/>
                    <a:pt x="23" y="0"/>
                    <a:pt x="23" y="0"/>
                  </a:cubicBezTo>
                  <a:cubicBezTo>
                    <a:pt x="28" y="5"/>
                    <a:pt x="0" y="6"/>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3" name="Freeform 41"/>
            <p:cNvSpPr/>
            <p:nvPr/>
          </p:nvSpPr>
          <p:spPr bwMode="auto">
            <a:xfrm>
              <a:off x="3025776" y="1019175"/>
              <a:ext cx="20638" cy="3175"/>
            </a:xfrm>
            <a:custGeom>
              <a:avLst/>
              <a:gdLst>
                <a:gd name="T0" fmla="*/ 13 w 13"/>
                <a:gd name="T1" fmla="*/ 1 h 2"/>
                <a:gd name="T2" fmla="*/ 0 w 13"/>
                <a:gd name="T3" fmla="*/ 0 h 2"/>
                <a:gd name="T4" fmla="*/ 11 w 13"/>
                <a:gd name="T5" fmla="*/ 2 h 2"/>
                <a:gd name="T6" fmla="*/ 13 w 13"/>
                <a:gd name="T7" fmla="*/ 1 h 2"/>
              </a:gdLst>
              <a:ahLst/>
              <a:cxnLst>
                <a:cxn ang="0">
                  <a:pos x="T0" y="T1"/>
                </a:cxn>
                <a:cxn ang="0">
                  <a:pos x="T2" y="T3"/>
                </a:cxn>
                <a:cxn ang="0">
                  <a:pos x="T4" y="T5"/>
                </a:cxn>
                <a:cxn ang="0">
                  <a:pos x="T6" y="T7"/>
                </a:cxn>
              </a:cxnLst>
              <a:rect l="0" t="0" r="r" b="b"/>
              <a:pathLst>
                <a:path w="13" h="2">
                  <a:moveTo>
                    <a:pt x="13" y="1"/>
                  </a:moveTo>
                  <a:lnTo>
                    <a:pt x="0" y="0"/>
                  </a:lnTo>
                  <a:lnTo>
                    <a:pt x="11" y="2"/>
                  </a:lnTo>
                  <a:lnTo>
                    <a:pt x="13"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4" name="Freeform 42"/>
            <p:cNvSpPr/>
            <p:nvPr/>
          </p:nvSpPr>
          <p:spPr bwMode="auto">
            <a:xfrm>
              <a:off x="2887663" y="1019175"/>
              <a:ext cx="23813" cy="4762"/>
            </a:xfrm>
            <a:custGeom>
              <a:avLst/>
              <a:gdLst>
                <a:gd name="T0" fmla="*/ 1 w 15"/>
                <a:gd name="T1" fmla="*/ 3 h 3"/>
                <a:gd name="T2" fmla="*/ 15 w 15"/>
                <a:gd name="T3" fmla="*/ 1 h 3"/>
                <a:gd name="T4" fmla="*/ 14 w 15"/>
                <a:gd name="T5" fmla="*/ 0 h 3"/>
                <a:gd name="T6" fmla="*/ 0 w 15"/>
                <a:gd name="T7" fmla="*/ 2 h 3"/>
                <a:gd name="T8" fmla="*/ 1 w 15"/>
                <a:gd name="T9" fmla="*/ 3 h 3"/>
              </a:gdLst>
              <a:ahLst/>
              <a:cxnLst>
                <a:cxn ang="0">
                  <a:pos x="T0" y="T1"/>
                </a:cxn>
                <a:cxn ang="0">
                  <a:pos x="T2" y="T3"/>
                </a:cxn>
                <a:cxn ang="0">
                  <a:pos x="T4" y="T5"/>
                </a:cxn>
                <a:cxn ang="0">
                  <a:pos x="T6" y="T7"/>
                </a:cxn>
                <a:cxn ang="0">
                  <a:pos x="T8" y="T9"/>
                </a:cxn>
              </a:cxnLst>
              <a:rect l="0" t="0" r="r" b="b"/>
              <a:pathLst>
                <a:path w="15" h="3">
                  <a:moveTo>
                    <a:pt x="1" y="3"/>
                  </a:moveTo>
                  <a:lnTo>
                    <a:pt x="15" y="1"/>
                  </a:lnTo>
                  <a:lnTo>
                    <a:pt x="14" y="0"/>
                  </a:lnTo>
                  <a:lnTo>
                    <a:pt x="0" y="2"/>
                  </a:lnTo>
                  <a:lnTo>
                    <a:pt x="1"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5" name="Freeform 43"/>
            <p:cNvSpPr/>
            <p:nvPr/>
          </p:nvSpPr>
          <p:spPr bwMode="auto">
            <a:xfrm>
              <a:off x="2351088" y="1001713"/>
              <a:ext cx="80963" cy="9525"/>
            </a:xfrm>
            <a:custGeom>
              <a:avLst/>
              <a:gdLst>
                <a:gd name="T0" fmla="*/ 26 w 57"/>
                <a:gd name="T1" fmla="*/ 7 h 7"/>
                <a:gd name="T2" fmla="*/ 57 w 57"/>
                <a:gd name="T3" fmla="*/ 1 h 7"/>
                <a:gd name="T4" fmla="*/ 0 w 57"/>
                <a:gd name="T5" fmla="*/ 2 h 7"/>
                <a:gd name="T6" fmla="*/ 26 w 57"/>
                <a:gd name="T7" fmla="*/ 7 h 7"/>
              </a:gdLst>
              <a:ahLst/>
              <a:cxnLst>
                <a:cxn ang="0">
                  <a:pos x="T0" y="T1"/>
                </a:cxn>
                <a:cxn ang="0">
                  <a:pos x="T2" y="T3"/>
                </a:cxn>
                <a:cxn ang="0">
                  <a:pos x="T4" y="T5"/>
                </a:cxn>
                <a:cxn ang="0">
                  <a:pos x="T6" y="T7"/>
                </a:cxn>
              </a:cxnLst>
              <a:rect l="0" t="0" r="r" b="b"/>
              <a:pathLst>
                <a:path w="57" h="7">
                  <a:moveTo>
                    <a:pt x="26" y="7"/>
                  </a:moveTo>
                  <a:cubicBezTo>
                    <a:pt x="47" y="7"/>
                    <a:pt x="44" y="2"/>
                    <a:pt x="57" y="1"/>
                  </a:cubicBezTo>
                  <a:cubicBezTo>
                    <a:pt x="33" y="2"/>
                    <a:pt x="28" y="0"/>
                    <a:pt x="0" y="2"/>
                  </a:cubicBezTo>
                  <a:cubicBezTo>
                    <a:pt x="22" y="3"/>
                    <a:pt x="27" y="4"/>
                    <a:pt x="26"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6" name="Freeform 44"/>
            <p:cNvSpPr/>
            <p:nvPr/>
          </p:nvSpPr>
          <p:spPr bwMode="auto">
            <a:xfrm>
              <a:off x="2432051" y="1003300"/>
              <a:ext cx="11113" cy="0"/>
            </a:xfrm>
            <a:custGeom>
              <a:avLst/>
              <a:gdLst>
                <a:gd name="T0" fmla="*/ 0 w 8"/>
                <a:gd name="T1" fmla="*/ 8 w 8"/>
                <a:gd name="T2" fmla="*/ 0 w 8"/>
              </a:gdLst>
              <a:ahLst/>
              <a:cxnLst>
                <a:cxn ang="0">
                  <a:pos x="T0" y="0"/>
                </a:cxn>
                <a:cxn ang="0">
                  <a:pos x="T1" y="0"/>
                </a:cxn>
                <a:cxn ang="0">
                  <a:pos x="T2" y="0"/>
                </a:cxn>
              </a:cxnLst>
              <a:rect l="0" t="0" r="r" b="b"/>
              <a:pathLst>
                <a:path w="8">
                  <a:moveTo>
                    <a:pt x="0" y="0"/>
                  </a:moveTo>
                  <a:cubicBezTo>
                    <a:pt x="2" y="0"/>
                    <a:pt x="5" y="0"/>
                    <a:pt x="8" y="0"/>
                  </a:cubicBezTo>
                  <a:cubicBezTo>
                    <a:pt x="4" y="0"/>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7" name="Freeform 45"/>
            <p:cNvSpPr/>
            <p:nvPr/>
          </p:nvSpPr>
          <p:spPr bwMode="auto">
            <a:xfrm>
              <a:off x="2298701" y="998538"/>
              <a:ext cx="26988" cy="4762"/>
            </a:xfrm>
            <a:custGeom>
              <a:avLst/>
              <a:gdLst>
                <a:gd name="T0" fmla="*/ 4 w 19"/>
                <a:gd name="T1" fmla="*/ 2 h 3"/>
                <a:gd name="T2" fmla="*/ 18 w 19"/>
                <a:gd name="T3" fmla="*/ 3 h 3"/>
                <a:gd name="T4" fmla="*/ 4 w 19"/>
                <a:gd name="T5" fmla="*/ 2 h 3"/>
              </a:gdLst>
              <a:ahLst/>
              <a:cxnLst>
                <a:cxn ang="0">
                  <a:pos x="T0" y="T1"/>
                </a:cxn>
                <a:cxn ang="0">
                  <a:pos x="T2" y="T3"/>
                </a:cxn>
                <a:cxn ang="0">
                  <a:pos x="T4" y="T5"/>
                </a:cxn>
              </a:cxnLst>
              <a:rect l="0" t="0" r="r" b="b"/>
              <a:pathLst>
                <a:path w="19" h="3">
                  <a:moveTo>
                    <a:pt x="4" y="2"/>
                  </a:moveTo>
                  <a:cubicBezTo>
                    <a:pt x="8" y="2"/>
                    <a:pt x="15" y="2"/>
                    <a:pt x="18" y="3"/>
                  </a:cubicBezTo>
                  <a:cubicBezTo>
                    <a:pt x="19" y="0"/>
                    <a:pt x="0" y="2"/>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8" name="Freeform 46"/>
            <p:cNvSpPr/>
            <p:nvPr/>
          </p:nvSpPr>
          <p:spPr bwMode="auto">
            <a:xfrm>
              <a:off x="2452688" y="1084263"/>
              <a:ext cx="3175"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1" y="0"/>
                    <a:pt x="2" y="0"/>
                    <a:pt x="2" y="0"/>
                  </a:cubicBezTo>
                  <a:cubicBezTo>
                    <a:pt x="2"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9" name="Freeform 47"/>
            <p:cNvSpPr/>
            <p:nvPr/>
          </p:nvSpPr>
          <p:spPr bwMode="auto">
            <a:xfrm>
              <a:off x="2424113" y="1076325"/>
              <a:ext cx="28575" cy="7937"/>
            </a:xfrm>
            <a:custGeom>
              <a:avLst/>
              <a:gdLst>
                <a:gd name="T0" fmla="*/ 0 w 20"/>
                <a:gd name="T1" fmla="*/ 4 h 6"/>
                <a:gd name="T2" fmla="*/ 20 w 20"/>
                <a:gd name="T3" fmla="*/ 6 h 6"/>
                <a:gd name="T4" fmla="*/ 0 w 20"/>
                <a:gd name="T5" fmla="*/ 4 h 6"/>
              </a:gdLst>
              <a:ahLst/>
              <a:cxnLst>
                <a:cxn ang="0">
                  <a:pos x="T0" y="T1"/>
                </a:cxn>
                <a:cxn ang="0">
                  <a:pos x="T2" y="T3"/>
                </a:cxn>
                <a:cxn ang="0">
                  <a:pos x="T4" y="T5"/>
                </a:cxn>
              </a:cxnLst>
              <a:rect l="0" t="0" r="r" b="b"/>
              <a:pathLst>
                <a:path w="20" h="6">
                  <a:moveTo>
                    <a:pt x="0" y="4"/>
                  </a:moveTo>
                  <a:cubicBezTo>
                    <a:pt x="2" y="6"/>
                    <a:pt x="14" y="5"/>
                    <a:pt x="20" y="6"/>
                  </a:cubicBezTo>
                  <a:cubicBezTo>
                    <a:pt x="13" y="5"/>
                    <a:pt x="7" y="0"/>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0" name="Freeform 48"/>
            <p:cNvSpPr/>
            <p:nvPr/>
          </p:nvSpPr>
          <p:spPr bwMode="auto">
            <a:xfrm>
              <a:off x="2214563" y="1016000"/>
              <a:ext cx="30163" cy="9525"/>
            </a:xfrm>
            <a:custGeom>
              <a:avLst/>
              <a:gdLst>
                <a:gd name="T0" fmla="*/ 0 w 21"/>
                <a:gd name="T1" fmla="*/ 2 h 7"/>
                <a:gd name="T2" fmla="*/ 7 w 21"/>
                <a:gd name="T3" fmla="*/ 7 h 7"/>
                <a:gd name="T4" fmla="*/ 0 w 21"/>
                <a:gd name="T5" fmla="*/ 2 h 7"/>
              </a:gdLst>
              <a:ahLst/>
              <a:cxnLst>
                <a:cxn ang="0">
                  <a:pos x="T0" y="T1"/>
                </a:cxn>
                <a:cxn ang="0">
                  <a:pos x="T2" y="T3"/>
                </a:cxn>
                <a:cxn ang="0">
                  <a:pos x="T4" y="T5"/>
                </a:cxn>
              </a:cxnLst>
              <a:rect l="0" t="0" r="r" b="b"/>
              <a:pathLst>
                <a:path w="21" h="7">
                  <a:moveTo>
                    <a:pt x="0" y="2"/>
                  </a:moveTo>
                  <a:cubicBezTo>
                    <a:pt x="4" y="2"/>
                    <a:pt x="10" y="4"/>
                    <a:pt x="7" y="7"/>
                  </a:cubicBezTo>
                  <a:cubicBezTo>
                    <a:pt x="13" y="5"/>
                    <a:pt x="2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1" name="Freeform 49"/>
            <p:cNvSpPr/>
            <p:nvPr/>
          </p:nvSpPr>
          <p:spPr bwMode="auto">
            <a:xfrm>
              <a:off x="2366963" y="1081088"/>
              <a:ext cx="26988" cy="1587"/>
            </a:xfrm>
            <a:custGeom>
              <a:avLst/>
              <a:gdLst>
                <a:gd name="T0" fmla="*/ 17 w 17"/>
                <a:gd name="T1" fmla="*/ 0 h 1"/>
                <a:gd name="T2" fmla="*/ 0 w 17"/>
                <a:gd name="T3" fmla="*/ 0 h 1"/>
                <a:gd name="T4" fmla="*/ 3 w 17"/>
                <a:gd name="T5" fmla="*/ 1 h 1"/>
                <a:gd name="T6" fmla="*/ 17 w 17"/>
                <a:gd name="T7" fmla="*/ 0 h 1"/>
              </a:gdLst>
              <a:ahLst/>
              <a:cxnLst>
                <a:cxn ang="0">
                  <a:pos x="T0" y="T1"/>
                </a:cxn>
                <a:cxn ang="0">
                  <a:pos x="T2" y="T3"/>
                </a:cxn>
                <a:cxn ang="0">
                  <a:pos x="T4" y="T5"/>
                </a:cxn>
                <a:cxn ang="0">
                  <a:pos x="T6" y="T7"/>
                </a:cxn>
              </a:cxnLst>
              <a:rect l="0" t="0" r="r" b="b"/>
              <a:pathLst>
                <a:path w="17" h="1">
                  <a:moveTo>
                    <a:pt x="17" y="0"/>
                  </a:moveTo>
                  <a:lnTo>
                    <a:pt x="0" y="0"/>
                  </a:lnTo>
                  <a:lnTo>
                    <a:pt x="3" y="1"/>
                  </a:lnTo>
                  <a:lnTo>
                    <a:pt x="1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2" name="Freeform 50"/>
            <p:cNvSpPr/>
            <p:nvPr/>
          </p:nvSpPr>
          <p:spPr bwMode="auto">
            <a:xfrm>
              <a:off x="1835151" y="1003300"/>
              <a:ext cx="38100" cy="17462"/>
            </a:xfrm>
            <a:custGeom>
              <a:avLst/>
              <a:gdLst>
                <a:gd name="T0" fmla="*/ 9 w 27"/>
                <a:gd name="T1" fmla="*/ 6 h 12"/>
                <a:gd name="T2" fmla="*/ 12 w 27"/>
                <a:gd name="T3" fmla="*/ 5 h 12"/>
                <a:gd name="T4" fmla="*/ 18 w 27"/>
                <a:gd name="T5" fmla="*/ 3 h 12"/>
                <a:gd name="T6" fmla="*/ 24 w 27"/>
                <a:gd name="T7" fmla="*/ 1 h 12"/>
                <a:gd name="T8" fmla="*/ 27 w 27"/>
                <a:gd name="T9" fmla="*/ 0 h 12"/>
                <a:gd name="T10" fmla="*/ 23 w 27"/>
                <a:gd name="T11" fmla="*/ 0 h 12"/>
                <a:gd name="T12" fmla="*/ 15 w 27"/>
                <a:gd name="T13" fmla="*/ 2 h 12"/>
                <a:gd name="T14" fmla="*/ 7 w 27"/>
                <a:gd name="T15" fmla="*/ 4 h 12"/>
                <a:gd name="T16" fmla="*/ 4 w 27"/>
                <a:gd name="T17" fmla="*/ 5 h 12"/>
                <a:gd name="T18" fmla="*/ 9 w 27"/>
                <a:gd name="T19"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12">
                  <a:moveTo>
                    <a:pt x="9" y="6"/>
                  </a:moveTo>
                  <a:cubicBezTo>
                    <a:pt x="9" y="6"/>
                    <a:pt x="10" y="6"/>
                    <a:pt x="12" y="5"/>
                  </a:cubicBezTo>
                  <a:cubicBezTo>
                    <a:pt x="13" y="4"/>
                    <a:pt x="15" y="4"/>
                    <a:pt x="18" y="3"/>
                  </a:cubicBezTo>
                  <a:cubicBezTo>
                    <a:pt x="20" y="2"/>
                    <a:pt x="22" y="1"/>
                    <a:pt x="24" y="1"/>
                  </a:cubicBezTo>
                  <a:cubicBezTo>
                    <a:pt x="25" y="0"/>
                    <a:pt x="27" y="0"/>
                    <a:pt x="27" y="0"/>
                  </a:cubicBezTo>
                  <a:cubicBezTo>
                    <a:pt x="27" y="0"/>
                    <a:pt x="25" y="0"/>
                    <a:pt x="23" y="0"/>
                  </a:cubicBezTo>
                  <a:cubicBezTo>
                    <a:pt x="21" y="1"/>
                    <a:pt x="18" y="1"/>
                    <a:pt x="15" y="2"/>
                  </a:cubicBezTo>
                  <a:cubicBezTo>
                    <a:pt x="12" y="3"/>
                    <a:pt x="9" y="3"/>
                    <a:pt x="7" y="4"/>
                  </a:cubicBezTo>
                  <a:cubicBezTo>
                    <a:pt x="5" y="5"/>
                    <a:pt x="4" y="5"/>
                    <a:pt x="4" y="5"/>
                  </a:cubicBezTo>
                  <a:cubicBezTo>
                    <a:pt x="10" y="4"/>
                    <a:pt x="0" y="12"/>
                    <a:pt x="9"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3" name="Freeform 51"/>
            <p:cNvSpPr/>
            <p:nvPr/>
          </p:nvSpPr>
          <p:spPr bwMode="auto">
            <a:xfrm>
              <a:off x="1833563" y="1011238"/>
              <a:ext cx="7938" cy="3175"/>
            </a:xfrm>
            <a:custGeom>
              <a:avLst/>
              <a:gdLst>
                <a:gd name="T0" fmla="*/ 0 w 5"/>
                <a:gd name="T1" fmla="*/ 2 h 2"/>
                <a:gd name="T2" fmla="*/ 5 w 5"/>
                <a:gd name="T3" fmla="*/ 0 h 2"/>
                <a:gd name="T4" fmla="*/ 0 w 5"/>
                <a:gd name="T5" fmla="*/ 2 h 2"/>
              </a:gdLst>
              <a:ahLst/>
              <a:cxnLst>
                <a:cxn ang="0">
                  <a:pos x="T0" y="T1"/>
                </a:cxn>
                <a:cxn ang="0">
                  <a:pos x="T2" y="T3"/>
                </a:cxn>
                <a:cxn ang="0">
                  <a:pos x="T4" y="T5"/>
                </a:cxn>
              </a:cxnLst>
              <a:rect l="0" t="0" r="r" b="b"/>
              <a:pathLst>
                <a:path w="5" h="2">
                  <a:moveTo>
                    <a:pt x="0" y="2"/>
                  </a:moveTo>
                  <a:cubicBezTo>
                    <a:pt x="5" y="0"/>
                    <a:pt x="5" y="0"/>
                    <a:pt x="5" y="0"/>
                  </a:cubicBezTo>
                  <a:cubicBezTo>
                    <a:pt x="4" y="1"/>
                    <a:pt x="2"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4" name="Freeform 52"/>
            <p:cNvSpPr/>
            <p:nvPr/>
          </p:nvSpPr>
          <p:spPr bwMode="auto">
            <a:xfrm>
              <a:off x="1728788" y="1104900"/>
              <a:ext cx="17463" cy="39687"/>
            </a:xfrm>
            <a:custGeom>
              <a:avLst/>
              <a:gdLst>
                <a:gd name="T0" fmla="*/ 11 w 13"/>
                <a:gd name="T1" fmla="*/ 4 h 29"/>
                <a:gd name="T2" fmla="*/ 13 w 13"/>
                <a:gd name="T3" fmla="*/ 0 h 29"/>
                <a:gd name="T4" fmla="*/ 6 w 13"/>
                <a:gd name="T5" fmla="*/ 14 h 29"/>
                <a:gd name="T6" fmla="*/ 2 w 13"/>
                <a:gd name="T7" fmla="*/ 24 h 29"/>
                <a:gd name="T8" fmla="*/ 0 w 13"/>
                <a:gd name="T9" fmla="*/ 29 h 29"/>
                <a:gd name="T10" fmla="*/ 1 w 13"/>
                <a:gd name="T11" fmla="*/ 26 h 29"/>
                <a:gd name="T12" fmla="*/ 3 w 13"/>
                <a:gd name="T13" fmla="*/ 22 h 29"/>
                <a:gd name="T14" fmla="*/ 7 w 13"/>
                <a:gd name="T15" fmla="*/ 13 h 29"/>
                <a:gd name="T16" fmla="*/ 11 w 13"/>
                <a:gd name="T17" fmla="*/ 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29">
                  <a:moveTo>
                    <a:pt x="11" y="4"/>
                  </a:moveTo>
                  <a:cubicBezTo>
                    <a:pt x="12" y="1"/>
                    <a:pt x="13" y="0"/>
                    <a:pt x="13" y="0"/>
                  </a:cubicBezTo>
                  <a:cubicBezTo>
                    <a:pt x="13" y="0"/>
                    <a:pt x="9" y="6"/>
                    <a:pt x="6" y="14"/>
                  </a:cubicBezTo>
                  <a:cubicBezTo>
                    <a:pt x="4" y="17"/>
                    <a:pt x="3" y="21"/>
                    <a:pt x="2" y="24"/>
                  </a:cubicBezTo>
                  <a:cubicBezTo>
                    <a:pt x="1" y="27"/>
                    <a:pt x="0" y="29"/>
                    <a:pt x="0" y="29"/>
                  </a:cubicBezTo>
                  <a:cubicBezTo>
                    <a:pt x="1" y="26"/>
                    <a:pt x="1" y="26"/>
                    <a:pt x="1" y="26"/>
                  </a:cubicBezTo>
                  <a:cubicBezTo>
                    <a:pt x="1" y="26"/>
                    <a:pt x="2" y="25"/>
                    <a:pt x="3" y="22"/>
                  </a:cubicBezTo>
                  <a:cubicBezTo>
                    <a:pt x="4" y="19"/>
                    <a:pt x="5" y="16"/>
                    <a:pt x="7" y="13"/>
                  </a:cubicBezTo>
                  <a:cubicBezTo>
                    <a:pt x="8" y="9"/>
                    <a:pt x="10" y="6"/>
                    <a:pt x="1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5" name="Freeform 53"/>
            <p:cNvSpPr/>
            <p:nvPr/>
          </p:nvSpPr>
          <p:spPr bwMode="auto">
            <a:xfrm>
              <a:off x="1704976" y="1284288"/>
              <a:ext cx="4763" cy="25400"/>
            </a:xfrm>
            <a:custGeom>
              <a:avLst/>
              <a:gdLst>
                <a:gd name="T0" fmla="*/ 1 w 3"/>
                <a:gd name="T1" fmla="*/ 0 h 16"/>
                <a:gd name="T2" fmla="*/ 0 w 3"/>
                <a:gd name="T3" fmla="*/ 2 h 16"/>
                <a:gd name="T4" fmla="*/ 2 w 3"/>
                <a:gd name="T5" fmla="*/ 16 h 16"/>
                <a:gd name="T6" fmla="*/ 3 w 3"/>
                <a:gd name="T7" fmla="*/ 13 h 16"/>
                <a:gd name="T8" fmla="*/ 1 w 3"/>
                <a:gd name="T9" fmla="*/ 0 h 16"/>
              </a:gdLst>
              <a:ahLst/>
              <a:cxnLst>
                <a:cxn ang="0">
                  <a:pos x="T0" y="T1"/>
                </a:cxn>
                <a:cxn ang="0">
                  <a:pos x="T2" y="T3"/>
                </a:cxn>
                <a:cxn ang="0">
                  <a:pos x="T4" y="T5"/>
                </a:cxn>
                <a:cxn ang="0">
                  <a:pos x="T6" y="T7"/>
                </a:cxn>
                <a:cxn ang="0">
                  <a:pos x="T8" y="T9"/>
                </a:cxn>
              </a:cxnLst>
              <a:rect l="0" t="0" r="r" b="b"/>
              <a:pathLst>
                <a:path w="3" h="16">
                  <a:moveTo>
                    <a:pt x="1" y="0"/>
                  </a:moveTo>
                  <a:lnTo>
                    <a:pt x="0" y="2"/>
                  </a:lnTo>
                  <a:lnTo>
                    <a:pt x="2" y="16"/>
                  </a:lnTo>
                  <a:lnTo>
                    <a:pt x="3" y="13"/>
                  </a:ln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6" name="Freeform 54"/>
            <p:cNvSpPr/>
            <p:nvPr/>
          </p:nvSpPr>
          <p:spPr bwMode="auto">
            <a:xfrm>
              <a:off x="1919288" y="2222500"/>
              <a:ext cx="6350" cy="1587"/>
            </a:xfrm>
            <a:custGeom>
              <a:avLst/>
              <a:gdLst>
                <a:gd name="T0" fmla="*/ 0 w 5"/>
                <a:gd name="T1" fmla="*/ 1 h 1"/>
                <a:gd name="T2" fmla="*/ 5 w 5"/>
                <a:gd name="T3" fmla="*/ 0 h 1"/>
                <a:gd name="T4" fmla="*/ 0 w 5"/>
                <a:gd name="T5" fmla="*/ 1 h 1"/>
              </a:gdLst>
              <a:ahLst/>
              <a:cxnLst>
                <a:cxn ang="0">
                  <a:pos x="T0" y="T1"/>
                </a:cxn>
                <a:cxn ang="0">
                  <a:pos x="T2" y="T3"/>
                </a:cxn>
                <a:cxn ang="0">
                  <a:pos x="T4" y="T5"/>
                </a:cxn>
              </a:cxnLst>
              <a:rect l="0" t="0" r="r" b="b"/>
              <a:pathLst>
                <a:path w="5" h="1">
                  <a:moveTo>
                    <a:pt x="0" y="1"/>
                  </a:moveTo>
                  <a:cubicBezTo>
                    <a:pt x="3" y="0"/>
                    <a:pt x="5" y="0"/>
                    <a:pt x="5" y="0"/>
                  </a:cubicBezTo>
                  <a:cubicBezTo>
                    <a:pt x="3" y="0"/>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7" name="Freeform 55"/>
            <p:cNvSpPr/>
            <p:nvPr/>
          </p:nvSpPr>
          <p:spPr bwMode="auto">
            <a:xfrm>
              <a:off x="1703388" y="2011363"/>
              <a:ext cx="612775" cy="241300"/>
            </a:xfrm>
            <a:custGeom>
              <a:avLst/>
              <a:gdLst>
                <a:gd name="T0" fmla="*/ 411 w 433"/>
                <a:gd name="T1" fmla="*/ 160 h 171"/>
                <a:gd name="T2" fmla="*/ 338 w 433"/>
                <a:gd name="T3" fmla="*/ 159 h 171"/>
                <a:gd name="T4" fmla="*/ 334 w 433"/>
                <a:gd name="T5" fmla="*/ 154 h 171"/>
                <a:gd name="T6" fmla="*/ 290 w 433"/>
                <a:gd name="T7" fmla="*/ 151 h 171"/>
                <a:gd name="T8" fmla="*/ 233 w 433"/>
                <a:gd name="T9" fmla="*/ 154 h 171"/>
                <a:gd name="T10" fmla="*/ 181 w 433"/>
                <a:gd name="T11" fmla="*/ 152 h 171"/>
                <a:gd name="T12" fmla="*/ 153 w 433"/>
                <a:gd name="T13" fmla="*/ 151 h 171"/>
                <a:gd name="T14" fmla="*/ 142 w 433"/>
                <a:gd name="T15" fmla="*/ 151 h 171"/>
                <a:gd name="T16" fmla="*/ 127 w 433"/>
                <a:gd name="T17" fmla="*/ 151 h 171"/>
                <a:gd name="T18" fmla="*/ 110 w 433"/>
                <a:gd name="T19" fmla="*/ 149 h 171"/>
                <a:gd name="T20" fmla="*/ 87 w 433"/>
                <a:gd name="T21" fmla="*/ 142 h 171"/>
                <a:gd name="T22" fmla="*/ 74 w 433"/>
                <a:gd name="T23" fmla="*/ 135 h 171"/>
                <a:gd name="T24" fmla="*/ 79 w 433"/>
                <a:gd name="T25" fmla="*/ 144 h 171"/>
                <a:gd name="T26" fmla="*/ 40 w 433"/>
                <a:gd name="T27" fmla="*/ 108 h 171"/>
                <a:gd name="T28" fmla="*/ 54 w 433"/>
                <a:gd name="T29" fmla="*/ 120 h 171"/>
                <a:gd name="T30" fmla="*/ 48 w 433"/>
                <a:gd name="T31" fmla="*/ 113 h 171"/>
                <a:gd name="T32" fmla="*/ 34 w 433"/>
                <a:gd name="T33" fmla="*/ 102 h 171"/>
                <a:gd name="T34" fmla="*/ 27 w 433"/>
                <a:gd name="T35" fmla="*/ 94 h 171"/>
                <a:gd name="T36" fmla="*/ 28 w 433"/>
                <a:gd name="T37" fmla="*/ 85 h 171"/>
                <a:gd name="T38" fmla="*/ 34 w 433"/>
                <a:gd name="T39" fmla="*/ 93 h 171"/>
                <a:gd name="T40" fmla="*/ 47 w 433"/>
                <a:gd name="T41" fmla="*/ 109 h 171"/>
                <a:gd name="T42" fmla="*/ 62 w 433"/>
                <a:gd name="T43" fmla="*/ 121 h 171"/>
                <a:gd name="T44" fmla="*/ 51 w 433"/>
                <a:gd name="T45" fmla="*/ 109 h 171"/>
                <a:gd name="T46" fmla="*/ 34 w 433"/>
                <a:gd name="T47" fmla="*/ 87 h 171"/>
                <a:gd name="T48" fmla="*/ 26 w 433"/>
                <a:gd name="T49" fmla="*/ 72 h 171"/>
                <a:gd name="T50" fmla="*/ 20 w 433"/>
                <a:gd name="T51" fmla="*/ 52 h 171"/>
                <a:gd name="T52" fmla="*/ 19 w 433"/>
                <a:gd name="T53" fmla="*/ 53 h 171"/>
                <a:gd name="T54" fmla="*/ 22 w 433"/>
                <a:gd name="T55" fmla="*/ 74 h 171"/>
                <a:gd name="T56" fmla="*/ 15 w 433"/>
                <a:gd name="T57" fmla="*/ 61 h 171"/>
                <a:gd name="T58" fmla="*/ 11 w 433"/>
                <a:gd name="T59" fmla="*/ 39 h 171"/>
                <a:gd name="T60" fmla="*/ 10 w 433"/>
                <a:gd name="T61" fmla="*/ 10 h 171"/>
                <a:gd name="T62" fmla="*/ 4 w 433"/>
                <a:gd name="T63" fmla="*/ 3 h 171"/>
                <a:gd name="T64" fmla="*/ 3 w 433"/>
                <a:gd name="T65" fmla="*/ 2 h 171"/>
                <a:gd name="T66" fmla="*/ 0 w 433"/>
                <a:gd name="T67" fmla="*/ 27 h 171"/>
                <a:gd name="T68" fmla="*/ 2 w 433"/>
                <a:gd name="T69" fmla="*/ 58 h 171"/>
                <a:gd name="T70" fmla="*/ 9 w 433"/>
                <a:gd name="T71" fmla="*/ 69 h 171"/>
                <a:gd name="T72" fmla="*/ 30 w 433"/>
                <a:gd name="T73" fmla="*/ 111 h 171"/>
                <a:gd name="T74" fmla="*/ 39 w 433"/>
                <a:gd name="T75" fmla="*/ 123 h 171"/>
                <a:gd name="T76" fmla="*/ 50 w 433"/>
                <a:gd name="T77" fmla="*/ 133 h 171"/>
                <a:gd name="T78" fmla="*/ 65 w 433"/>
                <a:gd name="T79" fmla="*/ 144 h 171"/>
                <a:gd name="T80" fmla="*/ 69 w 433"/>
                <a:gd name="T81" fmla="*/ 146 h 171"/>
                <a:gd name="T82" fmla="*/ 77 w 433"/>
                <a:gd name="T83" fmla="*/ 151 h 171"/>
                <a:gd name="T84" fmla="*/ 62 w 433"/>
                <a:gd name="T85" fmla="*/ 146 h 171"/>
                <a:gd name="T86" fmla="*/ 105 w 433"/>
                <a:gd name="T87" fmla="*/ 165 h 171"/>
                <a:gd name="T88" fmla="*/ 113 w 433"/>
                <a:gd name="T89" fmla="*/ 165 h 171"/>
                <a:gd name="T90" fmla="*/ 124 w 433"/>
                <a:gd name="T91" fmla="*/ 168 h 171"/>
                <a:gd name="T92" fmla="*/ 139 w 433"/>
                <a:gd name="T93" fmla="*/ 169 h 171"/>
                <a:gd name="T94" fmla="*/ 146 w 433"/>
                <a:gd name="T95" fmla="*/ 169 h 171"/>
                <a:gd name="T96" fmla="*/ 153 w 433"/>
                <a:gd name="T97" fmla="*/ 169 h 171"/>
                <a:gd name="T98" fmla="*/ 186 w 433"/>
                <a:gd name="T99" fmla="*/ 171 h 171"/>
                <a:gd name="T100" fmla="*/ 433 w 433"/>
                <a:gd name="T101" fmla="*/ 169 h 171"/>
                <a:gd name="T102" fmla="*/ 383 w 433"/>
                <a:gd name="T103" fmla="*/ 16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33" h="171">
                  <a:moveTo>
                    <a:pt x="383" y="160"/>
                  </a:moveTo>
                  <a:cubicBezTo>
                    <a:pt x="391" y="158"/>
                    <a:pt x="403" y="159"/>
                    <a:pt x="411" y="160"/>
                  </a:cubicBezTo>
                  <a:cubicBezTo>
                    <a:pt x="413" y="157"/>
                    <a:pt x="403" y="155"/>
                    <a:pt x="404" y="152"/>
                  </a:cubicBezTo>
                  <a:cubicBezTo>
                    <a:pt x="373" y="149"/>
                    <a:pt x="369" y="161"/>
                    <a:pt x="338" y="159"/>
                  </a:cubicBezTo>
                  <a:cubicBezTo>
                    <a:pt x="340" y="156"/>
                    <a:pt x="349" y="154"/>
                    <a:pt x="329" y="154"/>
                  </a:cubicBezTo>
                  <a:cubicBezTo>
                    <a:pt x="334" y="154"/>
                    <a:pt x="334" y="154"/>
                    <a:pt x="334" y="154"/>
                  </a:cubicBezTo>
                  <a:cubicBezTo>
                    <a:pt x="303" y="157"/>
                    <a:pt x="310" y="147"/>
                    <a:pt x="290" y="155"/>
                  </a:cubicBezTo>
                  <a:cubicBezTo>
                    <a:pt x="290" y="151"/>
                    <a:pt x="290" y="151"/>
                    <a:pt x="290" y="151"/>
                  </a:cubicBezTo>
                  <a:cubicBezTo>
                    <a:pt x="276" y="154"/>
                    <a:pt x="248" y="154"/>
                    <a:pt x="232" y="154"/>
                  </a:cubicBezTo>
                  <a:cubicBezTo>
                    <a:pt x="233" y="154"/>
                    <a:pt x="233" y="154"/>
                    <a:pt x="233" y="154"/>
                  </a:cubicBezTo>
                  <a:cubicBezTo>
                    <a:pt x="189" y="158"/>
                    <a:pt x="208" y="155"/>
                    <a:pt x="159" y="157"/>
                  </a:cubicBezTo>
                  <a:cubicBezTo>
                    <a:pt x="181" y="152"/>
                    <a:pt x="181" y="152"/>
                    <a:pt x="181" y="152"/>
                  </a:cubicBezTo>
                  <a:cubicBezTo>
                    <a:pt x="164" y="150"/>
                    <a:pt x="160" y="155"/>
                    <a:pt x="148" y="155"/>
                  </a:cubicBezTo>
                  <a:cubicBezTo>
                    <a:pt x="149" y="154"/>
                    <a:pt x="147" y="152"/>
                    <a:pt x="153" y="151"/>
                  </a:cubicBezTo>
                  <a:cubicBezTo>
                    <a:pt x="152" y="151"/>
                    <a:pt x="150" y="151"/>
                    <a:pt x="148" y="151"/>
                  </a:cubicBezTo>
                  <a:cubicBezTo>
                    <a:pt x="147" y="151"/>
                    <a:pt x="145" y="151"/>
                    <a:pt x="142" y="151"/>
                  </a:cubicBezTo>
                  <a:cubicBezTo>
                    <a:pt x="140" y="152"/>
                    <a:pt x="137" y="152"/>
                    <a:pt x="135" y="152"/>
                  </a:cubicBezTo>
                  <a:cubicBezTo>
                    <a:pt x="132" y="152"/>
                    <a:pt x="129" y="151"/>
                    <a:pt x="127" y="151"/>
                  </a:cubicBezTo>
                  <a:cubicBezTo>
                    <a:pt x="124" y="151"/>
                    <a:pt x="121" y="151"/>
                    <a:pt x="118" y="150"/>
                  </a:cubicBezTo>
                  <a:cubicBezTo>
                    <a:pt x="115" y="150"/>
                    <a:pt x="112" y="149"/>
                    <a:pt x="110" y="149"/>
                  </a:cubicBezTo>
                  <a:cubicBezTo>
                    <a:pt x="107" y="148"/>
                    <a:pt x="104" y="147"/>
                    <a:pt x="102" y="147"/>
                  </a:cubicBezTo>
                  <a:cubicBezTo>
                    <a:pt x="96" y="145"/>
                    <a:pt x="92" y="143"/>
                    <a:pt x="87" y="142"/>
                  </a:cubicBezTo>
                  <a:cubicBezTo>
                    <a:pt x="83" y="140"/>
                    <a:pt x="80" y="138"/>
                    <a:pt x="78" y="137"/>
                  </a:cubicBezTo>
                  <a:cubicBezTo>
                    <a:pt x="75" y="136"/>
                    <a:pt x="74" y="135"/>
                    <a:pt x="74" y="135"/>
                  </a:cubicBezTo>
                  <a:cubicBezTo>
                    <a:pt x="64" y="130"/>
                    <a:pt x="65" y="131"/>
                    <a:pt x="68" y="134"/>
                  </a:cubicBezTo>
                  <a:cubicBezTo>
                    <a:pt x="71" y="138"/>
                    <a:pt x="77" y="142"/>
                    <a:pt x="79" y="144"/>
                  </a:cubicBezTo>
                  <a:cubicBezTo>
                    <a:pt x="74" y="143"/>
                    <a:pt x="63" y="136"/>
                    <a:pt x="54" y="128"/>
                  </a:cubicBezTo>
                  <a:cubicBezTo>
                    <a:pt x="46" y="119"/>
                    <a:pt x="40" y="110"/>
                    <a:pt x="40" y="108"/>
                  </a:cubicBezTo>
                  <a:cubicBezTo>
                    <a:pt x="42" y="110"/>
                    <a:pt x="47" y="115"/>
                    <a:pt x="51" y="118"/>
                  </a:cubicBezTo>
                  <a:cubicBezTo>
                    <a:pt x="53" y="119"/>
                    <a:pt x="54" y="120"/>
                    <a:pt x="54" y="120"/>
                  </a:cubicBezTo>
                  <a:cubicBezTo>
                    <a:pt x="55" y="120"/>
                    <a:pt x="54" y="119"/>
                    <a:pt x="52" y="116"/>
                  </a:cubicBezTo>
                  <a:cubicBezTo>
                    <a:pt x="52" y="116"/>
                    <a:pt x="50" y="115"/>
                    <a:pt x="48" y="113"/>
                  </a:cubicBezTo>
                  <a:cubicBezTo>
                    <a:pt x="45" y="111"/>
                    <a:pt x="42" y="109"/>
                    <a:pt x="39" y="106"/>
                  </a:cubicBezTo>
                  <a:cubicBezTo>
                    <a:pt x="37" y="105"/>
                    <a:pt x="36" y="103"/>
                    <a:pt x="34" y="102"/>
                  </a:cubicBezTo>
                  <a:cubicBezTo>
                    <a:pt x="33" y="100"/>
                    <a:pt x="32" y="99"/>
                    <a:pt x="31" y="98"/>
                  </a:cubicBezTo>
                  <a:cubicBezTo>
                    <a:pt x="29" y="95"/>
                    <a:pt x="27" y="94"/>
                    <a:pt x="27" y="94"/>
                  </a:cubicBezTo>
                  <a:cubicBezTo>
                    <a:pt x="23" y="83"/>
                    <a:pt x="23" y="80"/>
                    <a:pt x="24" y="81"/>
                  </a:cubicBezTo>
                  <a:cubicBezTo>
                    <a:pt x="25" y="81"/>
                    <a:pt x="26" y="83"/>
                    <a:pt x="28" y="85"/>
                  </a:cubicBezTo>
                  <a:cubicBezTo>
                    <a:pt x="29" y="86"/>
                    <a:pt x="29" y="87"/>
                    <a:pt x="31" y="89"/>
                  </a:cubicBezTo>
                  <a:cubicBezTo>
                    <a:pt x="32" y="90"/>
                    <a:pt x="33" y="92"/>
                    <a:pt x="34" y="93"/>
                  </a:cubicBezTo>
                  <a:cubicBezTo>
                    <a:pt x="37" y="96"/>
                    <a:pt x="39" y="100"/>
                    <a:pt x="43" y="103"/>
                  </a:cubicBezTo>
                  <a:cubicBezTo>
                    <a:pt x="44" y="105"/>
                    <a:pt x="46" y="107"/>
                    <a:pt x="47" y="109"/>
                  </a:cubicBezTo>
                  <a:cubicBezTo>
                    <a:pt x="49" y="110"/>
                    <a:pt x="51" y="112"/>
                    <a:pt x="52" y="113"/>
                  </a:cubicBezTo>
                  <a:cubicBezTo>
                    <a:pt x="56" y="116"/>
                    <a:pt x="59" y="119"/>
                    <a:pt x="62" y="121"/>
                  </a:cubicBezTo>
                  <a:cubicBezTo>
                    <a:pt x="66" y="124"/>
                    <a:pt x="68" y="126"/>
                    <a:pt x="71" y="127"/>
                  </a:cubicBezTo>
                  <a:cubicBezTo>
                    <a:pt x="62" y="120"/>
                    <a:pt x="56" y="114"/>
                    <a:pt x="51" y="109"/>
                  </a:cubicBezTo>
                  <a:cubicBezTo>
                    <a:pt x="46" y="103"/>
                    <a:pt x="41" y="98"/>
                    <a:pt x="37" y="92"/>
                  </a:cubicBezTo>
                  <a:cubicBezTo>
                    <a:pt x="36" y="90"/>
                    <a:pt x="35" y="89"/>
                    <a:pt x="34" y="87"/>
                  </a:cubicBezTo>
                  <a:cubicBezTo>
                    <a:pt x="33" y="86"/>
                    <a:pt x="32" y="84"/>
                    <a:pt x="31" y="83"/>
                  </a:cubicBezTo>
                  <a:cubicBezTo>
                    <a:pt x="30" y="79"/>
                    <a:pt x="28" y="76"/>
                    <a:pt x="26" y="72"/>
                  </a:cubicBezTo>
                  <a:cubicBezTo>
                    <a:pt x="24" y="68"/>
                    <a:pt x="23" y="64"/>
                    <a:pt x="22" y="59"/>
                  </a:cubicBezTo>
                  <a:cubicBezTo>
                    <a:pt x="21" y="57"/>
                    <a:pt x="20" y="55"/>
                    <a:pt x="20" y="52"/>
                  </a:cubicBezTo>
                  <a:cubicBezTo>
                    <a:pt x="19" y="50"/>
                    <a:pt x="19" y="47"/>
                    <a:pt x="18" y="44"/>
                  </a:cubicBezTo>
                  <a:cubicBezTo>
                    <a:pt x="19" y="47"/>
                    <a:pt x="19" y="50"/>
                    <a:pt x="19" y="53"/>
                  </a:cubicBezTo>
                  <a:cubicBezTo>
                    <a:pt x="20" y="56"/>
                    <a:pt x="20" y="59"/>
                    <a:pt x="20" y="61"/>
                  </a:cubicBezTo>
                  <a:cubicBezTo>
                    <a:pt x="21" y="66"/>
                    <a:pt x="21" y="70"/>
                    <a:pt x="22" y="74"/>
                  </a:cubicBezTo>
                  <a:cubicBezTo>
                    <a:pt x="21" y="74"/>
                    <a:pt x="19" y="72"/>
                    <a:pt x="18" y="68"/>
                  </a:cubicBezTo>
                  <a:cubicBezTo>
                    <a:pt x="16" y="66"/>
                    <a:pt x="16" y="64"/>
                    <a:pt x="15" y="61"/>
                  </a:cubicBezTo>
                  <a:cubicBezTo>
                    <a:pt x="14" y="58"/>
                    <a:pt x="13" y="54"/>
                    <a:pt x="12" y="51"/>
                  </a:cubicBezTo>
                  <a:cubicBezTo>
                    <a:pt x="12" y="47"/>
                    <a:pt x="11" y="43"/>
                    <a:pt x="11" y="39"/>
                  </a:cubicBezTo>
                  <a:cubicBezTo>
                    <a:pt x="10" y="35"/>
                    <a:pt x="10" y="30"/>
                    <a:pt x="10" y="26"/>
                  </a:cubicBezTo>
                  <a:cubicBezTo>
                    <a:pt x="10" y="21"/>
                    <a:pt x="10" y="15"/>
                    <a:pt x="10" y="10"/>
                  </a:cubicBezTo>
                  <a:cubicBezTo>
                    <a:pt x="8" y="23"/>
                    <a:pt x="6" y="15"/>
                    <a:pt x="4" y="6"/>
                  </a:cubicBezTo>
                  <a:cubicBezTo>
                    <a:pt x="4" y="5"/>
                    <a:pt x="4" y="4"/>
                    <a:pt x="4" y="3"/>
                  </a:cubicBezTo>
                  <a:cubicBezTo>
                    <a:pt x="4" y="2"/>
                    <a:pt x="3" y="1"/>
                    <a:pt x="3" y="0"/>
                  </a:cubicBezTo>
                  <a:cubicBezTo>
                    <a:pt x="3" y="2"/>
                    <a:pt x="3" y="2"/>
                    <a:pt x="3" y="2"/>
                  </a:cubicBezTo>
                  <a:cubicBezTo>
                    <a:pt x="3" y="2"/>
                    <a:pt x="2" y="2"/>
                    <a:pt x="1" y="4"/>
                  </a:cubicBezTo>
                  <a:cubicBezTo>
                    <a:pt x="2" y="12"/>
                    <a:pt x="1" y="19"/>
                    <a:pt x="0" y="27"/>
                  </a:cubicBezTo>
                  <a:cubicBezTo>
                    <a:pt x="0" y="32"/>
                    <a:pt x="0" y="38"/>
                    <a:pt x="0" y="43"/>
                  </a:cubicBezTo>
                  <a:cubicBezTo>
                    <a:pt x="0" y="48"/>
                    <a:pt x="1" y="53"/>
                    <a:pt x="2" y="58"/>
                  </a:cubicBezTo>
                  <a:cubicBezTo>
                    <a:pt x="3" y="53"/>
                    <a:pt x="4" y="54"/>
                    <a:pt x="6" y="59"/>
                  </a:cubicBezTo>
                  <a:cubicBezTo>
                    <a:pt x="7" y="62"/>
                    <a:pt x="8" y="65"/>
                    <a:pt x="9" y="69"/>
                  </a:cubicBezTo>
                  <a:cubicBezTo>
                    <a:pt x="11" y="73"/>
                    <a:pt x="12" y="78"/>
                    <a:pt x="14" y="83"/>
                  </a:cubicBezTo>
                  <a:cubicBezTo>
                    <a:pt x="18" y="92"/>
                    <a:pt x="24" y="103"/>
                    <a:pt x="30" y="111"/>
                  </a:cubicBezTo>
                  <a:cubicBezTo>
                    <a:pt x="32" y="114"/>
                    <a:pt x="33" y="116"/>
                    <a:pt x="35" y="118"/>
                  </a:cubicBezTo>
                  <a:cubicBezTo>
                    <a:pt x="36" y="119"/>
                    <a:pt x="38" y="121"/>
                    <a:pt x="39" y="123"/>
                  </a:cubicBezTo>
                  <a:cubicBezTo>
                    <a:pt x="42" y="126"/>
                    <a:pt x="45" y="129"/>
                    <a:pt x="47" y="130"/>
                  </a:cubicBezTo>
                  <a:cubicBezTo>
                    <a:pt x="47" y="130"/>
                    <a:pt x="49" y="131"/>
                    <a:pt x="50" y="133"/>
                  </a:cubicBezTo>
                  <a:cubicBezTo>
                    <a:pt x="52" y="135"/>
                    <a:pt x="55" y="137"/>
                    <a:pt x="58" y="139"/>
                  </a:cubicBezTo>
                  <a:cubicBezTo>
                    <a:pt x="60" y="141"/>
                    <a:pt x="63" y="143"/>
                    <a:pt x="65" y="144"/>
                  </a:cubicBezTo>
                  <a:cubicBezTo>
                    <a:pt x="66" y="145"/>
                    <a:pt x="67" y="145"/>
                    <a:pt x="68" y="146"/>
                  </a:cubicBezTo>
                  <a:cubicBezTo>
                    <a:pt x="68" y="146"/>
                    <a:pt x="69" y="146"/>
                    <a:pt x="69" y="146"/>
                  </a:cubicBezTo>
                  <a:cubicBezTo>
                    <a:pt x="69" y="146"/>
                    <a:pt x="71" y="148"/>
                    <a:pt x="73" y="149"/>
                  </a:cubicBezTo>
                  <a:cubicBezTo>
                    <a:pt x="75" y="150"/>
                    <a:pt x="77" y="151"/>
                    <a:pt x="77" y="151"/>
                  </a:cubicBezTo>
                  <a:cubicBezTo>
                    <a:pt x="78" y="152"/>
                    <a:pt x="77" y="153"/>
                    <a:pt x="75" y="152"/>
                  </a:cubicBezTo>
                  <a:cubicBezTo>
                    <a:pt x="73" y="151"/>
                    <a:pt x="68" y="150"/>
                    <a:pt x="62" y="146"/>
                  </a:cubicBezTo>
                  <a:cubicBezTo>
                    <a:pt x="67" y="149"/>
                    <a:pt x="79" y="156"/>
                    <a:pt x="90" y="160"/>
                  </a:cubicBezTo>
                  <a:cubicBezTo>
                    <a:pt x="96" y="162"/>
                    <a:pt x="101" y="164"/>
                    <a:pt x="105" y="165"/>
                  </a:cubicBezTo>
                  <a:cubicBezTo>
                    <a:pt x="108" y="165"/>
                    <a:pt x="110" y="165"/>
                    <a:pt x="109" y="164"/>
                  </a:cubicBezTo>
                  <a:cubicBezTo>
                    <a:pt x="109" y="164"/>
                    <a:pt x="111" y="165"/>
                    <a:pt x="113" y="165"/>
                  </a:cubicBezTo>
                  <a:cubicBezTo>
                    <a:pt x="115" y="166"/>
                    <a:pt x="116" y="166"/>
                    <a:pt x="118" y="167"/>
                  </a:cubicBezTo>
                  <a:cubicBezTo>
                    <a:pt x="120" y="167"/>
                    <a:pt x="122" y="167"/>
                    <a:pt x="124" y="168"/>
                  </a:cubicBezTo>
                  <a:cubicBezTo>
                    <a:pt x="126" y="168"/>
                    <a:pt x="129" y="168"/>
                    <a:pt x="131" y="169"/>
                  </a:cubicBezTo>
                  <a:cubicBezTo>
                    <a:pt x="134" y="169"/>
                    <a:pt x="137" y="169"/>
                    <a:pt x="139" y="169"/>
                  </a:cubicBezTo>
                  <a:cubicBezTo>
                    <a:pt x="141" y="169"/>
                    <a:pt x="142" y="169"/>
                    <a:pt x="144" y="169"/>
                  </a:cubicBezTo>
                  <a:cubicBezTo>
                    <a:pt x="146" y="169"/>
                    <a:pt x="146" y="169"/>
                    <a:pt x="146" y="169"/>
                  </a:cubicBezTo>
                  <a:cubicBezTo>
                    <a:pt x="147" y="169"/>
                    <a:pt x="147" y="169"/>
                    <a:pt x="147" y="169"/>
                  </a:cubicBezTo>
                  <a:cubicBezTo>
                    <a:pt x="149" y="169"/>
                    <a:pt x="151" y="169"/>
                    <a:pt x="153" y="169"/>
                  </a:cubicBezTo>
                  <a:cubicBezTo>
                    <a:pt x="167" y="169"/>
                    <a:pt x="181" y="169"/>
                    <a:pt x="181" y="169"/>
                  </a:cubicBezTo>
                  <a:cubicBezTo>
                    <a:pt x="183" y="170"/>
                    <a:pt x="184" y="170"/>
                    <a:pt x="186" y="171"/>
                  </a:cubicBezTo>
                  <a:cubicBezTo>
                    <a:pt x="188" y="170"/>
                    <a:pt x="188" y="170"/>
                    <a:pt x="188" y="169"/>
                  </a:cubicBezTo>
                  <a:cubicBezTo>
                    <a:pt x="433" y="169"/>
                    <a:pt x="433" y="169"/>
                    <a:pt x="433" y="169"/>
                  </a:cubicBezTo>
                  <a:cubicBezTo>
                    <a:pt x="421" y="168"/>
                    <a:pt x="410" y="167"/>
                    <a:pt x="398" y="166"/>
                  </a:cubicBezTo>
                  <a:cubicBezTo>
                    <a:pt x="416" y="161"/>
                    <a:pt x="377" y="165"/>
                    <a:pt x="383" y="1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8" name="Freeform 56"/>
            <p:cNvSpPr/>
            <p:nvPr/>
          </p:nvSpPr>
          <p:spPr bwMode="auto">
            <a:xfrm>
              <a:off x="1727201" y="2049463"/>
              <a:ext cx="1588" cy="23812"/>
            </a:xfrm>
            <a:custGeom>
              <a:avLst/>
              <a:gdLst>
                <a:gd name="T0" fmla="*/ 1 w 1"/>
                <a:gd name="T1" fmla="*/ 17 h 17"/>
                <a:gd name="T2" fmla="*/ 0 w 1"/>
                <a:gd name="T3" fmla="*/ 0 h 17"/>
                <a:gd name="T4" fmla="*/ 1 w 1"/>
                <a:gd name="T5" fmla="*/ 17 h 17"/>
              </a:gdLst>
              <a:ahLst/>
              <a:cxnLst>
                <a:cxn ang="0">
                  <a:pos x="T0" y="T1"/>
                </a:cxn>
                <a:cxn ang="0">
                  <a:pos x="T2" y="T3"/>
                </a:cxn>
                <a:cxn ang="0">
                  <a:pos x="T4" y="T5"/>
                </a:cxn>
              </a:cxnLst>
              <a:rect l="0" t="0" r="r" b="b"/>
              <a:pathLst>
                <a:path w="1" h="17">
                  <a:moveTo>
                    <a:pt x="1" y="17"/>
                  </a:moveTo>
                  <a:cubicBezTo>
                    <a:pt x="1" y="12"/>
                    <a:pt x="1" y="7"/>
                    <a:pt x="0" y="0"/>
                  </a:cubicBezTo>
                  <a:cubicBezTo>
                    <a:pt x="0" y="6"/>
                    <a:pt x="0" y="12"/>
                    <a:pt x="1"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9" name="Freeform 57"/>
            <p:cNvSpPr/>
            <p:nvPr/>
          </p:nvSpPr>
          <p:spPr bwMode="auto">
            <a:xfrm>
              <a:off x="2316163" y="2249488"/>
              <a:ext cx="23813" cy="0"/>
            </a:xfrm>
            <a:custGeom>
              <a:avLst/>
              <a:gdLst>
                <a:gd name="T0" fmla="*/ 17 w 17"/>
                <a:gd name="T1" fmla="*/ 0 w 17"/>
                <a:gd name="T2" fmla="*/ 17 w 17"/>
              </a:gdLst>
              <a:ahLst/>
              <a:cxnLst>
                <a:cxn ang="0">
                  <a:pos x="T0" y="0"/>
                </a:cxn>
                <a:cxn ang="0">
                  <a:pos x="T1" y="0"/>
                </a:cxn>
                <a:cxn ang="0">
                  <a:pos x="T2" y="0"/>
                </a:cxn>
              </a:cxnLst>
              <a:rect l="0" t="0" r="r" b="b"/>
              <a:pathLst>
                <a:path w="17">
                  <a:moveTo>
                    <a:pt x="17" y="0"/>
                  </a:moveTo>
                  <a:cubicBezTo>
                    <a:pt x="0" y="0"/>
                    <a:pt x="0" y="0"/>
                    <a:pt x="0" y="0"/>
                  </a:cubicBezTo>
                  <a:cubicBezTo>
                    <a:pt x="5" y="0"/>
                    <a:pt x="11" y="0"/>
                    <a:pt x="1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0" name="Freeform 58"/>
            <p:cNvSpPr/>
            <p:nvPr/>
          </p:nvSpPr>
          <p:spPr bwMode="auto">
            <a:xfrm>
              <a:off x="1706563" y="1928813"/>
              <a:ext cx="7938" cy="57150"/>
            </a:xfrm>
            <a:custGeom>
              <a:avLst/>
              <a:gdLst>
                <a:gd name="T0" fmla="*/ 5 w 5"/>
                <a:gd name="T1" fmla="*/ 40 h 41"/>
                <a:gd name="T2" fmla="*/ 5 w 5"/>
                <a:gd name="T3" fmla="*/ 9 h 41"/>
                <a:gd name="T4" fmla="*/ 0 w 5"/>
                <a:gd name="T5" fmla="*/ 0 h 41"/>
                <a:gd name="T6" fmla="*/ 0 w 5"/>
                <a:gd name="T7" fmla="*/ 37 h 41"/>
                <a:gd name="T8" fmla="*/ 5 w 5"/>
                <a:gd name="T9" fmla="*/ 40 h 41"/>
              </a:gdLst>
              <a:ahLst/>
              <a:cxnLst>
                <a:cxn ang="0">
                  <a:pos x="T0" y="T1"/>
                </a:cxn>
                <a:cxn ang="0">
                  <a:pos x="T2" y="T3"/>
                </a:cxn>
                <a:cxn ang="0">
                  <a:pos x="T4" y="T5"/>
                </a:cxn>
                <a:cxn ang="0">
                  <a:pos x="T6" y="T7"/>
                </a:cxn>
                <a:cxn ang="0">
                  <a:pos x="T8" y="T9"/>
                </a:cxn>
              </a:cxnLst>
              <a:rect l="0" t="0" r="r" b="b"/>
              <a:pathLst>
                <a:path w="5" h="41">
                  <a:moveTo>
                    <a:pt x="5" y="40"/>
                  </a:moveTo>
                  <a:cubicBezTo>
                    <a:pt x="5" y="9"/>
                    <a:pt x="5" y="9"/>
                    <a:pt x="5" y="9"/>
                  </a:cubicBezTo>
                  <a:cubicBezTo>
                    <a:pt x="2" y="20"/>
                    <a:pt x="2" y="2"/>
                    <a:pt x="0" y="0"/>
                  </a:cubicBezTo>
                  <a:cubicBezTo>
                    <a:pt x="0" y="37"/>
                    <a:pt x="0" y="37"/>
                    <a:pt x="0" y="37"/>
                  </a:cubicBezTo>
                  <a:cubicBezTo>
                    <a:pt x="2" y="37"/>
                    <a:pt x="4" y="41"/>
                    <a:pt x="5"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1" name="Freeform 59"/>
            <p:cNvSpPr/>
            <p:nvPr/>
          </p:nvSpPr>
          <p:spPr bwMode="auto">
            <a:xfrm>
              <a:off x="1703388" y="1981200"/>
              <a:ext cx="3175" cy="30162"/>
            </a:xfrm>
            <a:custGeom>
              <a:avLst/>
              <a:gdLst>
                <a:gd name="T0" fmla="*/ 0 w 3"/>
                <a:gd name="T1" fmla="*/ 11 h 21"/>
                <a:gd name="T2" fmla="*/ 3 w 3"/>
                <a:gd name="T3" fmla="*/ 21 h 21"/>
                <a:gd name="T4" fmla="*/ 3 w 3"/>
                <a:gd name="T5" fmla="*/ 0 h 21"/>
                <a:gd name="T6" fmla="*/ 0 w 3"/>
                <a:gd name="T7" fmla="*/ 11 h 21"/>
              </a:gdLst>
              <a:ahLst/>
              <a:cxnLst>
                <a:cxn ang="0">
                  <a:pos x="T0" y="T1"/>
                </a:cxn>
                <a:cxn ang="0">
                  <a:pos x="T2" y="T3"/>
                </a:cxn>
                <a:cxn ang="0">
                  <a:pos x="T4" y="T5"/>
                </a:cxn>
                <a:cxn ang="0">
                  <a:pos x="T6" y="T7"/>
                </a:cxn>
              </a:cxnLst>
              <a:rect l="0" t="0" r="r" b="b"/>
              <a:pathLst>
                <a:path w="3" h="21">
                  <a:moveTo>
                    <a:pt x="0" y="11"/>
                  </a:moveTo>
                  <a:cubicBezTo>
                    <a:pt x="1" y="12"/>
                    <a:pt x="2" y="16"/>
                    <a:pt x="3" y="21"/>
                  </a:cubicBezTo>
                  <a:cubicBezTo>
                    <a:pt x="3" y="0"/>
                    <a:pt x="3" y="0"/>
                    <a:pt x="3" y="0"/>
                  </a:cubicBezTo>
                  <a:cubicBezTo>
                    <a:pt x="2" y="0"/>
                    <a:pt x="1" y="3"/>
                    <a:pt x="0"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2" name="Freeform 60"/>
            <p:cNvSpPr/>
            <p:nvPr/>
          </p:nvSpPr>
          <p:spPr bwMode="auto">
            <a:xfrm>
              <a:off x="2519363" y="2225675"/>
              <a:ext cx="11113" cy="0"/>
            </a:xfrm>
            <a:custGeom>
              <a:avLst/>
              <a:gdLst>
                <a:gd name="T0" fmla="*/ 0 w 8"/>
                <a:gd name="T1" fmla="*/ 8 w 8"/>
                <a:gd name="T2" fmla="*/ 0 w 8"/>
              </a:gdLst>
              <a:ahLst/>
              <a:cxnLst>
                <a:cxn ang="0">
                  <a:pos x="T0" y="0"/>
                </a:cxn>
                <a:cxn ang="0">
                  <a:pos x="T1" y="0"/>
                </a:cxn>
                <a:cxn ang="0">
                  <a:pos x="T2" y="0"/>
                </a:cxn>
              </a:cxnLst>
              <a:rect l="0" t="0" r="r" b="b"/>
              <a:pathLst>
                <a:path w="8">
                  <a:moveTo>
                    <a:pt x="0" y="0"/>
                  </a:moveTo>
                  <a:cubicBezTo>
                    <a:pt x="3" y="0"/>
                    <a:pt x="5" y="0"/>
                    <a:pt x="8" y="0"/>
                  </a:cubicBezTo>
                  <a:cubicBezTo>
                    <a:pt x="4" y="0"/>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3" name="Freeform 61"/>
            <p:cNvSpPr/>
            <p:nvPr/>
          </p:nvSpPr>
          <p:spPr bwMode="auto">
            <a:xfrm>
              <a:off x="2279651" y="2224088"/>
              <a:ext cx="404813" cy="22225"/>
            </a:xfrm>
            <a:custGeom>
              <a:avLst/>
              <a:gdLst>
                <a:gd name="T0" fmla="*/ 266 w 286"/>
                <a:gd name="T1" fmla="*/ 4 h 16"/>
                <a:gd name="T2" fmla="*/ 195 w 286"/>
                <a:gd name="T3" fmla="*/ 5 h 16"/>
                <a:gd name="T4" fmla="*/ 192 w 286"/>
                <a:gd name="T5" fmla="*/ 3 h 16"/>
                <a:gd name="T6" fmla="*/ 176 w 286"/>
                <a:gd name="T7" fmla="*/ 8 h 16"/>
                <a:gd name="T8" fmla="*/ 191 w 286"/>
                <a:gd name="T9" fmla="*/ 10 h 16"/>
                <a:gd name="T10" fmla="*/ 113 w 286"/>
                <a:gd name="T11" fmla="*/ 10 h 16"/>
                <a:gd name="T12" fmla="*/ 169 w 286"/>
                <a:gd name="T13" fmla="*/ 6 h 16"/>
                <a:gd name="T14" fmla="*/ 169 w 286"/>
                <a:gd name="T15" fmla="*/ 1 h 16"/>
                <a:gd name="T16" fmla="*/ 26 w 286"/>
                <a:gd name="T17" fmla="*/ 5 h 16"/>
                <a:gd name="T18" fmla="*/ 13 w 286"/>
                <a:gd name="T19" fmla="*/ 15 h 16"/>
                <a:gd name="T20" fmla="*/ 34 w 286"/>
                <a:gd name="T21" fmla="*/ 13 h 16"/>
                <a:gd name="T22" fmla="*/ 32 w 286"/>
                <a:gd name="T23" fmla="*/ 15 h 16"/>
                <a:gd name="T24" fmla="*/ 59 w 286"/>
                <a:gd name="T25" fmla="*/ 14 h 16"/>
                <a:gd name="T26" fmla="*/ 50 w 286"/>
                <a:gd name="T27" fmla="*/ 8 h 16"/>
                <a:gd name="T28" fmla="*/ 87 w 286"/>
                <a:gd name="T29" fmla="*/ 16 h 16"/>
                <a:gd name="T30" fmla="*/ 127 w 286"/>
                <a:gd name="T31" fmla="*/ 15 h 16"/>
                <a:gd name="T32" fmla="*/ 124 w 286"/>
                <a:gd name="T33" fmla="*/ 16 h 16"/>
                <a:gd name="T34" fmla="*/ 129 w 286"/>
                <a:gd name="T35" fmla="*/ 15 h 16"/>
                <a:gd name="T36" fmla="*/ 262 w 286"/>
                <a:gd name="T37" fmla="*/ 13 h 16"/>
                <a:gd name="T38" fmla="*/ 266 w 286"/>
                <a:gd name="T39"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6" h="16">
                  <a:moveTo>
                    <a:pt x="266" y="4"/>
                  </a:moveTo>
                  <a:cubicBezTo>
                    <a:pt x="240" y="4"/>
                    <a:pt x="202" y="1"/>
                    <a:pt x="195" y="5"/>
                  </a:cubicBezTo>
                  <a:cubicBezTo>
                    <a:pt x="196" y="5"/>
                    <a:pt x="196" y="4"/>
                    <a:pt x="192" y="3"/>
                  </a:cubicBezTo>
                  <a:cubicBezTo>
                    <a:pt x="176" y="8"/>
                    <a:pt x="176" y="8"/>
                    <a:pt x="176" y="8"/>
                  </a:cubicBezTo>
                  <a:cubicBezTo>
                    <a:pt x="191" y="10"/>
                    <a:pt x="191" y="10"/>
                    <a:pt x="191" y="10"/>
                  </a:cubicBezTo>
                  <a:cubicBezTo>
                    <a:pt x="175" y="14"/>
                    <a:pt x="122" y="13"/>
                    <a:pt x="113" y="10"/>
                  </a:cubicBezTo>
                  <a:cubicBezTo>
                    <a:pt x="143" y="9"/>
                    <a:pt x="128" y="3"/>
                    <a:pt x="169" y="6"/>
                  </a:cubicBezTo>
                  <a:cubicBezTo>
                    <a:pt x="167" y="5"/>
                    <a:pt x="160" y="2"/>
                    <a:pt x="169" y="1"/>
                  </a:cubicBezTo>
                  <a:cubicBezTo>
                    <a:pt x="120" y="3"/>
                    <a:pt x="77" y="0"/>
                    <a:pt x="26" y="5"/>
                  </a:cubicBezTo>
                  <a:cubicBezTo>
                    <a:pt x="66" y="10"/>
                    <a:pt x="0" y="9"/>
                    <a:pt x="13" y="15"/>
                  </a:cubicBezTo>
                  <a:cubicBezTo>
                    <a:pt x="34" y="13"/>
                    <a:pt x="34" y="13"/>
                    <a:pt x="34" y="13"/>
                  </a:cubicBezTo>
                  <a:cubicBezTo>
                    <a:pt x="32" y="15"/>
                    <a:pt x="32" y="15"/>
                    <a:pt x="32" y="15"/>
                  </a:cubicBezTo>
                  <a:cubicBezTo>
                    <a:pt x="59" y="14"/>
                    <a:pt x="59" y="14"/>
                    <a:pt x="59" y="14"/>
                  </a:cubicBezTo>
                  <a:cubicBezTo>
                    <a:pt x="53" y="12"/>
                    <a:pt x="49" y="11"/>
                    <a:pt x="50" y="8"/>
                  </a:cubicBezTo>
                  <a:cubicBezTo>
                    <a:pt x="86" y="10"/>
                    <a:pt x="62" y="12"/>
                    <a:pt x="87" y="16"/>
                  </a:cubicBezTo>
                  <a:cubicBezTo>
                    <a:pt x="127" y="15"/>
                    <a:pt x="127" y="15"/>
                    <a:pt x="127" y="15"/>
                  </a:cubicBezTo>
                  <a:cubicBezTo>
                    <a:pt x="124" y="16"/>
                    <a:pt x="124" y="16"/>
                    <a:pt x="124" y="16"/>
                  </a:cubicBezTo>
                  <a:cubicBezTo>
                    <a:pt x="127" y="16"/>
                    <a:pt x="128" y="16"/>
                    <a:pt x="129" y="15"/>
                  </a:cubicBezTo>
                  <a:cubicBezTo>
                    <a:pt x="262" y="13"/>
                    <a:pt x="262" y="13"/>
                    <a:pt x="262" y="13"/>
                  </a:cubicBezTo>
                  <a:cubicBezTo>
                    <a:pt x="286" y="11"/>
                    <a:pt x="249" y="8"/>
                    <a:pt x="266"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4" name="Freeform 62"/>
            <p:cNvSpPr/>
            <p:nvPr/>
          </p:nvSpPr>
          <p:spPr bwMode="auto">
            <a:xfrm>
              <a:off x="3008313" y="2227263"/>
              <a:ext cx="1588" cy="1587"/>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1" y="1"/>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5" name="Freeform 63"/>
            <p:cNvSpPr/>
            <p:nvPr/>
          </p:nvSpPr>
          <p:spPr bwMode="auto">
            <a:xfrm>
              <a:off x="2952751" y="2227263"/>
              <a:ext cx="55563" cy="6350"/>
            </a:xfrm>
            <a:custGeom>
              <a:avLst/>
              <a:gdLst>
                <a:gd name="T0" fmla="*/ 18 w 40"/>
                <a:gd name="T1" fmla="*/ 2 h 5"/>
                <a:gd name="T2" fmla="*/ 24 w 40"/>
                <a:gd name="T3" fmla="*/ 0 h 5"/>
                <a:gd name="T4" fmla="*/ 0 w 40"/>
                <a:gd name="T5" fmla="*/ 5 h 5"/>
                <a:gd name="T6" fmla="*/ 37 w 40"/>
                <a:gd name="T7" fmla="*/ 5 h 5"/>
                <a:gd name="T8" fmla="*/ 40 w 40"/>
                <a:gd name="T9" fmla="*/ 1 h 5"/>
                <a:gd name="T10" fmla="*/ 18 w 40"/>
                <a:gd name="T11" fmla="*/ 2 h 5"/>
              </a:gdLst>
              <a:ahLst/>
              <a:cxnLst>
                <a:cxn ang="0">
                  <a:pos x="T0" y="T1"/>
                </a:cxn>
                <a:cxn ang="0">
                  <a:pos x="T2" y="T3"/>
                </a:cxn>
                <a:cxn ang="0">
                  <a:pos x="T4" y="T5"/>
                </a:cxn>
                <a:cxn ang="0">
                  <a:pos x="T6" y="T7"/>
                </a:cxn>
                <a:cxn ang="0">
                  <a:pos x="T8" y="T9"/>
                </a:cxn>
                <a:cxn ang="0">
                  <a:pos x="T10" y="T11"/>
                </a:cxn>
              </a:cxnLst>
              <a:rect l="0" t="0" r="r" b="b"/>
              <a:pathLst>
                <a:path w="40" h="5">
                  <a:moveTo>
                    <a:pt x="18" y="2"/>
                  </a:moveTo>
                  <a:cubicBezTo>
                    <a:pt x="24" y="0"/>
                    <a:pt x="24" y="0"/>
                    <a:pt x="24" y="0"/>
                  </a:cubicBezTo>
                  <a:cubicBezTo>
                    <a:pt x="0" y="5"/>
                    <a:pt x="0" y="5"/>
                    <a:pt x="0" y="5"/>
                  </a:cubicBezTo>
                  <a:cubicBezTo>
                    <a:pt x="37" y="5"/>
                    <a:pt x="37" y="5"/>
                    <a:pt x="37" y="5"/>
                  </a:cubicBezTo>
                  <a:cubicBezTo>
                    <a:pt x="40" y="1"/>
                    <a:pt x="40" y="1"/>
                    <a:pt x="40" y="1"/>
                  </a:cubicBezTo>
                  <a:cubicBezTo>
                    <a:pt x="36" y="2"/>
                    <a:pt x="23" y="4"/>
                    <a:pt x="18"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6" name="Freeform 64"/>
            <p:cNvSpPr/>
            <p:nvPr/>
          </p:nvSpPr>
          <p:spPr bwMode="auto">
            <a:xfrm>
              <a:off x="2913063" y="2222500"/>
              <a:ext cx="39688" cy="17462"/>
            </a:xfrm>
            <a:custGeom>
              <a:avLst/>
              <a:gdLst>
                <a:gd name="T0" fmla="*/ 29 w 29"/>
                <a:gd name="T1" fmla="*/ 3 h 12"/>
                <a:gd name="T2" fmla="*/ 2 w 29"/>
                <a:gd name="T3" fmla="*/ 3 h 12"/>
                <a:gd name="T4" fmla="*/ 0 w 29"/>
                <a:gd name="T5" fmla="*/ 12 h 12"/>
                <a:gd name="T6" fmla="*/ 8 w 29"/>
                <a:gd name="T7" fmla="*/ 3 h 12"/>
                <a:gd name="T8" fmla="*/ 29 w 29"/>
                <a:gd name="T9" fmla="*/ 3 h 12"/>
              </a:gdLst>
              <a:ahLst/>
              <a:cxnLst>
                <a:cxn ang="0">
                  <a:pos x="T0" y="T1"/>
                </a:cxn>
                <a:cxn ang="0">
                  <a:pos x="T2" y="T3"/>
                </a:cxn>
                <a:cxn ang="0">
                  <a:pos x="T4" y="T5"/>
                </a:cxn>
                <a:cxn ang="0">
                  <a:pos x="T6" y="T7"/>
                </a:cxn>
                <a:cxn ang="0">
                  <a:pos x="T8" y="T9"/>
                </a:cxn>
              </a:cxnLst>
              <a:rect l="0" t="0" r="r" b="b"/>
              <a:pathLst>
                <a:path w="29" h="12">
                  <a:moveTo>
                    <a:pt x="29" y="3"/>
                  </a:moveTo>
                  <a:cubicBezTo>
                    <a:pt x="29" y="0"/>
                    <a:pt x="7" y="2"/>
                    <a:pt x="2" y="3"/>
                  </a:cubicBezTo>
                  <a:cubicBezTo>
                    <a:pt x="0" y="12"/>
                    <a:pt x="0" y="12"/>
                    <a:pt x="0" y="12"/>
                  </a:cubicBezTo>
                  <a:cubicBezTo>
                    <a:pt x="19" y="10"/>
                    <a:pt x="18" y="5"/>
                    <a:pt x="8" y="3"/>
                  </a:cubicBezTo>
                  <a:cubicBezTo>
                    <a:pt x="26" y="1"/>
                    <a:pt x="17" y="8"/>
                    <a:pt x="29"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7" name="Freeform 65"/>
            <p:cNvSpPr/>
            <p:nvPr/>
          </p:nvSpPr>
          <p:spPr bwMode="auto">
            <a:xfrm>
              <a:off x="2701926" y="2232025"/>
              <a:ext cx="19050" cy="3175"/>
            </a:xfrm>
            <a:custGeom>
              <a:avLst/>
              <a:gdLst>
                <a:gd name="T0" fmla="*/ 7 w 12"/>
                <a:gd name="T1" fmla="*/ 2 h 2"/>
                <a:gd name="T2" fmla="*/ 12 w 12"/>
                <a:gd name="T3" fmla="*/ 0 h 2"/>
                <a:gd name="T4" fmla="*/ 0 w 12"/>
                <a:gd name="T5" fmla="*/ 0 h 2"/>
                <a:gd name="T6" fmla="*/ 7 w 12"/>
                <a:gd name="T7" fmla="*/ 2 h 2"/>
              </a:gdLst>
              <a:ahLst/>
              <a:cxnLst>
                <a:cxn ang="0">
                  <a:pos x="T0" y="T1"/>
                </a:cxn>
                <a:cxn ang="0">
                  <a:pos x="T2" y="T3"/>
                </a:cxn>
                <a:cxn ang="0">
                  <a:pos x="T4" y="T5"/>
                </a:cxn>
                <a:cxn ang="0">
                  <a:pos x="T6" y="T7"/>
                </a:cxn>
              </a:cxnLst>
              <a:rect l="0" t="0" r="r" b="b"/>
              <a:pathLst>
                <a:path w="12" h="2">
                  <a:moveTo>
                    <a:pt x="7" y="2"/>
                  </a:moveTo>
                  <a:lnTo>
                    <a:pt x="12" y="0"/>
                  </a:lnTo>
                  <a:lnTo>
                    <a:pt x="0" y="0"/>
                  </a:lnTo>
                  <a:lnTo>
                    <a:pt x="7"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8" name="Freeform 66"/>
            <p:cNvSpPr/>
            <p:nvPr/>
          </p:nvSpPr>
          <p:spPr bwMode="auto">
            <a:xfrm>
              <a:off x="2720976" y="2228850"/>
              <a:ext cx="19050" cy="4762"/>
            </a:xfrm>
            <a:custGeom>
              <a:avLst/>
              <a:gdLst>
                <a:gd name="T0" fmla="*/ 9 w 13"/>
                <a:gd name="T1" fmla="*/ 0 h 4"/>
                <a:gd name="T2" fmla="*/ 0 w 13"/>
                <a:gd name="T3" fmla="*/ 3 h 4"/>
                <a:gd name="T4" fmla="*/ 13 w 13"/>
                <a:gd name="T5" fmla="*/ 4 h 4"/>
                <a:gd name="T6" fmla="*/ 9 w 13"/>
                <a:gd name="T7" fmla="*/ 0 h 4"/>
              </a:gdLst>
              <a:ahLst/>
              <a:cxnLst>
                <a:cxn ang="0">
                  <a:pos x="T0" y="T1"/>
                </a:cxn>
                <a:cxn ang="0">
                  <a:pos x="T2" y="T3"/>
                </a:cxn>
                <a:cxn ang="0">
                  <a:pos x="T4" y="T5"/>
                </a:cxn>
                <a:cxn ang="0">
                  <a:pos x="T6" y="T7"/>
                </a:cxn>
              </a:cxnLst>
              <a:rect l="0" t="0" r="r" b="b"/>
              <a:pathLst>
                <a:path w="13" h="4">
                  <a:moveTo>
                    <a:pt x="9" y="0"/>
                  </a:moveTo>
                  <a:cubicBezTo>
                    <a:pt x="0" y="3"/>
                    <a:pt x="0" y="3"/>
                    <a:pt x="0" y="3"/>
                  </a:cubicBezTo>
                  <a:cubicBezTo>
                    <a:pt x="13" y="4"/>
                    <a:pt x="13" y="4"/>
                    <a:pt x="13" y="4"/>
                  </a:cubicBezTo>
                  <a:cubicBezTo>
                    <a:pt x="12" y="3"/>
                    <a:pt x="11" y="1"/>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9" name="Freeform 67"/>
            <p:cNvSpPr/>
            <p:nvPr/>
          </p:nvSpPr>
          <p:spPr bwMode="auto">
            <a:xfrm>
              <a:off x="2787651" y="2235200"/>
              <a:ext cx="26988" cy="1587"/>
            </a:xfrm>
            <a:custGeom>
              <a:avLst/>
              <a:gdLst>
                <a:gd name="T0" fmla="*/ 19 w 19"/>
                <a:gd name="T1" fmla="*/ 1 h 1"/>
                <a:gd name="T2" fmla="*/ 0 w 19"/>
                <a:gd name="T3" fmla="*/ 0 h 1"/>
                <a:gd name="T4" fmla="*/ 19 w 19"/>
                <a:gd name="T5" fmla="*/ 1 h 1"/>
              </a:gdLst>
              <a:ahLst/>
              <a:cxnLst>
                <a:cxn ang="0">
                  <a:pos x="T0" y="T1"/>
                </a:cxn>
                <a:cxn ang="0">
                  <a:pos x="T2" y="T3"/>
                </a:cxn>
                <a:cxn ang="0">
                  <a:pos x="T4" y="T5"/>
                </a:cxn>
              </a:cxnLst>
              <a:rect l="0" t="0" r="r" b="b"/>
              <a:pathLst>
                <a:path w="19" h="1">
                  <a:moveTo>
                    <a:pt x="19" y="1"/>
                  </a:moveTo>
                  <a:cubicBezTo>
                    <a:pt x="0" y="0"/>
                    <a:pt x="0" y="0"/>
                    <a:pt x="0" y="0"/>
                  </a:cubicBezTo>
                  <a:cubicBezTo>
                    <a:pt x="6" y="1"/>
                    <a:pt x="12" y="1"/>
                    <a:pt x="1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70" name="Freeform 68"/>
            <p:cNvSpPr/>
            <p:nvPr/>
          </p:nvSpPr>
          <p:spPr bwMode="auto">
            <a:xfrm>
              <a:off x="2767013" y="2233613"/>
              <a:ext cx="20638" cy="1587"/>
            </a:xfrm>
            <a:custGeom>
              <a:avLst/>
              <a:gdLst>
                <a:gd name="T0" fmla="*/ 1 w 15"/>
                <a:gd name="T1" fmla="*/ 1 h 1"/>
                <a:gd name="T2" fmla="*/ 15 w 15"/>
                <a:gd name="T3" fmla="*/ 1 h 1"/>
                <a:gd name="T4" fmla="*/ 0 w 15"/>
                <a:gd name="T5" fmla="*/ 0 h 1"/>
                <a:gd name="T6" fmla="*/ 1 w 15"/>
                <a:gd name="T7" fmla="*/ 1 h 1"/>
              </a:gdLst>
              <a:ahLst/>
              <a:cxnLst>
                <a:cxn ang="0">
                  <a:pos x="T0" y="T1"/>
                </a:cxn>
                <a:cxn ang="0">
                  <a:pos x="T2" y="T3"/>
                </a:cxn>
                <a:cxn ang="0">
                  <a:pos x="T4" y="T5"/>
                </a:cxn>
                <a:cxn ang="0">
                  <a:pos x="T6" y="T7"/>
                </a:cxn>
              </a:cxnLst>
              <a:rect l="0" t="0" r="r" b="b"/>
              <a:pathLst>
                <a:path w="15" h="1">
                  <a:moveTo>
                    <a:pt x="1" y="1"/>
                  </a:moveTo>
                  <a:cubicBezTo>
                    <a:pt x="15" y="1"/>
                    <a:pt x="15" y="1"/>
                    <a:pt x="15" y="1"/>
                  </a:cubicBezTo>
                  <a:cubicBezTo>
                    <a:pt x="10" y="1"/>
                    <a:pt x="5" y="1"/>
                    <a:pt x="0" y="0"/>
                  </a:cubicBezTo>
                  <a:lnTo>
                    <a:pt x="1"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71" name="Freeform 69"/>
            <p:cNvSpPr/>
            <p:nvPr/>
          </p:nvSpPr>
          <p:spPr bwMode="auto">
            <a:xfrm>
              <a:off x="2740026" y="2233613"/>
              <a:ext cx="31750" cy="11112"/>
            </a:xfrm>
            <a:custGeom>
              <a:avLst/>
              <a:gdLst>
                <a:gd name="T0" fmla="*/ 23 w 23"/>
                <a:gd name="T1" fmla="*/ 6 h 7"/>
                <a:gd name="T2" fmla="*/ 20 w 23"/>
                <a:gd name="T3" fmla="*/ 1 h 7"/>
                <a:gd name="T4" fmla="*/ 0 w 23"/>
                <a:gd name="T5" fmla="*/ 0 h 7"/>
                <a:gd name="T6" fmla="*/ 23 w 23"/>
                <a:gd name="T7" fmla="*/ 6 h 7"/>
              </a:gdLst>
              <a:ahLst/>
              <a:cxnLst>
                <a:cxn ang="0">
                  <a:pos x="T0" y="T1"/>
                </a:cxn>
                <a:cxn ang="0">
                  <a:pos x="T2" y="T3"/>
                </a:cxn>
                <a:cxn ang="0">
                  <a:pos x="T4" y="T5"/>
                </a:cxn>
                <a:cxn ang="0">
                  <a:pos x="T6" y="T7"/>
                </a:cxn>
              </a:cxnLst>
              <a:rect l="0" t="0" r="r" b="b"/>
              <a:pathLst>
                <a:path w="23" h="7">
                  <a:moveTo>
                    <a:pt x="23" y="6"/>
                  </a:moveTo>
                  <a:cubicBezTo>
                    <a:pt x="20" y="1"/>
                    <a:pt x="20" y="1"/>
                    <a:pt x="20" y="1"/>
                  </a:cubicBezTo>
                  <a:cubicBezTo>
                    <a:pt x="0" y="0"/>
                    <a:pt x="0" y="0"/>
                    <a:pt x="0" y="0"/>
                  </a:cubicBezTo>
                  <a:cubicBezTo>
                    <a:pt x="2" y="3"/>
                    <a:pt x="4" y="7"/>
                    <a:pt x="2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72" name="Freeform 70"/>
            <p:cNvSpPr/>
            <p:nvPr/>
          </p:nvSpPr>
          <p:spPr bwMode="auto">
            <a:xfrm>
              <a:off x="2863851" y="2238375"/>
              <a:ext cx="22225" cy="3175"/>
            </a:xfrm>
            <a:custGeom>
              <a:avLst/>
              <a:gdLst>
                <a:gd name="T0" fmla="*/ 1 w 15"/>
                <a:gd name="T1" fmla="*/ 0 h 2"/>
                <a:gd name="T2" fmla="*/ 15 w 15"/>
                <a:gd name="T3" fmla="*/ 0 h 2"/>
                <a:gd name="T4" fmla="*/ 1 w 15"/>
                <a:gd name="T5" fmla="*/ 0 h 2"/>
              </a:gdLst>
              <a:ahLst/>
              <a:cxnLst>
                <a:cxn ang="0">
                  <a:pos x="T0" y="T1"/>
                </a:cxn>
                <a:cxn ang="0">
                  <a:pos x="T2" y="T3"/>
                </a:cxn>
                <a:cxn ang="0">
                  <a:pos x="T4" y="T5"/>
                </a:cxn>
              </a:cxnLst>
              <a:rect l="0" t="0" r="r" b="b"/>
              <a:pathLst>
                <a:path w="15" h="2">
                  <a:moveTo>
                    <a:pt x="1" y="0"/>
                  </a:moveTo>
                  <a:cubicBezTo>
                    <a:pt x="0" y="2"/>
                    <a:pt x="10" y="1"/>
                    <a:pt x="15" y="0"/>
                  </a:cubicBezTo>
                  <a:cubicBezTo>
                    <a:pt x="11" y="0"/>
                    <a:pt x="6"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73" name="Freeform 71"/>
            <p:cNvSpPr/>
            <p:nvPr/>
          </p:nvSpPr>
          <p:spPr bwMode="auto">
            <a:xfrm>
              <a:off x="3398838" y="2227263"/>
              <a:ext cx="11113" cy="3175"/>
            </a:xfrm>
            <a:custGeom>
              <a:avLst/>
              <a:gdLst>
                <a:gd name="T0" fmla="*/ 8 w 8"/>
                <a:gd name="T1" fmla="*/ 2 h 2"/>
                <a:gd name="T2" fmla="*/ 0 w 8"/>
                <a:gd name="T3" fmla="*/ 0 h 2"/>
                <a:gd name="T4" fmla="*/ 8 w 8"/>
                <a:gd name="T5" fmla="*/ 2 h 2"/>
              </a:gdLst>
              <a:ahLst/>
              <a:cxnLst>
                <a:cxn ang="0">
                  <a:pos x="T0" y="T1"/>
                </a:cxn>
                <a:cxn ang="0">
                  <a:pos x="T2" y="T3"/>
                </a:cxn>
                <a:cxn ang="0">
                  <a:pos x="T4" y="T5"/>
                </a:cxn>
              </a:cxnLst>
              <a:rect l="0" t="0" r="r" b="b"/>
              <a:pathLst>
                <a:path w="8" h="2">
                  <a:moveTo>
                    <a:pt x="8" y="2"/>
                  </a:moveTo>
                  <a:cubicBezTo>
                    <a:pt x="5" y="1"/>
                    <a:pt x="4" y="0"/>
                    <a:pt x="0" y="0"/>
                  </a:cubicBezTo>
                  <a:lnTo>
                    <a:pt x="8"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grpSp>
      <p:sp>
        <p:nvSpPr>
          <p:cNvPr id="74" name="文本框 154"/>
          <p:cNvSpPr txBox="1"/>
          <p:nvPr/>
        </p:nvSpPr>
        <p:spPr>
          <a:xfrm>
            <a:off x="704182" y="115680"/>
            <a:ext cx="10628208" cy="76835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0" lang="zh-CN" altLang="en-US" sz="4400" b="0" i="0" u="none" strike="noStrike" kern="1200" cap="none" spc="0" normalizeH="0" baseline="0" noProof="0" dirty="0">
                <a:ln>
                  <a:noFill/>
                </a:ln>
                <a:solidFill>
                  <a:schemeClr val="bg1"/>
                </a:solidFill>
                <a:effectLst/>
                <a:uLnTx/>
                <a:uFillTx/>
                <a:latin typeface="华文行楷" panose="02010800040101010101" pitchFamily="2" charset="-122"/>
                <a:ea typeface="华文行楷" panose="02010800040101010101" pitchFamily="2" charset="-122"/>
                <a:cs typeface="华文行楷" panose="02010800040101010101" pitchFamily="2" charset="-122"/>
              </a:rPr>
              <a:t>一</a:t>
            </a:r>
            <a:r>
              <a:rPr kumimoji="0" lang="en-US" altLang="zh-CN" sz="4400" b="0" i="0" u="none" strike="noStrike" kern="1200" cap="none" spc="0" normalizeH="0" baseline="0" noProof="0" dirty="0">
                <a:ln>
                  <a:noFill/>
                </a:ln>
                <a:solidFill>
                  <a:schemeClr val="bg1"/>
                </a:solidFill>
                <a:effectLst/>
                <a:uLnTx/>
                <a:uFillTx/>
                <a:latin typeface="华文行楷" panose="02010800040101010101" pitchFamily="2" charset="-122"/>
                <a:ea typeface="华文行楷" panose="02010800040101010101" pitchFamily="2" charset="-122"/>
                <a:cs typeface="华文行楷" panose="02010800040101010101" pitchFamily="2" charset="-122"/>
              </a:rPr>
              <a:t>.</a:t>
            </a:r>
            <a:r>
              <a:rPr lang="zh-CN" altLang="en-US" sz="4400" noProof="0" dirty="0">
                <a:ln>
                  <a:noFill/>
                </a:ln>
                <a:solidFill>
                  <a:schemeClr val="bg1"/>
                </a:solidFill>
                <a:effectLst/>
                <a:uLnTx/>
                <a:uFillTx/>
                <a:latin typeface="华文行楷" panose="02010800040101010101" pitchFamily="2" charset="-122"/>
                <a:ea typeface="华文行楷" panose="02010800040101010101" pitchFamily="2" charset="-122"/>
                <a:cs typeface="华文行楷" panose="02010800040101010101" pitchFamily="2" charset="-122"/>
                <a:sym typeface="+mn-ea"/>
              </a:rPr>
              <a:t>起源与实践</a:t>
            </a:r>
            <a:r>
              <a:rPr kumimoji="0" lang="en-US" altLang="zh-CN" sz="4400" b="0" i="0" u="none" strike="noStrike" kern="1200" cap="none" spc="0" normalizeH="0" baseline="0" noProof="0" dirty="0">
                <a:ln>
                  <a:noFill/>
                </a:ln>
                <a:solidFill>
                  <a:schemeClr val="bg1"/>
                </a:solidFill>
                <a:effectLst/>
                <a:uLnTx/>
                <a:uFillTx/>
                <a:latin typeface="华文行楷" panose="02010800040101010101" pitchFamily="2" charset="-122"/>
                <a:ea typeface="华文行楷" panose="02010800040101010101" pitchFamily="2" charset="-122"/>
                <a:cs typeface="华文行楷" panose="02010800040101010101" pitchFamily="2" charset="-122"/>
              </a:rPr>
              <a:t>·</a:t>
            </a:r>
            <a:r>
              <a:rPr lang="zh-CN" altLang="en-US" sz="4400" dirty="0">
                <a:solidFill>
                  <a:schemeClr val="bg1"/>
                </a:solidFill>
                <a:latin typeface="华文行楷" panose="02010800040101010101" pitchFamily="2" charset="-122"/>
                <a:ea typeface="华文行楷" panose="02010800040101010101" pitchFamily="2" charset="-122"/>
              </a:rPr>
              <a:t>推广</a:t>
            </a:r>
          </a:p>
        </p:txBody>
      </p:sp>
      <p:pic>
        <p:nvPicPr>
          <p:cNvPr id="2" name="图片 1"/>
          <p:cNvPicPr>
            <a:picLocks noChangeAspect="1"/>
          </p:cNvPicPr>
          <p:nvPr/>
        </p:nvPicPr>
        <p:blipFill>
          <a:blip r:embed="rId4"/>
          <a:stretch>
            <a:fillRect/>
          </a:stretch>
        </p:blipFill>
        <p:spPr>
          <a:xfrm>
            <a:off x="408305" y="1101090"/>
            <a:ext cx="6547485" cy="4311015"/>
          </a:xfrm>
          <a:prstGeom prst="rect">
            <a:avLst/>
          </a:prstGeom>
        </p:spPr>
      </p:pic>
      <p:sp>
        <p:nvSpPr>
          <p:cNvPr id="75" name="文本框 22541"/>
          <p:cNvSpPr/>
          <p:nvPr/>
        </p:nvSpPr>
        <p:spPr>
          <a:xfrm>
            <a:off x="426085" y="5768975"/>
            <a:ext cx="11104245" cy="521970"/>
          </a:xfrm>
          <a:prstGeom prst="rect">
            <a:avLst/>
          </a:prstGeom>
          <a:solidFill>
            <a:srgbClr val="FFC000">
              <a:alpha val="28998"/>
            </a:srgbClr>
          </a:solidFill>
          <a:ln w="9525">
            <a:noFill/>
          </a:ln>
        </p:spPr>
        <p:txBody>
          <a:bodyPr wrap="square" anchor="t">
            <a:spAutoFit/>
          </a:bodyPr>
          <a:lstStyle>
            <a:lvl1pPr marL="0" lvl="0" indent="0" algn="l" defTabSz="914400" rtl="0" eaLnBrk="1" fontAlgn="base" latinLnBrk="0" hangingPunct="1">
              <a:lnSpc>
                <a:spcPct val="100000"/>
              </a:lnSpc>
              <a:spcBef>
                <a:spcPct val="0"/>
              </a:spcBef>
              <a:spcAft>
                <a:spcPct val="0"/>
              </a:spcAft>
              <a:buClrTx/>
              <a:buSzTx/>
              <a:buFontTx/>
              <a:buNone/>
              <a:defRPr sz="1800" b="0" i="0"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ClrTx/>
              <a:buSzTx/>
              <a:buFontTx/>
              <a:buNone/>
              <a:defRPr sz="2800" b="0" i="0" u="none" kern="1200" baseline="0">
                <a:solidFill>
                  <a:schemeClr val="tx1"/>
                </a:solidFill>
                <a:latin typeface="Arial" panose="020B0604020202020204" pitchFamily="34" charset="0"/>
                <a:ea typeface="华文行楷" panose="02010800040101010101" pitchFamily="2" charset="-122"/>
                <a:cs typeface="+mn-cs"/>
              </a:defRPr>
            </a:lvl2pPr>
            <a:lvl3pPr marL="914400" lvl="2" indent="0" algn="l" defTabSz="914400" rtl="0" eaLnBrk="1" fontAlgn="base" latinLnBrk="0" hangingPunct="1">
              <a:lnSpc>
                <a:spcPct val="100000"/>
              </a:lnSpc>
              <a:spcBef>
                <a:spcPct val="0"/>
              </a:spcBef>
              <a:spcAft>
                <a:spcPct val="0"/>
              </a:spcAft>
              <a:buClrTx/>
              <a:buSzTx/>
              <a:buFontTx/>
              <a:buNone/>
              <a:defRPr sz="2800" b="0" i="0" u="none" kern="1200" baseline="0">
                <a:solidFill>
                  <a:schemeClr val="tx1"/>
                </a:solidFill>
                <a:latin typeface="Arial" panose="020B0604020202020204" pitchFamily="34" charset="0"/>
                <a:ea typeface="华文行楷" panose="02010800040101010101" pitchFamily="2" charset="-122"/>
                <a:cs typeface="+mn-cs"/>
              </a:defRPr>
            </a:lvl3pPr>
            <a:lvl4pPr marL="1371600" lvl="3" indent="0" algn="l" defTabSz="914400" rtl="0" eaLnBrk="1" fontAlgn="base" latinLnBrk="0" hangingPunct="1">
              <a:lnSpc>
                <a:spcPct val="100000"/>
              </a:lnSpc>
              <a:spcBef>
                <a:spcPct val="0"/>
              </a:spcBef>
              <a:spcAft>
                <a:spcPct val="0"/>
              </a:spcAft>
              <a:buClrTx/>
              <a:buSzTx/>
              <a:buFontTx/>
              <a:buNone/>
              <a:defRPr sz="2800" b="0" i="0" u="none" kern="1200" baseline="0">
                <a:solidFill>
                  <a:schemeClr val="tx1"/>
                </a:solidFill>
                <a:latin typeface="Arial" panose="020B0604020202020204" pitchFamily="34" charset="0"/>
                <a:ea typeface="华文行楷" panose="02010800040101010101" pitchFamily="2" charset="-122"/>
                <a:cs typeface="+mn-cs"/>
              </a:defRPr>
            </a:lvl4pPr>
            <a:lvl5pPr marL="1828800" lvl="4" indent="0" algn="l" defTabSz="914400" rtl="0" eaLnBrk="1" fontAlgn="base" latinLnBrk="0" hangingPunct="1">
              <a:lnSpc>
                <a:spcPct val="100000"/>
              </a:lnSpc>
              <a:spcBef>
                <a:spcPct val="0"/>
              </a:spcBef>
              <a:spcAft>
                <a:spcPct val="0"/>
              </a:spcAft>
              <a:buClrTx/>
              <a:buSzTx/>
              <a:buFontTx/>
              <a:buNone/>
              <a:defRPr sz="2800" b="0" i="0" u="none" kern="1200" baseline="0">
                <a:solidFill>
                  <a:schemeClr val="tx1"/>
                </a:solidFill>
                <a:latin typeface="Arial" panose="020B0604020202020204" pitchFamily="34" charset="0"/>
                <a:ea typeface="华文行楷" panose="0201080004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华文行楷" panose="0201080004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华文行楷" panose="0201080004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华文行楷" panose="0201080004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华文行楷" panose="02010800040101010101" pitchFamily="2" charset="-122"/>
                <a:cs typeface="+mn-cs"/>
              </a:defRPr>
            </a:lvl9pPr>
          </a:lstStyle>
          <a:p>
            <a:r>
              <a:rPr lang="zh-CN" altLang="en-US" sz="2800" b="1" dirty="0">
                <a:solidFill>
                  <a:srgbClr val="C00000"/>
                </a:solidFill>
                <a:latin typeface="Times New Roman" panose="02020603050405020304" pitchFamily="18" charset="0"/>
                <a:ea typeface="文鼎粗行楷简" panose="02010609010101010101" pitchFamily="49" charset="-122"/>
              </a:rPr>
              <a:t>特别提醒：</a:t>
            </a:r>
            <a:r>
              <a:rPr lang="zh-CN" altLang="en-US" sz="2800" b="1" dirty="0">
                <a:solidFill>
                  <a:srgbClr val="0000FF"/>
                </a:solidFill>
                <a:latin typeface="Times New Roman" panose="02020603050405020304" pitchFamily="18" charset="0"/>
                <a:ea typeface="文鼎粗行楷简" panose="02010609010101010101" pitchFamily="49" charset="-122"/>
              </a:rPr>
              <a:t>民族乡不属于民族自治地方，是与乡、镇平级的行政单位。</a:t>
            </a:r>
          </a:p>
        </p:txBody>
      </p:sp>
      <p:sp>
        <p:nvSpPr>
          <p:cNvPr id="5" name="思想气泡: 云 5"/>
          <p:cNvSpPr/>
          <p:nvPr/>
        </p:nvSpPr>
        <p:spPr>
          <a:xfrm>
            <a:off x="6995795" y="1016635"/>
            <a:ext cx="4489450" cy="1773555"/>
          </a:xfrm>
          <a:prstGeom prst="cloudCallout">
            <a:avLst>
              <a:gd name="adj1" fmla="val 72535"/>
              <a:gd name="adj2" fmla="val -2181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pitchFamily="2" charset="-122"/>
              <a:ea typeface="等线" panose="02010600030101010101" pitchFamily="2" charset="-122"/>
              <a:cs typeface="+mn-cs"/>
            </a:endParaRPr>
          </a:p>
        </p:txBody>
      </p:sp>
      <p:sp>
        <p:nvSpPr>
          <p:cNvPr id="76" name="文本框 75"/>
          <p:cNvSpPr txBox="1"/>
          <p:nvPr/>
        </p:nvSpPr>
        <p:spPr>
          <a:xfrm>
            <a:off x="7280910" y="1346200"/>
            <a:ext cx="4006850" cy="11988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C00000"/>
                </a:solidFill>
                <a:effectLst/>
                <a:uLnTx/>
                <a:uFillTx/>
                <a:latin typeface="方正粗黑宋简体" panose="02000000000000000000" pitchFamily="2" charset="-122"/>
                <a:ea typeface="方正粗黑宋简体" panose="02000000000000000000" pitchFamily="2" charset="-122"/>
                <a:cs typeface="+mn-cs"/>
              </a:rPr>
              <a:t>观察左图，民族区域自治在层次设置和地区分布上呈现出怎样的特点？</a:t>
            </a:r>
            <a:endParaRPr kumimoji="0" lang="zh-CN" altLang="en-US" sz="2400" b="0" i="0" u="none" strike="noStrike" kern="1200" cap="none" spc="0" normalizeH="0" baseline="0" noProof="0" dirty="0">
              <a:ln>
                <a:noFill/>
              </a:ln>
              <a:solidFill>
                <a:prstClr val="black"/>
              </a:solidFill>
              <a:effectLst/>
              <a:uLnTx/>
              <a:uFillTx/>
              <a:latin typeface="方正粗黑宋简体" panose="02000000000000000000" pitchFamily="2" charset="-122"/>
              <a:ea typeface="方正粗黑宋简体" panose="02000000000000000000" pitchFamily="2" charset="-122"/>
              <a:cs typeface="+mn-cs"/>
            </a:endParaRPr>
          </a:p>
        </p:txBody>
      </p:sp>
      <p:sp>
        <p:nvSpPr>
          <p:cNvPr id="2074" name="文本框 1"/>
          <p:cNvSpPr/>
          <p:nvPr>
            <p:custDataLst>
              <p:tags r:id="rId1"/>
            </p:custDataLst>
          </p:nvPr>
        </p:nvSpPr>
        <p:spPr>
          <a:xfrm>
            <a:off x="7162165" y="2978150"/>
            <a:ext cx="4491355" cy="901700"/>
          </a:xfrm>
          <a:prstGeom prst="rect">
            <a:avLst/>
          </a:prstGeom>
          <a:solidFill>
            <a:srgbClr val="FE0000"/>
          </a:solidFill>
          <a:ln w="9525">
            <a:noFill/>
          </a:ln>
        </p:spPr>
        <p:txBody>
          <a:bodyPr/>
          <a:lstStyle/>
          <a:p>
            <a:pPr algn="l" defTabSz="685800" fontAlgn="auto">
              <a:lnSpc>
                <a:spcPct val="100000"/>
              </a:lnSpc>
              <a:buClrTx/>
              <a:buSzTx/>
              <a:buFontTx/>
            </a:pPr>
            <a:r>
              <a:rPr lang="zh-CN" altLang="en-US" sz="2400" b="1" dirty="0">
                <a:solidFill>
                  <a:schemeClr val="bg1"/>
                </a:solidFill>
                <a:latin typeface="江西拙楷" panose="02010600040101010101" pitchFamily="2" charset="-122"/>
                <a:ea typeface="江西拙楷" panose="02010600040101010101" pitchFamily="2" charset="-122"/>
                <a:sym typeface="Wingdings" panose="05000000000000000000" pitchFamily="2" charset="2"/>
              </a:rPr>
              <a:t>（</a:t>
            </a:r>
            <a:r>
              <a:rPr lang="en-US" altLang="zh-CN" sz="2400" b="1" dirty="0">
                <a:solidFill>
                  <a:schemeClr val="bg1"/>
                </a:solidFill>
                <a:latin typeface="江西拙楷" panose="02010600040101010101" pitchFamily="2" charset="-122"/>
                <a:ea typeface="江西拙楷" panose="02010600040101010101" pitchFamily="2" charset="-122"/>
                <a:sym typeface="Wingdings" panose="05000000000000000000" pitchFamily="2" charset="2"/>
              </a:rPr>
              <a:t>1</a:t>
            </a:r>
            <a:r>
              <a:rPr lang="zh-CN" altLang="en-US" sz="2400" b="1" dirty="0">
                <a:solidFill>
                  <a:schemeClr val="bg1"/>
                </a:solidFill>
                <a:latin typeface="江西拙楷" panose="02010600040101010101" pitchFamily="2" charset="-122"/>
                <a:ea typeface="江西拙楷" panose="02010600040101010101" pitchFamily="2" charset="-122"/>
                <a:sym typeface="Wingdings" panose="05000000000000000000" pitchFamily="2" charset="2"/>
              </a:rPr>
              <a:t>）从行政层级上看：分为自治区、自治州、自治县（旗）三级。</a:t>
            </a:r>
          </a:p>
        </p:txBody>
      </p:sp>
      <p:sp>
        <p:nvSpPr>
          <p:cNvPr id="3" name="文本框 1"/>
          <p:cNvSpPr/>
          <p:nvPr>
            <p:custDataLst>
              <p:tags r:id="rId2"/>
            </p:custDataLst>
          </p:nvPr>
        </p:nvSpPr>
        <p:spPr>
          <a:xfrm>
            <a:off x="7162165" y="4116705"/>
            <a:ext cx="4491355" cy="901065"/>
          </a:xfrm>
          <a:prstGeom prst="rect">
            <a:avLst/>
          </a:prstGeom>
          <a:solidFill>
            <a:srgbClr val="FE0000"/>
          </a:solidFill>
          <a:ln w="9525">
            <a:noFill/>
          </a:ln>
        </p:spPr>
        <p:txBody>
          <a:bodyPr/>
          <a:lstStyle/>
          <a:p>
            <a:pPr algn="l" defTabSz="685800" fontAlgn="auto">
              <a:lnSpc>
                <a:spcPct val="100000"/>
              </a:lnSpc>
              <a:buClrTx/>
              <a:buSzTx/>
              <a:buFontTx/>
            </a:pPr>
            <a:r>
              <a:rPr lang="zh-CN" altLang="en-US" sz="2400" b="1" dirty="0">
                <a:solidFill>
                  <a:schemeClr val="bg1"/>
                </a:solidFill>
                <a:latin typeface="江西拙楷" panose="02010600040101010101" pitchFamily="2" charset="-122"/>
                <a:ea typeface="江西拙楷" panose="02010600040101010101" pitchFamily="2" charset="-122"/>
                <a:sym typeface="Wingdings" panose="05000000000000000000" pitchFamily="2" charset="2"/>
              </a:rPr>
              <a:t>（2）从地区分布上看：主要分布在西北、东北、西南等地。</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additive="base">
                                        <p:cTn id="6" dur="1" fill="hold">
                                          <p:stCondLst>
                                            <p:cond delay="0"/>
                                          </p:stCondLst>
                                        </p:cTn>
                                        <p:tgtEl>
                                          <p:spTgt spid="2074"/>
                                        </p:tgtEl>
                                        <p:attrNameLst>
                                          <p:attrName>style.visibility</p:attrName>
                                        </p:attrNameLst>
                                      </p:cBhvr>
                                      <p:to>
                                        <p:strVal val="visible"/>
                                      </p:to>
                                    </p:set>
                                    <p:animEffect transition="in" filter="blinds(horizontal)">
                                      <p:cBhvr additive="base">
                                        <p:cTn id="7" dur="500" fill="hold"/>
                                        <p:tgtEl>
                                          <p:spTgt spid="207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5"/>
                                        </p:tgtEl>
                                        <p:attrNameLst>
                                          <p:attrName>style.visibility</p:attrName>
                                        </p:attrNameLst>
                                      </p:cBhvr>
                                      <p:to>
                                        <p:strVal val="visible"/>
                                      </p:to>
                                    </p:set>
                                    <p:anim calcmode="lin" valueType="num">
                                      <p:cBhvr additive="base">
                                        <p:cTn id="12" dur="500" fill="hold"/>
                                        <p:tgtEl>
                                          <p:spTgt spid="75"/>
                                        </p:tgtEl>
                                        <p:attrNameLst>
                                          <p:attrName>ppt_x</p:attrName>
                                        </p:attrNameLst>
                                      </p:cBhvr>
                                      <p:tavLst>
                                        <p:tav tm="0">
                                          <p:val>
                                            <p:strVal val="#ppt_x"/>
                                          </p:val>
                                        </p:tav>
                                        <p:tav tm="100000">
                                          <p:val>
                                            <p:strVal val="#ppt_x"/>
                                          </p:val>
                                        </p:tav>
                                      </p:tavLst>
                                    </p:anim>
                                    <p:anim calcmode="lin" valueType="num">
                                      <p:cBhvr additive="base">
                                        <p:cTn id="13"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additive="base">
                                        <p:cTn id="17" dur="1" fill="hold">
                                          <p:stCondLst>
                                            <p:cond delay="0"/>
                                          </p:stCondLst>
                                        </p:cTn>
                                        <p:tgtEl>
                                          <p:spTgt spid="3"/>
                                        </p:tgtEl>
                                        <p:attrNameLst>
                                          <p:attrName>style.visibility</p:attrName>
                                        </p:attrNameLst>
                                      </p:cBhvr>
                                      <p:to>
                                        <p:strVal val="visible"/>
                                      </p:to>
                                    </p:set>
                                    <p:animEffect transition="in" filter="blinds(horizontal)">
                                      <p:cBhvr additive="base">
                                        <p:cTn id="18" dur="500" fill="hold"/>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bldLvl="0" animBg="1"/>
      <p:bldP spid="2074" grpId="0" bldLvl="0" animBg="1"/>
      <p:bldP spid="3"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MH_Number_1">
            <a:hlinkClick r:id="rId5" action="ppaction://hlinksldjump"/>
          </p:cNvPr>
          <p:cNvSpPr/>
          <p:nvPr>
            <p:custDataLst>
              <p:tags r:id="rId1"/>
            </p:custDataLst>
          </p:nvPr>
        </p:nvSpPr>
        <p:spPr>
          <a:xfrm>
            <a:off x="5329892" y="1208196"/>
            <a:ext cx="1532215" cy="1532211"/>
          </a:xfrm>
          <a:prstGeom prst="ellipse">
            <a:avLst/>
          </a:prstGeom>
          <a:solidFill>
            <a:srgbClr val="FFC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7200" dirty="0">
                <a:solidFill>
                  <a:srgbClr val="FF0000"/>
                </a:solidFill>
                <a:latin typeface="Agency FB" panose="020B0503020202020204" pitchFamily="34" charset="0"/>
                <a:cs typeface="Times New Roman" panose="02020603050405020304" pitchFamily="18" charset="0"/>
              </a:rPr>
              <a:t>02</a:t>
            </a:r>
            <a:endParaRPr lang="zh-CN" altLang="en-US" sz="7200" dirty="0">
              <a:solidFill>
                <a:srgbClr val="FF0000"/>
              </a:solidFill>
              <a:latin typeface="Agency FB" panose="020B0503020202020204" pitchFamily="34" charset="0"/>
              <a:cs typeface="Times New Roman" panose="02020603050405020304" pitchFamily="18" charset="0"/>
            </a:endParaRPr>
          </a:p>
        </p:txBody>
      </p:sp>
      <p:sp>
        <p:nvSpPr>
          <p:cNvPr id="27" name="MH_Entry_1">
            <a:hlinkClick r:id="rId5" action="ppaction://hlinksldjump"/>
          </p:cNvPr>
          <p:cNvSpPr/>
          <p:nvPr>
            <p:custDataLst>
              <p:tags r:id="rId2"/>
            </p:custDataLst>
          </p:nvPr>
        </p:nvSpPr>
        <p:spPr>
          <a:xfrm>
            <a:off x="462280" y="2585085"/>
            <a:ext cx="11441430" cy="1729105"/>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32000" tIns="0" rIns="0" bIns="0" numCol="1" spcCol="0" rtlCol="0" fromWordArt="0" anchor="ctr" anchorCtr="0" forceAA="0" compatLnSpc="1">
            <a:noAutofit/>
          </a:bodyPr>
          <a:lstStyle/>
          <a:p>
            <a:pPr lvl="0" algn="l"/>
            <a:r>
              <a:rPr lang="zh-CN" altLang="en-US" sz="4400" b="1" dirty="0">
                <a:solidFill>
                  <a:srgbClr val="FF0000"/>
                </a:solidFill>
                <a:latin typeface="江西拙楷" panose="02010600040101010101" pitchFamily="2" charset="-122"/>
                <a:ea typeface="江西拙楷" panose="02010600040101010101" pitchFamily="2" charset="-122"/>
              </a:rPr>
              <a:t>与时俱进</a:t>
            </a:r>
            <a:r>
              <a:rPr lang="en-US" altLang="zh-CN" sz="4400" b="1" dirty="0">
                <a:solidFill>
                  <a:srgbClr val="FF0000"/>
                </a:solidFill>
                <a:latin typeface="江西拙楷" panose="02010600040101010101" pitchFamily="2" charset="-122"/>
                <a:ea typeface="江西拙楷" panose="02010600040101010101" pitchFamily="2" charset="-122"/>
              </a:rPr>
              <a:t>——</a:t>
            </a:r>
            <a:r>
              <a:rPr lang="zh-CN" altLang="en-US" sz="4400" b="1" dirty="0">
                <a:solidFill>
                  <a:srgbClr val="FF0000"/>
                </a:solidFill>
                <a:latin typeface="江西拙楷" panose="02010600040101010101" pitchFamily="2" charset="-122"/>
                <a:ea typeface="江西拙楷" panose="02010600040101010101" pitchFamily="2" charset="-122"/>
              </a:rPr>
              <a:t>民族区域自治制度的发展与完善</a:t>
            </a:r>
          </a:p>
        </p:txBody>
      </p:sp>
    </p:spTree>
  </p:cSld>
  <p:clrMapOvr>
    <a:masterClrMapping/>
  </p:clrMapOvr>
  <mc:AlternateContent xmlns:mc="http://schemas.openxmlformats.org/markup-compatibility/2006" xmlns:p14="http://schemas.microsoft.com/office/powerpoint/2010/main">
    <mc:Choice Requires="p14">
      <p:transition spd="slow" p14:dur="175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left)">
                                      <p:cBhvr>
                                        <p:cTn id="13" dur="7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228185" y="170852"/>
            <a:ext cx="11418443" cy="677357"/>
            <a:chOff x="1695339" y="962402"/>
            <a:chExt cx="2020999" cy="1290261"/>
          </a:xfrm>
          <a:solidFill>
            <a:srgbClr val="FF1919">
              <a:alpha val="98000"/>
            </a:srgbClr>
          </a:solidFill>
        </p:grpSpPr>
        <p:sp>
          <p:nvSpPr>
            <p:cNvPr id="7" name="Freeform 5"/>
            <p:cNvSpPr/>
            <p:nvPr/>
          </p:nvSpPr>
          <p:spPr bwMode="auto">
            <a:xfrm>
              <a:off x="3670301" y="1895475"/>
              <a:ext cx="22225" cy="152400"/>
            </a:xfrm>
            <a:custGeom>
              <a:avLst/>
              <a:gdLst>
                <a:gd name="T0" fmla="*/ 4 w 15"/>
                <a:gd name="T1" fmla="*/ 0 h 108"/>
                <a:gd name="T2" fmla="*/ 4 w 15"/>
                <a:gd name="T3" fmla="*/ 9 h 108"/>
                <a:gd name="T4" fmla="*/ 1 w 15"/>
                <a:gd name="T5" fmla="*/ 23 h 108"/>
                <a:gd name="T6" fmla="*/ 6 w 15"/>
                <a:gd name="T7" fmla="*/ 44 h 108"/>
                <a:gd name="T8" fmla="*/ 3 w 15"/>
                <a:gd name="T9" fmla="*/ 55 h 108"/>
                <a:gd name="T10" fmla="*/ 6 w 15"/>
                <a:gd name="T11" fmla="*/ 89 h 108"/>
                <a:gd name="T12" fmla="*/ 7 w 15"/>
                <a:gd name="T13" fmla="*/ 69 h 108"/>
                <a:gd name="T14" fmla="*/ 11 w 15"/>
                <a:gd name="T15" fmla="*/ 108 h 108"/>
                <a:gd name="T16" fmla="*/ 11 w 15"/>
                <a:gd name="T17" fmla="*/ 71 h 108"/>
                <a:gd name="T18" fmla="*/ 12 w 15"/>
                <a:gd name="T19" fmla="*/ 73 h 108"/>
                <a:gd name="T20" fmla="*/ 12 w 15"/>
                <a:gd name="T21" fmla="*/ 42 h 108"/>
                <a:gd name="T22" fmla="*/ 14 w 15"/>
                <a:gd name="T23" fmla="*/ 49 h 108"/>
                <a:gd name="T24" fmla="*/ 4 w 15"/>
                <a:gd name="T25"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108">
                  <a:moveTo>
                    <a:pt x="4" y="0"/>
                  </a:moveTo>
                  <a:cubicBezTo>
                    <a:pt x="4" y="2"/>
                    <a:pt x="4" y="5"/>
                    <a:pt x="4" y="9"/>
                  </a:cubicBezTo>
                  <a:cubicBezTo>
                    <a:pt x="4" y="18"/>
                    <a:pt x="2" y="26"/>
                    <a:pt x="1" y="23"/>
                  </a:cubicBezTo>
                  <a:cubicBezTo>
                    <a:pt x="4" y="41"/>
                    <a:pt x="0" y="42"/>
                    <a:pt x="6" y="44"/>
                  </a:cubicBezTo>
                  <a:cubicBezTo>
                    <a:pt x="9" y="56"/>
                    <a:pt x="5" y="69"/>
                    <a:pt x="3" y="55"/>
                  </a:cubicBezTo>
                  <a:cubicBezTo>
                    <a:pt x="6" y="89"/>
                    <a:pt x="6" y="89"/>
                    <a:pt x="6" y="89"/>
                  </a:cubicBezTo>
                  <a:cubicBezTo>
                    <a:pt x="7" y="69"/>
                    <a:pt x="7" y="69"/>
                    <a:pt x="7" y="69"/>
                  </a:cubicBezTo>
                  <a:cubicBezTo>
                    <a:pt x="12" y="74"/>
                    <a:pt x="6" y="102"/>
                    <a:pt x="11" y="108"/>
                  </a:cubicBezTo>
                  <a:cubicBezTo>
                    <a:pt x="11" y="71"/>
                    <a:pt x="11" y="71"/>
                    <a:pt x="11" y="71"/>
                  </a:cubicBezTo>
                  <a:cubicBezTo>
                    <a:pt x="12" y="73"/>
                    <a:pt x="12" y="73"/>
                    <a:pt x="12" y="73"/>
                  </a:cubicBezTo>
                  <a:cubicBezTo>
                    <a:pt x="11" y="64"/>
                    <a:pt x="11" y="48"/>
                    <a:pt x="12" y="42"/>
                  </a:cubicBezTo>
                  <a:cubicBezTo>
                    <a:pt x="13" y="43"/>
                    <a:pt x="14" y="43"/>
                    <a:pt x="14" y="49"/>
                  </a:cubicBezTo>
                  <a:cubicBezTo>
                    <a:pt x="15" y="5"/>
                    <a:pt x="6" y="37"/>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8" name="Freeform 6"/>
            <p:cNvSpPr/>
            <p:nvPr/>
          </p:nvSpPr>
          <p:spPr bwMode="auto">
            <a:xfrm>
              <a:off x="3668713" y="1754188"/>
              <a:ext cx="36513" cy="149225"/>
            </a:xfrm>
            <a:custGeom>
              <a:avLst/>
              <a:gdLst>
                <a:gd name="T0" fmla="*/ 17 w 25"/>
                <a:gd name="T1" fmla="*/ 71 h 106"/>
                <a:gd name="T2" fmla="*/ 11 w 25"/>
                <a:gd name="T3" fmla="*/ 56 h 106"/>
                <a:gd name="T4" fmla="*/ 12 w 25"/>
                <a:gd name="T5" fmla="*/ 30 h 106"/>
                <a:gd name="T6" fmla="*/ 7 w 25"/>
                <a:gd name="T7" fmla="*/ 23 h 106"/>
                <a:gd name="T8" fmla="*/ 7 w 25"/>
                <a:gd name="T9" fmla="*/ 35 h 106"/>
                <a:gd name="T10" fmla="*/ 0 w 25"/>
                <a:gd name="T11" fmla="*/ 8 h 106"/>
                <a:gd name="T12" fmla="*/ 4 w 25"/>
                <a:gd name="T13" fmla="*/ 44 h 106"/>
                <a:gd name="T14" fmla="*/ 1 w 25"/>
                <a:gd name="T15" fmla="*/ 86 h 106"/>
                <a:gd name="T16" fmla="*/ 5 w 25"/>
                <a:gd name="T17" fmla="*/ 99 h 106"/>
                <a:gd name="T18" fmla="*/ 5 w 25"/>
                <a:gd name="T19" fmla="*/ 94 h 106"/>
                <a:gd name="T20" fmla="*/ 12 w 25"/>
                <a:gd name="T21" fmla="*/ 94 h 106"/>
                <a:gd name="T22" fmla="*/ 11 w 25"/>
                <a:gd name="T23" fmla="*/ 75 h 106"/>
                <a:gd name="T24" fmla="*/ 19 w 25"/>
                <a:gd name="T25" fmla="*/ 106 h 106"/>
                <a:gd name="T26" fmla="*/ 24 w 25"/>
                <a:gd name="T27" fmla="*/ 54 h 106"/>
                <a:gd name="T28" fmla="*/ 17 w 25"/>
                <a:gd name="T29" fmla="*/ 7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106">
                  <a:moveTo>
                    <a:pt x="17" y="71"/>
                  </a:moveTo>
                  <a:cubicBezTo>
                    <a:pt x="11" y="56"/>
                    <a:pt x="11" y="56"/>
                    <a:pt x="11" y="56"/>
                  </a:cubicBezTo>
                  <a:cubicBezTo>
                    <a:pt x="12" y="30"/>
                    <a:pt x="12" y="30"/>
                    <a:pt x="12" y="30"/>
                  </a:cubicBezTo>
                  <a:cubicBezTo>
                    <a:pt x="10" y="29"/>
                    <a:pt x="8" y="10"/>
                    <a:pt x="7" y="23"/>
                  </a:cubicBezTo>
                  <a:cubicBezTo>
                    <a:pt x="7" y="26"/>
                    <a:pt x="8" y="31"/>
                    <a:pt x="7" y="35"/>
                  </a:cubicBezTo>
                  <a:cubicBezTo>
                    <a:pt x="3" y="32"/>
                    <a:pt x="5" y="0"/>
                    <a:pt x="0" y="8"/>
                  </a:cubicBezTo>
                  <a:cubicBezTo>
                    <a:pt x="2" y="28"/>
                    <a:pt x="1" y="31"/>
                    <a:pt x="4" y="44"/>
                  </a:cubicBezTo>
                  <a:cubicBezTo>
                    <a:pt x="4" y="63"/>
                    <a:pt x="3" y="77"/>
                    <a:pt x="1" y="86"/>
                  </a:cubicBezTo>
                  <a:cubicBezTo>
                    <a:pt x="2" y="91"/>
                    <a:pt x="5" y="92"/>
                    <a:pt x="5" y="99"/>
                  </a:cubicBezTo>
                  <a:cubicBezTo>
                    <a:pt x="5" y="98"/>
                    <a:pt x="5" y="96"/>
                    <a:pt x="5" y="94"/>
                  </a:cubicBezTo>
                  <a:cubicBezTo>
                    <a:pt x="12" y="94"/>
                    <a:pt x="12" y="94"/>
                    <a:pt x="12" y="94"/>
                  </a:cubicBezTo>
                  <a:cubicBezTo>
                    <a:pt x="11" y="88"/>
                    <a:pt x="11" y="82"/>
                    <a:pt x="11" y="75"/>
                  </a:cubicBezTo>
                  <a:cubicBezTo>
                    <a:pt x="19" y="106"/>
                    <a:pt x="19" y="106"/>
                    <a:pt x="19" y="106"/>
                  </a:cubicBezTo>
                  <a:cubicBezTo>
                    <a:pt x="25" y="96"/>
                    <a:pt x="22" y="66"/>
                    <a:pt x="24" y="54"/>
                  </a:cubicBezTo>
                  <a:cubicBezTo>
                    <a:pt x="19" y="69"/>
                    <a:pt x="21" y="42"/>
                    <a:pt x="17"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9" name="Freeform 7"/>
            <p:cNvSpPr/>
            <p:nvPr/>
          </p:nvSpPr>
          <p:spPr bwMode="auto">
            <a:xfrm>
              <a:off x="1738313" y="1677988"/>
              <a:ext cx="3175" cy="11112"/>
            </a:xfrm>
            <a:custGeom>
              <a:avLst/>
              <a:gdLst>
                <a:gd name="T0" fmla="*/ 1 w 2"/>
                <a:gd name="T1" fmla="*/ 0 h 7"/>
                <a:gd name="T2" fmla="*/ 0 w 2"/>
                <a:gd name="T3" fmla="*/ 0 h 7"/>
                <a:gd name="T4" fmla="*/ 2 w 2"/>
                <a:gd name="T5" fmla="*/ 7 h 7"/>
                <a:gd name="T6" fmla="*/ 2 w 2"/>
                <a:gd name="T7" fmla="*/ 7 h 7"/>
                <a:gd name="T8" fmla="*/ 1 w 2"/>
                <a:gd name="T9" fmla="*/ 0 h 7"/>
              </a:gdLst>
              <a:ahLst/>
              <a:cxnLst>
                <a:cxn ang="0">
                  <a:pos x="T0" y="T1"/>
                </a:cxn>
                <a:cxn ang="0">
                  <a:pos x="T2" y="T3"/>
                </a:cxn>
                <a:cxn ang="0">
                  <a:pos x="T4" y="T5"/>
                </a:cxn>
                <a:cxn ang="0">
                  <a:pos x="T6" y="T7"/>
                </a:cxn>
                <a:cxn ang="0">
                  <a:pos x="T8" y="T9"/>
                </a:cxn>
              </a:cxnLst>
              <a:rect l="0" t="0" r="r" b="b"/>
              <a:pathLst>
                <a:path w="2" h="7">
                  <a:moveTo>
                    <a:pt x="1" y="0"/>
                  </a:moveTo>
                  <a:cubicBezTo>
                    <a:pt x="1" y="0"/>
                    <a:pt x="1" y="0"/>
                    <a:pt x="0" y="0"/>
                  </a:cubicBezTo>
                  <a:cubicBezTo>
                    <a:pt x="2" y="7"/>
                    <a:pt x="2" y="7"/>
                    <a:pt x="2" y="7"/>
                  </a:cubicBezTo>
                  <a:cubicBezTo>
                    <a:pt x="2" y="7"/>
                    <a:pt x="2" y="7"/>
                    <a:pt x="2" y="7"/>
                  </a:cubicBezTo>
                  <a:cubicBezTo>
                    <a:pt x="2" y="4"/>
                    <a:pt x="1" y="2"/>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0" name="Freeform 8"/>
            <p:cNvSpPr/>
            <p:nvPr/>
          </p:nvSpPr>
          <p:spPr bwMode="auto">
            <a:xfrm>
              <a:off x="1704976" y="1398588"/>
              <a:ext cx="25400" cy="107950"/>
            </a:xfrm>
            <a:custGeom>
              <a:avLst/>
              <a:gdLst>
                <a:gd name="T0" fmla="*/ 0 w 18"/>
                <a:gd name="T1" fmla="*/ 0 h 76"/>
                <a:gd name="T2" fmla="*/ 4 w 18"/>
                <a:gd name="T3" fmla="*/ 32 h 76"/>
                <a:gd name="T4" fmla="*/ 0 w 18"/>
                <a:gd name="T5" fmla="*/ 37 h 76"/>
                <a:gd name="T6" fmla="*/ 2 w 18"/>
                <a:gd name="T7" fmla="*/ 48 h 76"/>
                <a:gd name="T8" fmla="*/ 2 w 18"/>
                <a:gd name="T9" fmla="*/ 41 h 76"/>
                <a:gd name="T10" fmla="*/ 14 w 18"/>
                <a:gd name="T11" fmla="*/ 76 h 76"/>
                <a:gd name="T12" fmla="*/ 12 w 18"/>
                <a:gd name="T13" fmla="*/ 42 h 76"/>
                <a:gd name="T14" fmla="*/ 11 w 18"/>
                <a:gd name="T15" fmla="*/ 33 h 76"/>
                <a:gd name="T16" fmla="*/ 3 w 18"/>
                <a:gd name="T17" fmla="*/ 6 h 76"/>
                <a:gd name="T18" fmla="*/ 0 w 18"/>
                <a:gd name="T19"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76">
                  <a:moveTo>
                    <a:pt x="0" y="0"/>
                  </a:moveTo>
                  <a:cubicBezTo>
                    <a:pt x="4" y="32"/>
                    <a:pt x="4" y="32"/>
                    <a:pt x="4" y="32"/>
                  </a:cubicBezTo>
                  <a:cubicBezTo>
                    <a:pt x="2" y="28"/>
                    <a:pt x="3" y="44"/>
                    <a:pt x="0" y="37"/>
                  </a:cubicBezTo>
                  <a:cubicBezTo>
                    <a:pt x="1" y="39"/>
                    <a:pt x="1" y="51"/>
                    <a:pt x="2" y="48"/>
                  </a:cubicBezTo>
                  <a:cubicBezTo>
                    <a:pt x="2" y="41"/>
                    <a:pt x="2" y="41"/>
                    <a:pt x="2" y="41"/>
                  </a:cubicBezTo>
                  <a:cubicBezTo>
                    <a:pt x="8" y="58"/>
                    <a:pt x="10" y="48"/>
                    <a:pt x="14" y="76"/>
                  </a:cubicBezTo>
                  <a:cubicBezTo>
                    <a:pt x="18" y="59"/>
                    <a:pt x="15" y="51"/>
                    <a:pt x="12" y="42"/>
                  </a:cubicBezTo>
                  <a:cubicBezTo>
                    <a:pt x="12" y="38"/>
                    <a:pt x="11" y="36"/>
                    <a:pt x="11" y="33"/>
                  </a:cubicBezTo>
                  <a:cubicBezTo>
                    <a:pt x="3" y="6"/>
                    <a:pt x="3" y="6"/>
                    <a:pt x="3" y="6"/>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1" name="Freeform 9"/>
            <p:cNvSpPr/>
            <p:nvPr/>
          </p:nvSpPr>
          <p:spPr bwMode="auto">
            <a:xfrm>
              <a:off x="2921001" y="2193925"/>
              <a:ext cx="1588" cy="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2" name="Freeform 10"/>
            <p:cNvSpPr/>
            <p:nvPr/>
          </p:nvSpPr>
          <p:spPr bwMode="auto">
            <a:xfrm>
              <a:off x="2909888" y="2193925"/>
              <a:ext cx="11113" cy="3175"/>
            </a:xfrm>
            <a:custGeom>
              <a:avLst/>
              <a:gdLst>
                <a:gd name="T0" fmla="*/ 7 w 8"/>
                <a:gd name="T1" fmla="*/ 2 h 2"/>
                <a:gd name="T2" fmla="*/ 8 w 8"/>
                <a:gd name="T3" fmla="*/ 0 h 2"/>
                <a:gd name="T4" fmla="*/ 7 w 8"/>
                <a:gd name="T5" fmla="*/ 2 h 2"/>
              </a:gdLst>
              <a:ahLst/>
              <a:cxnLst>
                <a:cxn ang="0">
                  <a:pos x="T0" y="T1"/>
                </a:cxn>
                <a:cxn ang="0">
                  <a:pos x="T2" y="T3"/>
                </a:cxn>
                <a:cxn ang="0">
                  <a:pos x="T4" y="T5"/>
                </a:cxn>
              </a:cxnLst>
              <a:rect l="0" t="0" r="r" b="b"/>
              <a:pathLst>
                <a:path w="8" h="2">
                  <a:moveTo>
                    <a:pt x="7" y="2"/>
                  </a:moveTo>
                  <a:cubicBezTo>
                    <a:pt x="8" y="0"/>
                    <a:pt x="8" y="0"/>
                    <a:pt x="8" y="0"/>
                  </a:cubicBezTo>
                  <a:cubicBezTo>
                    <a:pt x="7" y="1"/>
                    <a:pt x="0" y="2"/>
                    <a:pt x="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3" name="Freeform 11"/>
            <p:cNvSpPr/>
            <p:nvPr/>
          </p:nvSpPr>
          <p:spPr bwMode="auto">
            <a:xfrm>
              <a:off x="3690938" y="1557338"/>
              <a:ext cx="1588" cy="4762"/>
            </a:xfrm>
            <a:custGeom>
              <a:avLst/>
              <a:gdLst>
                <a:gd name="T0" fmla="*/ 1 w 1"/>
                <a:gd name="T1" fmla="*/ 0 h 4"/>
                <a:gd name="T2" fmla="*/ 0 w 1"/>
                <a:gd name="T3" fmla="*/ 4 h 4"/>
                <a:gd name="T4" fmla="*/ 1 w 1"/>
                <a:gd name="T5" fmla="*/ 0 h 4"/>
              </a:gdLst>
              <a:ahLst/>
              <a:cxnLst>
                <a:cxn ang="0">
                  <a:pos x="T0" y="T1"/>
                </a:cxn>
                <a:cxn ang="0">
                  <a:pos x="T2" y="T3"/>
                </a:cxn>
                <a:cxn ang="0">
                  <a:pos x="T4" y="T5"/>
                </a:cxn>
              </a:cxnLst>
              <a:rect l="0" t="0" r="r" b="b"/>
              <a:pathLst>
                <a:path w="1" h="4">
                  <a:moveTo>
                    <a:pt x="1" y="0"/>
                  </a:moveTo>
                  <a:cubicBezTo>
                    <a:pt x="1" y="1"/>
                    <a:pt x="0" y="3"/>
                    <a:pt x="0" y="4"/>
                  </a:cubicBezTo>
                  <a:cubicBezTo>
                    <a:pt x="1" y="3"/>
                    <a:pt x="1" y="2"/>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4" name="Freeform 12"/>
            <p:cNvSpPr/>
            <p:nvPr/>
          </p:nvSpPr>
          <p:spPr bwMode="auto">
            <a:xfrm>
              <a:off x="2179638" y="1038225"/>
              <a:ext cx="11113" cy="1587"/>
            </a:xfrm>
            <a:custGeom>
              <a:avLst/>
              <a:gdLst>
                <a:gd name="T0" fmla="*/ 0 w 8"/>
                <a:gd name="T1" fmla="*/ 0 h 1"/>
                <a:gd name="T2" fmla="*/ 8 w 8"/>
                <a:gd name="T3" fmla="*/ 1 h 1"/>
                <a:gd name="T4" fmla="*/ 0 w 8"/>
                <a:gd name="T5" fmla="*/ 0 h 1"/>
              </a:gdLst>
              <a:ahLst/>
              <a:cxnLst>
                <a:cxn ang="0">
                  <a:pos x="T0" y="T1"/>
                </a:cxn>
                <a:cxn ang="0">
                  <a:pos x="T2" y="T3"/>
                </a:cxn>
                <a:cxn ang="0">
                  <a:pos x="T4" y="T5"/>
                </a:cxn>
              </a:cxnLst>
              <a:rect l="0" t="0" r="r" b="b"/>
              <a:pathLst>
                <a:path w="8" h="1">
                  <a:moveTo>
                    <a:pt x="0" y="0"/>
                  </a:moveTo>
                  <a:cubicBezTo>
                    <a:pt x="8" y="1"/>
                    <a:pt x="8" y="1"/>
                    <a:pt x="8" y="1"/>
                  </a:cubicBezTo>
                  <a:cubicBezTo>
                    <a:pt x="5" y="0"/>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5" name="Freeform 13"/>
            <p:cNvSpPr/>
            <p:nvPr/>
          </p:nvSpPr>
          <p:spPr bwMode="auto">
            <a:xfrm>
              <a:off x="2455863" y="1003300"/>
              <a:ext cx="17463" cy="3175"/>
            </a:xfrm>
            <a:custGeom>
              <a:avLst/>
              <a:gdLst>
                <a:gd name="T0" fmla="*/ 0 w 13"/>
                <a:gd name="T1" fmla="*/ 2 h 2"/>
                <a:gd name="T2" fmla="*/ 13 w 13"/>
                <a:gd name="T3" fmla="*/ 0 h 2"/>
                <a:gd name="T4" fmla="*/ 0 w 13"/>
                <a:gd name="T5" fmla="*/ 2 h 2"/>
              </a:gdLst>
              <a:ahLst/>
              <a:cxnLst>
                <a:cxn ang="0">
                  <a:pos x="T0" y="T1"/>
                </a:cxn>
                <a:cxn ang="0">
                  <a:pos x="T2" y="T3"/>
                </a:cxn>
                <a:cxn ang="0">
                  <a:pos x="T4" y="T5"/>
                </a:cxn>
              </a:cxnLst>
              <a:rect l="0" t="0" r="r" b="b"/>
              <a:pathLst>
                <a:path w="13" h="2">
                  <a:moveTo>
                    <a:pt x="0" y="2"/>
                  </a:moveTo>
                  <a:cubicBezTo>
                    <a:pt x="13" y="0"/>
                    <a:pt x="13" y="0"/>
                    <a:pt x="13" y="0"/>
                  </a:cubicBezTo>
                  <a:cubicBezTo>
                    <a:pt x="8" y="1"/>
                    <a:pt x="4"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6" name="Freeform 14"/>
            <p:cNvSpPr/>
            <p:nvPr/>
          </p:nvSpPr>
          <p:spPr bwMode="auto">
            <a:xfrm>
              <a:off x="3692526" y="1406525"/>
              <a:ext cx="0" cy="3175"/>
            </a:xfrm>
            <a:custGeom>
              <a:avLst/>
              <a:gdLst>
                <a:gd name="T0" fmla="*/ 2 h 2"/>
                <a:gd name="T1" fmla="*/ 2 h 2"/>
                <a:gd name="T2" fmla="*/ 0 h 2"/>
                <a:gd name="T3" fmla="*/ 2 h 2"/>
              </a:gdLst>
              <a:ahLst/>
              <a:cxnLst>
                <a:cxn ang="0">
                  <a:pos x="0" y="T0"/>
                </a:cxn>
                <a:cxn ang="0">
                  <a:pos x="0" y="T1"/>
                </a:cxn>
                <a:cxn ang="0">
                  <a:pos x="0" y="T2"/>
                </a:cxn>
                <a:cxn ang="0">
                  <a:pos x="0" y="T3"/>
                </a:cxn>
              </a:cxnLst>
              <a:rect l="0" t="0" r="r" b="b"/>
              <a:pathLst>
                <a:path h="2">
                  <a:moveTo>
                    <a:pt x="0" y="2"/>
                  </a:moveTo>
                  <a:cubicBezTo>
                    <a:pt x="0" y="2"/>
                    <a:pt x="0" y="2"/>
                    <a:pt x="0" y="2"/>
                  </a:cubicBezTo>
                  <a:cubicBezTo>
                    <a:pt x="0" y="1"/>
                    <a:pt x="0" y="0"/>
                    <a:pt x="0" y="0"/>
                  </a:cubicBez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7" name="Freeform 15"/>
            <p:cNvSpPr/>
            <p:nvPr/>
          </p:nvSpPr>
          <p:spPr bwMode="auto">
            <a:xfrm>
              <a:off x="3009901" y="1028700"/>
              <a:ext cx="9525" cy="1587"/>
            </a:xfrm>
            <a:custGeom>
              <a:avLst/>
              <a:gdLst>
                <a:gd name="T0" fmla="*/ 0 w 7"/>
                <a:gd name="T1" fmla="*/ 0 h 1"/>
                <a:gd name="T2" fmla="*/ 7 w 7"/>
                <a:gd name="T3" fmla="*/ 1 h 1"/>
                <a:gd name="T4" fmla="*/ 0 w 7"/>
                <a:gd name="T5" fmla="*/ 0 h 1"/>
              </a:gdLst>
              <a:ahLst/>
              <a:cxnLst>
                <a:cxn ang="0">
                  <a:pos x="T0" y="T1"/>
                </a:cxn>
                <a:cxn ang="0">
                  <a:pos x="T2" y="T3"/>
                </a:cxn>
                <a:cxn ang="0">
                  <a:pos x="T4" y="T5"/>
                </a:cxn>
              </a:cxnLst>
              <a:rect l="0" t="0" r="r" b="b"/>
              <a:pathLst>
                <a:path w="7" h="1">
                  <a:moveTo>
                    <a:pt x="0" y="0"/>
                  </a:moveTo>
                  <a:cubicBezTo>
                    <a:pt x="2" y="0"/>
                    <a:pt x="4" y="1"/>
                    <a:pt x="7" y="1"/>
                  </a:cubicBezTo>
                  <a:cubicBezTo>
                    <a:pt x="7" y="1"/>
                    <a:pt x="4"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8" name="Freeform 16"/>
            <p:cNvSpPr/>
            <p:nvPr/>
          </p:nvSpPr>
          <p:spPr bwMode="auto">
            <a:xfrm>
              <a:off x="2452688" y="1006475"/>
              <a:ext cx="3175" cy="0"/>
            </a:xfrm>
            <a:custGeom>
              <a:avLst/>
              <a:gdLst>
                <a:gd name="T0" fmla="*/ 0 w 2"/>
                <a:gd name="T1" fmla="*/ 1 w 2"/>
                <a:gd name="T2" fmla="*/ 2 w 2"/>
                <a:gd name="T3" fmla="*/ 0 w 2"/>
              </a:gdLst>
              <a:ahLst/>
              <a:cxnLst>
                <a:cxn ang="0">
                  <a:pos x="T0" y="0"/>
                </a:cxn>
                <a:cxn ang="0">
                  <a:pos x="T1" y="0"/>
                </a:cxn>
                <a:cxn ang="0">
                  <a:pos x="T2" y="0"/>
                </a:cxn>
                <a:cxn ang="0">
                  <a:pos x="T3" y="0"/>
                </a:cxn>
              </a:cxnLst>
              <a:rect l="0" t="0" r="r" b="b"/>
              <a:pathLst>
                <a:path w="2">
                  <a:moveTo>
                    <a:pt x="0" y="0"/>
                  </a:moveTo>
                  <a:cubicBezTo>
                    <a:pt x="0" y="0"/>
                    <a:pt x="0" y="0"/>
                    <a:pt x="1" y="0"/>
                  </a:cubicBezTo>
                  <a:cubicBezTo>
                    <a:pt x="1" y="0"/>
                    <a:pt x="2" y="0"/>
                    <a:pt x="2"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9" name="Freeform 17"/>
            <p:cNvSpPr/>
            <p:nvPr/>
          </p:nvSpPr>
          <p:spPr bwMode="auto">
            <a:xfrm>
              <a:off x="2049463" y="1011238"/>
              <a:ext cx="6350" cy="0"/>
            </a:xfrm>
            <a:custGeom>
              <a:avLst/>
              <a:gdLst>
                <a:gd name="T0" fmla="*/ 5 w 5"/>
                <a:gd name="T1" fmla="*/ 0 w 5"/>
                <a:gd name="T2" fmla="*/ 5 w 5"/>
              </a:gdLst>
              <a:ahLst/>
              <a:cxnLst>
                <a:cxn ang="0">
                  <a:pos x="T0" y="0"/>
                </a:cxn>
                <a:cxn ang="0">
                  <a:pos x="T1" y="0"/>
                </a:cxn>
                <a:cxn ang="0">
                  <a:pos x="T2" y="0"/>
                </a:cxn>
              </a:cxnLst>
              <a:rect l="0" t="0" r="r" b="b"/>
              <a:pathLst>
                <a:path w="5">
                  <a:moveTo>
                    <a:pt x="5" y="0"/>
                  </a:moveTo>
                  <a:cubicBezTo>
                    <a:pt x="4" y="0"/>
                    <a:pt x="2" y="0"/>
                    <a:pt x="0" y="0"/>
                  </a:cubicBezTo>
                  <a:cubicBezTo>
                    <a:pt x="2" y="0"/>
                    <a:pt x="4" y="0"/>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0" name="Freeform 18"/>
            <p:cNvSpPr/>
            <p:nvPr/>
          </p:nvSpPr>
          <p:spPr bwMode="auto">
            <a:xfrm>
              <a:off x="2066926" y="1038225"/>
              <a:ext cx="7938" cy="1587"/>
            </a:xfrm>
            <a:custGeom>
              <a:avLst/>
              <a:gdLst>
                <a:gd name="T0" fmla="*/ 6 w 6"/>
                <a:gd name="T1" fmla="*/ 0 h 1"/>
                <a:gd name="T2" fmla="*/ 0 w 6"/>
                <a:gd name="T3" fmla="*/ 1 h 1"/>
                <a:gd name="T4" fmla="*/ 6 w 6"/>
                <a:gd name="T5" fmla="*/ 0 h 1"/>
              </a:gdLst>
              <a:ahLst/>
              <a:cxnLst>
                <a:cxn ang="0">
                  <a:pos x="T0" y="T1"/>
                </a:cxn>
                <a:cxn ang="0">
                  <a:pos x="T2" y="T3"/>
                </a:cxn>
                <a:cxn ang="0">
                  <a:pos x="T4" y="T5"/>
                </a:cxn>
              </a:cxnLst>
              <a:rect l="0" t="0" r="r" b="b"/>
              <a:pathLst>
                <a:path w="6" h="1">
                  <a:moveTo>
                    <a:pt x="6" y="0"/>
                  </a:moveTo>
                  <a:cubicBezTo>
                    <a:pt x="4" y="0"/>
                    <a:pt x="2" y="0"/>
                    <a:pt x="0" y="1"/>
                  </a:cubicBez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1" name="Freeform 19"/>
            <p:cNvSpPr/>
            <p:nvPr/>
          </p:nvSpPr>
          <p:spPr bwMode="auto">
            <a:xfrm>
              <a:off x="1725613" y="1281113"/>
              <a:ext cx="1588" cy="15875"/>
            </a:xfrm>
            <a:custGeom>
              <a:avLst/>
              <a:gdLst>
                <a:gd name="T0" fmla="*/ 0 w 1"/>
                <a:gd name="T1" fmla="*/ 0 h 11"/>
                <a:gd name="T2" fmla="*/ 1 w 1"/>
                <a:gd name="T3" fmla="*/ 11 h 11"/>
                <a:gd name="T4" fmla="*/ 0 w 1"/>
                <a:gd name="T5" fmla="*/ 0 h 11"/>
              </a:gdLst>
              <a:ahLst/>
              <a:cxnLst>
                <a:cxn ang="0">
                  <a:pos x="T0" y="T1"/>
                </a:cxn>
                <a:cxn ang="0">
                  <a:pos x="T2" y="T3"/>
                </a:cxn>
                <a:cxn ang="0">
                  <a:pos x="T4" y="T5"/>
                </a:cxn>
              </a:cxnLst>
              <a:rect l="0" t="0" r="r" b="b"/>
              <a:pathLst>
                <a:path w="1" h="11">
                  <a:moveTo>
                    <a:pt x="0" y="0"/>
                  </a:moveTo>
                  <a:cubicBezTo>
                    <a:pt x="1" y="11"/>
                    <a:pt x="1" y="11"/>
                    <a:pt x="1" y="11"/>
                  </a:cubicBezTo>
                  <a:cubicBezTo>
                    <a:pt x="0" y="6"/>
                    <a:pt x="0" y="2"/>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2" name="Freeform 20"/>
            <p:cNvSpPr/>
            <p:nvPr/>
          </p:nvSpPr>
          <p:spPr bwMode="auto">
            <a:xfrm>
              <a:off x="2028826" y="1030288"/>
              <a:ext cx="1588" cy="1587"/>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1" y="1"/>
                    <a:pt x="0" y="1"/>
                    <a:pt x="0" y="1"/>
                  </a:cubicBezTo>
                  <a:cubicBezTo>
                    <a:pt x="1" y="1"/>
                    <a:pt x="2"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3" name="Freeform 21"/>
            <p:cNvSpPr/>
            <p:nvPr/>
          </p:nvSpPr>
          <p:spPr bwMode="auto">
            <a:xfrm>
              <a:off x="3662363" y="1660525"/>
              <a:ext cx="1588" cy="1587"/>
            </a:xfrm>
            <a:custGeom>
              <a:avLst/>
              <a:gdLst>
                <a:gd name="T0" fmla="*/ 1 w 1"/>
                <a:gd name="T1" fmla="*/ 1 h 1"/>
                <a:gd name="T2" fmla="*/ 1 w 1"/>
                <a:gd name="T3" fmla="*/ 1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1"/>
                    <a:pt x="1" y="1"/>
                    <a:pt x="1" y="1"/>
                  </a:cubicBezTo>
                  <a:cubicBezTo>
                    <a:pt x="0" y="0"/>
                    <a:pt x="0" y="0"/>
                    <a:pt x="0" y="0"/>
                  </a:cubicBezTo>
                  <a:lnTo>
                    <a:pt x="1"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4" name="Freeform 22"/>
            <p:cNvSpPr/>
            <p:nvPr/>
          </p:nvSpPr>
          <p:spPr bwMode="auto">
            <a:xfrm>
              <a:off x="3678238" y="1701800"/>
              <a:ext cx="0" cy="14287"/>
            </a:xfrm>
            <a:custGeom>
              <a:avLst/>
              <a:gdLst>
                <a:gd name="T0" fmla="*/ 0 h 10"/>
                <a:gd name="T1" fmla="*/ 10 h 10"/>
                <a:gd name="T2" fmla="*/ 0 h 10"/>
              </a:gdLst>
              <a:ahLst/>
              <a:cxnLst>
                <a:cxn ang="0">
                  <a:pos x="0" y="T0"/>
                </a:cxn>
                <a:cxn ang="0">
                  <a:pos x="0" y="T1"/>
                </a:cxn>
                <a:cxn ang="0">
                  <a:pos x="0" y="T2"/>
                </a:cxn>
              </a:cxnLst>
              <a:rect l="0" t="0" r="r" b="b"/>
              <a:pathLst>
                <a:path h="10">
                  <a:moveTo>
                    <a:pt x="0" y="0"/>
                  </a:moveTo>
                  <a:cubicBezTo>
                    <a:pt x="0" y="3"/>
                    <a:pt x="0" y="7"/>
                    <a:pt x="0" y="10"/>
                  </a:cubicBezTo>
                  <a:cubicBezTo>
                    <a:pt x="0" y="6"/>
                    <a:pt x="0" y="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5" name="Freeform 23"/>
            <p:cNvSpPr/>
            <p:nvPr/>
          </p:nvSpPr>
          <p:spPr bwMode="auto">
            <a:xfrm>
              <a:off x="3251201" y="1041400"/>
              <a:ext cx="19050" cy="7937"/>
            </a:xfrm>
            <a:custGeom>
              <a:avLst/>
              <a:gdLst>
                <a:gd name="T0" fmla="*/ 0 w 13"/>
                <a:gd name="T1" fmla="*/ 2 h 5"/>
                <a:gd name="T2" fmla="*/ 7 w 13"/>
                <a:gd name="T3" fmla="*/ 5 h 5"/>
                <a:gd name="T4" fmla="*/ 0 w 13"/>
                <a:gd name="T5" fmla="*/ 2 h 5"/>
              </a:gdLst>
              <a:ahLst/>
              <a:cxnLst>
                <a:cxn ang="0">
                  <a:pos x="T0" y="T1"/>
                </a:cxn>
                <a:cxn ang="0">
                  <a:pos x="T2" y="T3"/>
                </a:cxn>
                <a:cxn ang="0">
                  <a:pos x="T4" y="T5"/>
                </a:cxn>
              </a:cxnLst>
              <a:rect l="0" t="0" r="r" b="b"/>
              <a:pathLst>
                <a:path w="13" h="5">
                  <a:moveTo>
                    <a:pt x="0" y="2"/>
                  </a:moveTo>
                  <a:cubicBezTo>
                    <a:pt x="3" y="3"/>
                    <a:pt x="10" y="4"/>
                    <a:pt x="7" y="5"/>
                  </a:cubicBezTo>
                  <a:cubicBezTo>
                    <a:pt x="13" y="4"/>
                    <a:pt x="12"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6" name="Freeform 24"/>
            <p:cNvSpPr/>
            <p:nvPr/>
          </p:nvSpPr>
          <p:spPr bwMode="auto">
            <a:xfrm>
              <a:off x="3676651" y="1663700"/>
              <a:ext cx="30163" cy="149225"/>
            </a:xfrm>
            <a:custGeom>
              <a:avLst/>
              <a:gdLst>
                <a:gd name="T0" fmla="*/ 6 w 22"/>
                <a:gd name="T1" fmla="*/ 55 h 105"/>
                <a:gd name="T2" fmla="*/ 10 w 22"/>
                <a:gd name="T3" fmla="*/ 89 h 105"/>
                <a:gd name="T4" fmla="*/ 15 w 22"/>
                <a:gd name="T5" fmla="*/ 90 h 105"/>
                <a:gd name="T6" fmla="*/ 13 w 22"/>
                <a:gd name="T7" fmla="*/ 71 h 105"/>
                <a:gd name="T8" fmla="*/ 16 w 22"/>
                <a:gd name="T9" fmla="*/ 90 h 105"/>
                <a:gd name="T10" fmla="*/ 22 w 22"/>
                <a:gd name="T11" fmla="*/ 88 h 105"/>
                <a:gd name="T12" fmla="*/ 11 w 22"/>
                <a:gd name="T13" fmla="*/ 0 h 105"/>
                <a:gd name="T14" fmla="*/ 12 w 22"/>
                <a:gd name="T15" fmla="*/ 61 h 105"/>
                <a:gd name="T16" fmla="*/ 7 w 22"/>
                <a:gd name="T17" fmla="*/ 54 h 105"/>
                <a:gd name="T18" fmla="*/ 9 w 22"/>
                <a:gd name="T19" fmla="*/ 4 h 105"/>
                <a:gd name="T20" fmla="*/ 6 w 22"/>
                <a:gd name="T21" fmla="*/ 46 h 105"/>
                <a:gd name="T22" fmla="*/ 1 w 22"/>
                <a:gd name="T23" fmla="*/ 37 h 105"/>
                <a:gd name="T24" fmla="*/ 0 w 22"/>
                <a:gd name="T25" fmla="*/ 46 h 105"/>
                <a:gd name="T26" fmla="*/ 6 w 22"/>
                <a:gd name="T27" fmla="*/ 5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105">
                  <a:moveTo>
                    <a:pt x="6" y="55"/>
                  </a:moveTo>
                  <a:cubicBezTo>
                    <a:pt x="11" y="56"/>
                    <a:pt x="8" y="79"/>
                    <a:pt x="10" y="89"/>
                  </a:cubicBezTo>
                  <a:cubicBezTo>
                    <a:pt x="11" y="82"/>
                    <a:pt x="13" y="92"/>
                    <a:pt x="15" y="90"/>
                  </a:cubicBezTo>
                  <a:cubicBezTo>
                    <a:pt x="14" y="85"/>
                    <a:pt x="13" y="79"/>
                    <a:pt x="13" y="71"/>
                  </a:cubicBezTo>
                  <a:cubicBezTo>
                    <a:pt x="15" y="67"/>
                    <a:pt x="17" y="80"/>
                    <a:pt x="16" y="90"/>
                  </a:cubicBezTo>
                  <a:cubicBezTo>
                    <a:pt x="19" y="78"/>
                    <a:pt x="20" y="105"/>
                    <a:pt x="22" y="88"/>
                  </a:cubicBezTo>
                  <a:cubicBezTo>
                    <a:pt x="20" y="51"/>
                    <a:pt x="18" y="26"/>
                    <a:pt x="11" y="0"/>
                  </a:cubicBezTo>
                  <a:cubicBezTo>
                    <a:pt x="12" y="21"/>
                    <a:pt x="14" y="44"/>
                    <a:pt x="12" y="61"/>
                  </a:cubicBezTo>
                  <a:cubicBezTo>
                    <a:pt x="7" y="54"/>
                    <a:pt x="7" y="54"/>
                    <a:pt x="7" y="54"/>
                  </a:cubicBezTo>
                  <a:cubicBezTo>
                    <a:pt x="11" y="35"/>
                    <a:pt x="8" y="23"/>
                    <a:pt x="9" y="4"/>
                  </a:cubicBezTo>
                  <a:cubicBezTo>
                    <a:pt x="6" y="46"/>
                    <a:pt x="6" y="46"/>
                    <a:pt x="6" y="46"/>
                  </a:cubicBezTo>
                  <a:cubicBezTo>
                    <a:pt x="3" y="66"/>
                    <a:pt x="2" y="53"/>
                    <a:pt x="1" y="37"/>
                  </a:cubicBezTo>
                  <a:cubicBezTo>
                    <a:pt x="1" y="41"/>
                    <a:pt x="1" y="45"/>
                    <a:pt x="0" y="46"/>
                  </a:cubicBezTo>
                  <a:cubicBezTo>
                    <a:pt x="2" y="47"/>
                    <a:pt x="5" y="92"/>
                    <a:pt x="6" y="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7" name="Freeform 25"/>
            <p:cNvSpPr/>
            <p:nvPr/>
          </p:nvSpPr>
          <p:spPr bwMode="auto">
            <a:xfrm>
              <a:off x="3652838" y="1651000"/>
              <a:ext cx="0" cy="1587"/>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1"/>
                    <a:pt x="0" y="1"/>
                    <a:pt x="0" y="1"/>
                  </a:cubicBezTo>
                  <a:cubicBezTo>
                    <a:pt x="0"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8" name="Freeform 26"/>
            <p:cNvSpPr/>
            <p:nvPr/>
          </p:nvSpPr>
          <p:spPr bwMode="auto">
            <a:xfrm>
              <a:off x="1766888" y="1071563"/>
              <a:ext cx="3175" cy="4762"/>
            </a:xfrm>
            <a:custGeom>
              <a:avLst/>
              <a:gdLst>
                <a:gd name="T0" fmla="*/ 3 w 3"/>
                <a:gd name="T1" fmla="*/ 0 h 3"/>
                <a:gd name="T2" fmla="*/ 1 w 3"/>
                <a:gd name="T3" fmla="*/ 0 h 3"/>
                <a:gd name="T4" fmla="*/ 3 w 3"/>
                <a:gd name="T5" fmla="*/ 0 h 3"/>
              </a:gdLst>
              <a:ahLst/>
              <a:cxnLst>
                <a:cxn ang="0">
                  <a:pos x="T0" y="T1"/>
                </a:cxn>
                <a:cxn ang="0">
                  <a:pos x="T2" y="T3"/>
                </a:cxn>
                <a:cxn ang="0">
                  <a:pos x="T4" y="T5"/>
                </a:cxn>
              </a:cxnLst>
              <a:rect l="0" t="0" r="r" b="b"/>
              <a:pathLst>
                <a:path w="3" h="3">
                  <a:moveTo>
                    <a:pt x="3" y="0"/>
                  </a:moveTo>
                  <a:cubicBezTo>
                    <a:pt x="2" y="0"/>
                    <a:pt x="2" y="0"/>
                    <a:pt x="1" y="0"/>
                  </a:cubicBezTo>
                  <a:cubicBezTo>
                    <a:pt x="0" y="3"/>
                    <a:pt x="1" y="2"/>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9" name="Freeform 27"/>
            <p:cNvSpPr/>
            <p:nvPr/>
          </p:nvSpPr>
          <p:spPr bwMode="auto">
            <a:xfrm>
              <a:off x="3208338" y="1016000"/>
              <a:ext cx="14288" cy="1587"/>
            </a:xfrm>
            <a:custGeom>
              <a:avLst/>
              <a:gdLst>
                <a:gd name="T0" fmla="*/ 10 w 10"/>
                <a:gd name="T1" fmla="*/ 0 h 1"/>
                <a:gd name="T2" fmla="*/ 0 w 10"/>
                <a:gd name="T3" fmla="*/ 0 h 1"/>
                <a:gd name="T4" fmla="*/ 10 w 10"/>
                <a:gd name="T5" fmla="*/ 0 h 1"/>
              </a:gdLst>
              <a:ahLst/>
              <a:cxnLst>
                <a:cxn ang="0">
                  <a:pos x="T0" y="T1"/>
                </a:cxn>
                <a:cxn ang="0">
                  <a:pos x="T2" y="T3"/>
                </a:cxn>
                <a:cxn ang="0">
                  <a:pos x="T4" y="T5"/>
                </a:cxn>
              </a:cxnLst>
              <a:rect l="0" t="0" r="r" b="b"/>
              <a:pathLst>
                <a:path w="10" h="1">
                  <a:moveTo>
                    <a:pt x="10" y="0"/>
                  </a:moveTo>
                  <a:cubicBezTo>
                    <a:pt x="6" y="0"/>
                    <a:pt x="3" y="0"/>
                    <a:pt x="0" y="0"/>
                  </a:cubicBezTo>
                  <a:cubicBezTo>
                    <a:pt x="3" y="1"/>
                    <a:pt x="6" y="1"/>
                    <a:pt x="1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0" name="Freeform 28"/>
            <p:cNvSpPr/>
            <p:nvPr/>
          </p:nvSpPr>
          <p:spPr bwMode="auto">
            <a:xfrm>
              <a:off x="3476626" y="1079500"/>
              <a:ext cx="12700" cy="1587"/>
            </a:xfrm>
            <a:custGeom>
              <a:avLst/>
              <a:gdLst>
                <a:gd name="T0" fmla="*/ 9 w 9"/>
                <a:gd name="T1" fmla="*/ 0 h 1"/>
                <a:gd name="T2" fmla="*/ 1 w 9"/>
                <a:gd name="T3" fmla="*/ 0 h 1"/>
                <a:gd name="T4" fmla="*/ 0 w 9"/>
                <a:gd name="T5" fmla="*/ 0 h 1"/>
                <a:gd name="T6" fmla="*/ 9 w 9"/>
                <a:gd name="T7" fmla="*/ 0 h 1"/>
              </a:gdLst>
              <a:ahLst/>
              <a:cxnLst>
                <a:cxn ang="0">
                  <a:pos x="T0" y="T1"/>
                </a:cxn>
                <a:cxn ang="0">
                  <a:pos x="T2" y="T3"/>
                </a:cxn>
                <a:cxn ang="0">
                  <a:pos x="T4" y="T5"/>
                </a:cxn>
                <a:cxn ang="0">
                  <a:pos x="T6" y="T7"/>
                </a:cxn>
              </a:cxnLst>
              <a:rect l="0" t="0" r="r" b="b"/>
              <a:pathLst>
                <a:path w="9" h="1">
                  <a:moveTo>
                    <a:pt x="9" y="0"/>
                  </a:moveTo>
                  <a:cubicBezTo>
                    <a:pt x="6" y="0"/>
                    <a:pt x="4" y="0"/>
                    <a:pt x="1" y="0"/>
                  </a:cubicBezTo>
                  <a:cubicBezTo>
                    <a:pt x="1" y="0"/>
                    <a:pt x="0" y="0"/>
                    <a:pt x="0" y="0"/>
                  </a:cubicBezTo>
                  <a:cubicBezTo>
                    <a:pt x="1" y="1"/>
                    <a:pt x="6" y="0"/>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1" name="Freeform 29"/>
            <p:cNvSpPr/>
            <p:nvPr/>
          </p:nvSpPr>
          <p:spPr bwMode="auto">
            <a:xfrm>
              <a:off x="2679701" y="1081088"/>
              <a:ext cx="11113" cy="1587"/>
            </a:xfrm>
            <a:custGeom>
              <a:avLst/>
              <a:gdLst>
                <a:gd name="T0" fmla="*/ 0 w 7"/>
                <a:gd name="T1" fmla="*/ 2 h 2"/>
                <a:gd name="T2" fmla="*/ 7 w 7"/>
                <a:gd name="T3" fmla="*/ 0 h 2"/>
                <a:gd name="T4" fmla="*/ 0 w 7"/>
                <a:gd name="T5" fmla="*/ 2 h 2"/>
              </a:gdLst>
              <a:ahLst/>
              <a:cxnLst>
                <a:cxn ang="0">
                  <a:pos x="T0" y="T1"/>
                </a:cxn>
                <a:cxn ang="0">
                  <a:pos x="T2" y="T3"/>
                </a:cxn>
                <a:cxn ang="0">
                  <a:pos x="T4" y="T5"/>
                </a:cxn>
              </a:cxnLst>
              <a:rect l="0" t="0" r="r" b="b"/>
              <a:pathLst>
                <a:path w="7" h="2">
                  <a:moveTo>
                    <a:pt x="0" y="2"/>
                  </a:moveTo>
                  <a:cubicBezTo>
                    <a:pt x="3" y="1"/>
                    <a:pt x="6" y="1"/>
                    <a:pt x="7" y="0"/>
                  </a:cubicBezTo>
                  <a:cubicBezTo>
                    <a:pt x="3" y="0"/>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2" name="Freeform 30"/>
            <p:cNvSpPr>
              <a:spLocks noEditPoints="1"/>
            </p:cNvSpPr>
            <p:nvPr/>
          </p:nvSpPr>
          <p:spPr bwMode="auto">
            <a:xfrm>
              <a:off x="1695339" y="962402"/>
              <a:ext cx="2011362" cy="1230312"/>
            </a:xfrm>
            <a:custGeom>
              <a:avLst/>
              <a:gdLst>
                <a:gd name="T0" fmla="*/ 1411 w 1427"/>
                <a:gd name="T1" fmla="*/ 193 h 871"/>
                <a:gd name="T2" fmla="*/ 1412 w 1427"/>
                <a:gd name="T3" fmla="*/ 150 h 871"/>
                <a:gd name="T4" fmla="*/ 1419 w 1427"/>
                <a:gd name="T5" fmla="*/ 186 h 871"/>
                <a:gd name="T6" fmla="*/ 1418 w 1427"/>
                <a:gd name="T7" fmla="*/ 128 h 871"/>
                <a:gd name="T8" fmla="*/ 1393 w 1427"/>
                <a:gd name="T9" fmla="*/ 77 h 871"/>
                <a:gd name="T10" fmla="*/ 1299 w 1427"/>
                <a:gd name="T11" fmla="*/ 27 h 871"/>
                <a:gd name="T12" fmla="*/ 1107 w 1427"/>
                <a:gd name="T13" fmla="*/ 43 h 871"/>
                <a:gd name="T14" fmla="*/ 1069 w 1427"/>
                <a:gd name="T15" fmla="*/ 20 h 871"/>
                <a:gd name="T16" fmla="*/ 986 w 1427"/>
                <a:gd name="T17" fmla="*/ 28 h 871"/>
                <a:gd name="T18" fmla="*/ 861 w 1427"/>
                <a:gd name="T19" fmla="*/ 31 h 871"/>
                <a:gd name="T20" fmla="*/ 821 w 1427"/>
                <a:gd name="T21" fmla="*/ 18 h 871"/>
                <a:gd name="T22" fmla="*/ 742 w 1427"/>
                <a:gd name="T23" fmla="*/ 24 h 871"/>
                <a:gd name="T24" fmla="*/ 660 w 1427"/>
                <a:gd name="T25" fmla="*/ 14 h 871"/>
                <a:gd name="T26" fmla="*/ 626 w 1427"/>
                <a:gd name="T27" fmla="*/ 12 h 871"/>
                <a:gd name="T28" fmla="*/ 322 w 1427"/>
                <a:gd name="T29" fmla="*/ 40 h 871"/>
                <a:gd name="T30" fmla="*/ 275 w 1427"/>
                <a:gd name="T31" fmla="*/ 21 h 871"/>
                <a:gd name="T32" fmla="*/ 339 w 1427"/>
                <a:gd name="T33" fmla="*/ 21 h 871"/>
                <a:gd name="T34" fmla="*/ 156 w 1427"/>
                <a:gd name="T35" fmla="*/ 20 h 871"/>
                <a:gd name="T36" fmla="*/ 123 w 1427"/>
                <a:gd name="T37" fmla="*/ 14 h 871"/>
                <a:gd name="T38" fmla="*/ 69 w 1427"/>
                <a:gd name="T39" fmla="*/ 35 h 871"/>
                <a:gd name="T40" fmla="*/ 6 w 1427"/>
                <a:gd name="T41" fmla="*/ 205 h 871"/>
                <a:gd name="T42" fmla="*/ 22 w 1427"/>
                <a:gd name="T43" fmla="*/ 148 h 871"/>
                <a:gd name="T44" fmla="*/ 52 w 1427"/>
                <a:gd name="T45" fmla="*/ 64 h 871"/>
                <a:gd name="T46" fmla="*/ 33 w 1427"/>
                <a:gd name="T47" fmla="*/ 147 h 871"/>
                <a:gd name="T48" fmla="*/ 26 w 1427"/>
                <a:gd name="T49" fmla="*/ 257 h 871"/>
                <a:gd name="T50" fmla="*/ 29 w 1427"/>
                <a:gd name="T51" fmla="*/ 409 h 871"/>
                <a:gd name="T52" fmla="*/ 11 w 1427"/>
                <a:gd name="T53" fmla="*/ 376 h 871"/>
                <a:gd name="T54" fmla="*/ 3 w 1427"/>
                <a:gd name="T55" fmla="*/ 579 h 871"/>
                <a:gd name="T56" fmla="*/ 28 w 1427"/>
                <a:gd name="T57" fmla="*/ 664 h 871"/>
                <a:gd name="T58" fmla="*/ 11 w 1427"/>
                <a:gd name="T59" fmla="*/ 513 h 871"/>
                <a:gd name="T60" fmla="*/ 32 w 1427"/>
                <a:gd name="T61" fmla="*/ 495 h 871"/>
                <a:gd name="T62" fmla="*/ 34 w 1427"/>
                <a:gd name="T63" fmla="*/ 721 h 871"/>
                <a:gd name="T64" fmla="*/ 48 w 1427"/>
                <a:gd name="T65" fmla="*/ 802 h 871"/>
                <a:gd name="T66" fmla="*/ 68 w 1427"/>
                <a:gd name="T67" fmla="*/ 829 h 871"/>
                <a:gd name="T68" fmla="*/ 152 w 1427"/>
                <a:gd name="T69" fmla="*/ 869 h 871"/>
                <a:gd name="T70" fmla="*/ 323 w 1427"/>
                <a:gd name="T71" fmla="*/ 861 h 871"/>
                <a:gd name="T72" fmla="*/ 513 w 1427"/>
                <a:gd name="T73" fmla="*/ 862 h 871"/>
                <a:gd name="T74" fmla="*/ 867 w 1427"/>
                <a:gd name="T75" fmla="*/ 861 h 871"/>
                <a:gd name="T76" fmla="*/ 903 w 1427"/>
                <a:gd name="T77" fmla="*/ 851 h 871"/>
                <a:gd name="T78" fmla="*/ 1188 w 1427"/>
                <a:gd name="T79" fmla="*/ 845 h 871"/>
                <a:gd name="T80" fmla="*/ 1311 w 1427"/>
                <a:gd name="T81" fmla="*/ 846 h 871"/>
                <a:gd name="T82" fmla="*/ 1368 w 1427"/>
                <a:gd name="T83" fmla="*/ 800 h 871"/>
                <a:gd name="T84" fmla="*/ 1383 w 1427"/>
                <a:gd name="T85" fmla="*/ 412 h 871"/>
                <a:gd name="T86" fmla="*/ 1400 w 1427"/>
                <a:gd name="T87" fmla="*/ 502 h 871"/>
                <a:gd name="T88" fmla="*/ 1411 w 1427"/>
                <a:gd name="T89" fmla="*/ 402 h 871"/>
                <a:gd name="T90" fmla="*/ 1407 w 1427"/>
                <a:gd name="T91" fmla="*/ 338 h 871"/>
                <a:gd name="T92" fmla="*/ 1227 w 1427"/>
                <a:gd name="T93" fmla="*/ 62 h 871"/>
                <a:gd name="T94" fmla="*/ 1127 w 1427"/>
                <a:gd name="T95" fmla="*/ 69 h 871"/>
                <a:gd name="T96" fmla="*/ 952 w 1427"/>
                <a:gd name="T97" fmla="*/ 60 h 871"/>
                <a:gd name="T98" fmla="*/ 908 w 1427"/>
                <a:gd name="T99" fmla="*/ 66 h 871"/>
                <a:gd name="T100" fmla="*/ 621 w 1427"/>
                <a:gd name="T101" fmla="*/ 52 h 871"/>
                <a:gd name="T102" fmla="*/ 696 w 1427"/>
                <a:gd name="T103" fmla="*/ 67 h 871"/>
                <a:gd name="T104" fmla="*/ 444 w 1427"/>
                <a:gd name="T105" fmla="*/ 57 h 871"/>
                <a:gd name="T106" fmla="*/ 322 w 1427"/>
                <a:gd name="T107" fmla="*/ 69 h 871"/>
                <a:gd name="T108" fmla="*/ 55 w 1427"/>
                <a:gd name="T109" fmla="*/ 157 h 871"/>
                <a:gd name="T110" fmla="*/ 115 w 1427"/>
                <a:gd name="T111" fmla="*/ 68 h 871"/>
                <a:gd name="T112" fmla="*/ 60 w 1427"/>
                <a:gd name="T113" fmla="*/ 137 h 871"/>
                <a:gd name="T114" fmla="*/ 68 w 1427"/>
                <a:gd name="T115" fmla="*/ 424 h 871"/>
                <a:gd name="T116" fmla="*/ 595 w 1427"/>
                <a:gd name="T117" fmla="*/ 833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27" h="871">
                  <a:moveTo>
                    <a:pt x="1409" y="244"/>
                  </a:moveTo>
                  <a:cubicBezTo>
                    <a:pt x="1415" y="283"/>
                    <a:pt x="1416" y="244"/>
                    <a:pt x="1421" y="285"/>
                  </a:cubicBezTo>
                  <a:cubicBezTo>
                    <a:pt x="1426" y="285"/>
                    <a:pt x="1427" y="269"/>
                    <a:pt x="1426" y="246"/>
                  </a:cubicBezTo>
                  <a:cubicBezTo>
                    <a:pt x="1424" y="261"/>
                    <a:pt x="1418" y="237"/>
                    <a:pt x="1414" y="257"/>
                  </a:cubicBezTo>
                  <a:cubicBezTo>
                    <a:pt x="1412" y="223"/>
                    <a:pt x="1401" y="226"/>
                    <a:pt x="1406" y="189"/>
                  </a:cubicBezTo>
                  <a:cubicBezTo>
                    <a:pt x="1407" y="190"/>
                    <a:pt x="1407" y="190"/>
                    <a:pt x="1407" y="190"/>
                  </a:cubicBezTo>
                  <a:cubicBezTo>
                    <a:pt x="1403" y="174"/>
                    <a:pt x="1403" y="174"/>
                    <a:pt x="1403" y="174"/>
                  </a:cubicBezTo>
                  <a:cubicBezTo>
                    <a:pt x="1405" y="153"/>
                    <a:pt x="1405" y="153"/>
                    <a:pt x="1405" y="153"/>
                  </a:cubicBezTo>
                  <a:cubicBezTo>
                    <a:pt x="1411" y="166"/>
                    <a:pt x="1408" y="183"/>
                    <a:pt x="1411" y="193"/>
                  </a:cubicBezTo>
                  <a:cubicBezTo>
                    <a:pt x="1414" y="180"/>
                    <a:pt x="1413" y="171"/>
                    <a:pt x="1411" y="162"/>
                  </a:cubicBezTo>
                  <a:cubicBezTo>
                    <a:pt x="1410" y="158"/>
                    <a:pt x="1409" y="154"/>
                    <a:pt x="1407" y="146"/>
                  </a:cubicBezTo>
                  <a:cubicBezTo>
                    <a:pt x="1407" y="142"/>
                    <a:pt x="1406" y="139"/>
                    <a:pt x="1405" y="135"/>
                  </a:cubicBezTo>
                  <a:cubicBezTo>
                    <a:pt x="1404" y="131"/>
                    <a:pt x="1403" y="126"/>
                    <a:pt x="1402" y="122"/>
                  </a:cubicBezTo>
                  <a:cubicBezTo>
                    <a:pt x="1401" y="113"/>
                    <a:pt x="1401" y="112"/>
                    <a:pt x="1402" y="113"/>
                  </a:cubicBezTo>
                  <a:cubicBezTo>
                    <a:pt x="1403" y="114"/>
                    <a:pt x="1404" y="116"/>
                    <a:pt x="1405" y="119"/>
                  </a:cubicBezTo>
                  <a:cubicBezTo>
                    <a:pt x="1406" y="121"/>
                    <a:pt x="1407" y="124"/>
                    <a:pt x="1408" y="128"/>
                  </a:cubicBezTo>
                  <a:cubicBezTo>
                    <a:pt x="1409" y="131"/>
                    <a:pt x="1410" y="135"/>
                    <a:pt x="1411" y="139"/>
                  </a:cubicBezTo>
                  <a:cubicBezTo>
                    <a:pt x="1412" y="143"/>
                    <a:pt x="1412" y="147"/>
                    <a:pt x="1412" y="150"/>
                  </a:cubicBezTo>
                  <a:cubicBezTo>
                    <a:pt x="1413" y="153"/>
                    <a:pt x="1413" y="155"/>
                    <a:pt x="1414" y="157"/>
                  </a:cubicBezTo>
                  <a:cubicBezTo>
                    <a:pt x="1414" y="158"/>
                    <a:pt x="1415" y="159"/>
                    <a:pt x="1415" y="159"/>
                  </a:cubicBezTo>
                  <a:cubicBezTo>
                    <a:pt x="1415" y="157"/>
                    <a:pt x="1415" y="155"/>
                    <a:pt x="1415" y="153"/>
                  </a:cubicBezTo>
                  <a:cubicBezTo>
                    <a:pt x="1415" y="149"/>
                    <a:pt x="1415" y="146"/>
                    <a:pt x="1415" y="143"/>
                  </a:cubicBezTo>
                  <a:cubicBezTo>
                    <a:pt x="1415" y="136"/>
                    <a:pt x="1416" y="131"/>
                    <a:pt x="1417" y="132"/>
                  </a:cubicBezTo>
                  <a:cubicBezTo>
                    <a:pt x="1417" y="137"/>
                    <a:pt x="1418" y="141"/>
                    <a:pt x="1418" y="145"/>
                  </a:cubicBezTo>
                  <a:cubicBezTo>
                    <a:pt x="1418" y="148"/>
                    <a:pt x="1418" y="151"/>
                    <a:pt x="1418" y="153"/>
                  </a:cubicBezTo>
                  <a:cubicBezTo>
                    <a:pt x="1418" y="157"/>
                    <a:pt x="1419" y="159"/>
                    <a:pt x="1419" y="161"/>
                  </a:cubicBezTo>
                  <a:cubicBezTo>
                    <a:pt x="1420" y="166"/>
                    <a:pt x="1420" y="171"/>
                    <a:pt x="1419" y="186"/>
                  </a:cubicBezTo>
                  <a:cubicBezTo>
                    <a:pt x="1417" y="171"/>
                    <a:pt x="1417" y="189"/>
                    <a:pt x="1415" y="186"/>
                  </a:cubicBezTo>
                  <a:cubicBezTo>
                    <a:pt x="1417" y="190"/>
                    <a:pt x="1417" y="219"/>
                    <a:pt x="1416" y="239"/>
                  </a:cubicBezTo>
                  <a:cubicBezTo>
                    <a:pt x="1421" y="244"/>
                    <a:pt x="1420" y="222"/>
                    <a:pt x="1422" y="209"/>
                  </a:cubicBezTo>
                  <a:cubicBezTo>
                    <a:pt x="1419" y="197"/>
                    <a:pt x="1420" y="184"/>
                    <a:pt x="1421" y="173"/>
                  </a:cubicBezTo>
                  <a:cubicBezTo>
                    <a:pt x="1422" y="167"/>
                    <a:pt x="1422" y="161"/>
                    <a:pt x="1422" y="156"/>
                  </a:cubicBezTo>
                  <a:cubicBezTo>
                    <a:pt x="1422" y="153"/>
                    <a:pt x="1422" y="149"/>
                    <a:pt x="1421" y="145"/>
                  </a:cubicBezTo>
                  <a:cubicBezTo>
                    <a:pt x="1421" y="143"/>
                    <a:pt x="1421" y="141"/>
                    <a:pt x="1420" y="140"/>
                  </a:cubicBezTo>
                  <a:cubicBezTo>
                    <a:pt x="1420" y="138"/>
                    <a:pt x="1419" y="136"/>
                    <a:pt x="1419" y="135"/>
                  </a:cubicBezTo>
                  <a:cubicBezTo>
                    <a:pt x="1418" y="132"/>
                    <a:pt x="1418" y="130"/>
                    <a:pt x="1418" y="128"/>
                  </a:cubicBezTo>
                  <a:cubicBezTo>
                    <a:pt x="1417" y="126"/>
                    <a:pt x="1417" y="125"/>
                    <a:pt x="1416" y="123"/>
                  </a:cubicBezTo>
                  <a:cubicBezTo>
                    <a:pt x="1416" y="121"/>
                    <a:pt x="1415" y="119"/>
                    <a:pt x="1415" y="118"/>
                  </a:cubicBezTo>
                  <a:cubicBezTo>
                    <a:pt x="1415" y="116"/>
                    <a:pt x="1416" y="116"/>
                    <a:pt x="1417" y="118"/>
                  </a:cubicBezTo>
                  <a:cubicBezTo>
                    <a:pt x="1419" y="121"/>
                    <a:pt x="1422" y="130"/>
                    <a:pt x="1422" y="128"/>
                  </a:cubicBezTo>
                  <a:cubicBezTo>
                    <a:pt x="1421" y="120"/>
                    <a:pt x="1419" y="114"/>
                    <a:pt x="1418" y="111"/>
                  </a:cubicBezTo>
                  <a:cubicBezTo>
                    <a:pt x="1416" y="108"/>
                    <a:pt x="1415" y="107"/>
                    <a:pt x="1415" y="107"/>
                  </a:cubicBezTo>
                  <a:cubicBezTo>
                    <a:pt x="1413" y="107"/>
                    <a:pt x="1413" y="109"/>
                    <a:pt x="1410" y="104"/>
                  </a:cubicBezTo>
                  <a:cubicBezTo>
                    <a:pt x="1407" y="98"/>
                    <a:pt x="1404" y="93"/>
                    <a:pt x="1401" y="89"/>
                  </a:cubicBezTo>
                  <a:cubicBezTo>
                    <a:pt x="1399" y="84"/>
                    <a:pt x="1396" y="80"/>
                    <a:pt x="1393" y="77"/>
                  </a:cubicBezTo>
                  <a:cubicBezTo>
                    <a:pt x="1388" y="70"/>
                    <a:pt x="1384" y="65"/>
                    <a:pt x="1380" y="60"/>
                  </a:cubicBezTo>
                  <a:cubicBezTo>
                    <a:pt x="1378" y="57"/>
                    <a:pt x="1376" y="55"/>
                    <a:pt x="1373" y="53"/>
                  </a:cubicBezTo>
                  <a:cubicBezTo>
                    <a:pt x="1371" y="50"/>
                    <a:pt x="1369" y="48"/>
                    <a:pt x="1366" y="46"/>
                  </a:cubicBezTo>
                  <a:cubicBezTo>
                    <a:pt x="1363" y="44"/>
                    <a:pt x="1360" y="42"/>
                    <a:pt x="1357" y="39"/>
                  </a:cubicBezTo>
                  <a:cubicBezTo>
                    <a:pt x="1353" y="38"/>
                    <a:pt x="1350" y="35"/>
                    <a:pt x="1345" y="33"/>
                  </a:cubicBezTo>
                  <a:cubicBezTo>
                    <a:pt x="1337" y="32"/>
                    <a:pt x="1326" y="29"/>
                    <a:pt x="1314" y="28"/>
                  </a:cubicBezTo>
                  <a:cubicBezTo>
                    <a:pt x="1312" y="28"/>
                    <a:pt x="1311" y="28"/>
                    <a:pt x="1309" y="27"/>
                  </a:cubicBezTo>
                  <a:cubicBezTo>
                    <a:pt x="1307" y="27"/>
                    <a:pt x="1306" y="27"/>
                    <a:pt x="1304" y="27"/>
                  </a:cubicBezTo>
                  <a:cubicBezTo>
                    <a:pt x="1302" y="27"/>
                    <a:pt x="1301" y="27"/>
                    <a:pt x="1299" y="27"/>
                  </a:cubicBezTo>
                  <a:cubicBezTo>
                    <a:pt x="1296" y="27"/>
                    <a:pt x="1296" y="27"/>
                    <a:pt x="1296" y="27"/>
                  </a:cubicBezTo>
                  <a:cubicBezTo>
                    <a:pt x="1294" y="27"/>
                    <a:pt x="1294" y="27"/>
                    <a:pt x="1294" y="27"/>
                  </a:cubicBezTo>
                  <a:cubicBezTo>
                    <a:pt x="1290" y="27"/>
                    <a:pt x="1285" y="27"/>
                    <a:pt x="1280" y="27"/>
                  </a:cubicBezTo>
                  <a:cubicBezTo>
                    <a:pt x="1260" y="28"/>
                    <a:pt x="1238" y="27"/>
                    <a:pt x="1220" y="27"/>
                  </a:cubicBezTo>
                  <a:cubicBezTo>
                    <a:pt x="1224" y="25"/>
                    <a:pt x="1219" y="23"/>
                    <a:pt x="1217" y="22"/>
                  </a:cubicBezTo>
                  <a:cubicBezTo>
                    <a:pt x="1196" y="29"/>
                    <a:pt x="1203" y="26"/>
                    <a:pt x="1176" y="31"/>
                  </a:cubicBezTo>
                  <a:cubicBezTo>
                    <a:pt x="1199" y="34"/>
                    <a:pt x="1199" y="34"/>
                    <a:pt x="1199" y="34"/>
                  </a:cubicBezTo>
                  <a:cubicBezTo>
                    <a:pt x="1181" y="34"/>
                    <a:pt x="1166" y="40"/>
                    <a:pt x="1150" y="36"/>
                  </a:cubicBezTo>
                  <a:cubicBezTo>
                    <a:pt x="1172" y="43"/>
                    <a:pt x="1120" y="41"/>
                    <a:pt x="1107" y="43"/>
                  </a:cubicBezTo>
                  <a:cubicBezTo>
                    <a:pt x="1088" y="41"/>
                    <a:pt x="1069" y="46"/>
                    <a:pt x="1059" y="41"/>
                  </a:cubicBezTo>
                  <a:cubicBezTo>
                    <a:pt x="1062" y="41"/>
                    <a:pt x="1062" y="41"/>
                    <a:pt x="1062" y="41"/>
                  </a:cubicBezTo>
                  <a:cubicBezTo>
                    <a:pt x="1035" y="40"/>
                    <a:pt x="1035" y="40"/>
                    <a:pt x="1035" y="40"/>
                  </a:cubicBezTo>
                  <a:cubicBezTo>
                    <a:pt x="1038" y="34"/>
                    <a:pt x="1038" y="34"/>
                    <a:pt x="1038" y="34"/>
                  </a:cubicBezTo>
                  <a:cubicBezTo>
                    <a:pt x="1019" y="31"/>
                    <a:pt x="997" y="36"/>
                    <a:pt x="1003" y="38"/>
                  </a:cubicBezTo>
                  <a:cubicBezTo>
                    <a:pt x="983" y="36"/>
                    <a:pt x="995" y="36"/>
                    <a:pt x="992" y="32"/>
                  </a:cubicBezTo>
                  <a:cubicBezTo>
                    <a:pt x="1003" y="30"/>
                    <a:pt x="1027" y="25"/>
                    <a:pt x="1034" y="30"/>
                  </a:cubicBezTo>
                  <a:cubicBezTo>
                    <a:pt x="1032" y="30"/>
                    <a:pt x="1028" y="29"/>
                    <a:pt x="1027" y="30"/>
                  </a:cubicBezTo>
                  <a:cubicBezTo>
                    <a:pt x="1078" y="33"/>
                    <a:pt x="1043" y="22"/>
                    <a:pt x="1069" y="20"/>
                  </a:cubicBezTo>
                  <a:cubicBezTo>
                    <a:pt x="1056" y="20"/>
                    <a:pt x="1046" y="17"/>
                    <a:pt x="1032" y="18"/>
                  </a:cubicBezTo>
                  <a:cubicBezTo>
                    <a:pt x="1025" y="19"/>
                    <a:pt x="998" y="21"/>
                    <a:pt x="985" y="24"/>
                  </a:cubicBezTo>
                  <a:cubicBezTo>
                    <a:pt x="1003" y="21"/>
                    <a:pt x="1013" y="24"/>
                    <a:pt x="1027" y="26"/>
                  </a:cubicBezTo>
                  <a:cubicBezTo>
                    <a:pt x="1015" y="25"/>
                    <a:pt x="1013" y="29"/>
                    <a:pt x="1003" y="27"/>
                  </a:cubicBezTo>
                  <a:cubicBezTo>
                    <a:pt x="1006" y="26"/>
                    <a:pt x="1006" y="26"/>
                    <a:pt x="1006" y="26"/>
                  </a:cubicBezTo>
                  <a:cubicBezTo>
                    <a:pt x="993" y="28"/>
                    <a:pt x="993" y="28"/>
                    <a:pt x="993" y="28"/>
                  </a:cubicBezTo>
                  <a:cubicBezTo>
                    <a:pt x="991" y="24"/>
                    <a:pt x="956" y="27"/>
                    <a:pt x="976" y="22"/>
                  </a:cubicBezTo>
                  <a:cubicBezTo>
                    <a:pt x="958" y="23"/>
                    <a:pt x="970" y="26"/>
                    <a:pt x="953" y="27"/>
                  </a:cubicBezTo>
                  <a:cubicBezTo>
                    <a:pt x="986" y="28"/>
                    <a:pt x="986" y="28"/>
                    <a:pt x="986" y="28"/>
                  </a:cubicBezTo>
                  <a:cubicBezTo>
                    <a:pt x="986" y="33"/>
                    <a:pt x="986" y="33"/>
                    <a:pt x="986" y="33"/>
                  </a:cubicBezTo>
                  <a:cubicBezTo>
                    <a:pt x="974" y="35"/>
                    <a:pt x="971" y="32"/>
                    <a:pt x="957" y="33"/>
                  </a:cubicBezTo>
                  <a:cubicBezTo>
                    <a:pt x="959" y="37"/>
                    <a:pt x="959" y="37"/>
                    <a:pt x="959" y="37"/>
                  </a:cubicBezTo>
                  <a:cubicBezTo>
                    <a:pt x="935" y="33"/>
                    <a:pt x="935" y="33"/>
                    <a:pt x="935" y="33"/>
                  </a:cubicBezTo>
                  <a:cubicBezTo>
                    <a:pt x="938" y="36"/>
                    <a:pt x="920" y="35"/>
                    <a:pt x="915" y="36"/>
                  </a:cubicBezTo>
                  <a:cubicBezTo>
                    <a:pt x="902" y="34"/>
                    <a:pt x="911" y="27"/>
                    <a:pt x="889" y="31"/>
                  </a:cubicBezTo>
                  <a:cubicBezTo>
                    <a:pt x="890" y="31"/>
                    <a:pt x="890" y="31"/>
                    <a:pt x="890" y="31"/>
                  </a:cubicBezTo>
                  <a:cubicBezTo>
                    <a:pt x="878" y="33"/>
                    <a:pt x="870" y="34"/>
                    <a:pt x="852" y="33"/>
                  </a:cubicBezTo>
                  <a:cubicBezTo>
                    <a:pt x="853" y="32"/>
                    <a:pt x="858" y="31"/>
                    <a:pt x="861" y="31"/>
                  </a:cubicBezTo>
                  <a:cubicBezTo>
                    <a:pt x="835" y="28"/>
                    <a:pt x="795" y="36"/>
                    <a:pt x="784" y="29"/>
                  </a:cubicBezTo>
                  <a:cubicBezTo>
                    <a:pt x="786" y="25"/>
                    <a:pt x="796" y="27"/>
                    <a:pt x="797" y="23"/>
                  </a:cubicBezTo>
                  <a:cubicBezTo>
                    <a:pt x="835" y="28"/>
                    <a:pt x="824" y="16"/>
                    <a:pt x="870" y="19"/>
                  </a:cubicBezTo>
                  <a:cubicBezTo>
                    <a:pt x="872" y="29"/>
                    <a:pt x="908" y="14"/>
                    <a:pt x="917" y="23"/>
                  </a:cubicBezTo>
                  <a:cubicBezTo>
                    <a:pt x="899" y="22"/>
                    <a:pt x="875" y="28"/>
                    <a:pt x="878" y="29"/>
                  </a:cubicBezTo>
                  <a:cubicBezTo>
                    <a:pt x="895" y="28"/>
                    <a:pt x="918" y="28"/>
                    <a:pt x="929" y="29"/>
                  </a:cubicBezTo>
                  <a:cubicBezTo>
                    <a:pt x="919" y="26"/>
                    <a:pt x="922" y="21"/>
                    <a:pt x="930" y="17"/>
                  </a:cubicBezTo>
                  <a:cubicBezTo>
                    <a:pt x="903" y="20"/>
                    <a:pt x="855" y="14"/>
                    <a:pt x="817" y="13"/>
                  </a:cubicBezTo>
                  <a:cubicBezTo>
                    <a:pt x="821" y="18"/>
                    <a:pt x="821" y="18"/>
                    <a:pt x="821" y="18"/>
                  </a:cubicBezTo>
                  <a:cubicBezTo>
                    <a:pt x="789" y="23"/>
                    <a:pt x="825" y="13"/>
                    <a:pt x="800" y="13"/>
                  </a:cubicBezTo>
                  <a:cubicBezTo>
                    <a:pt x="788" y="17"/>
                    <a:pt x="788" y="17"/>
                    <a:pt x="788" y="17"/>
                  </a:cubicBezTo>
                  <a:cubicBezTo>
                    <a:pt x="787" y="16"/>
                    <a:pt x="787" y="16"/>
                    <a:pt x="787" y="16"/>
                  </a:cubicBezTo>
                  <a:cubicBezTo>
                    <a:pt x="768" y="22"/>
                    <a:pt x="768" y="22"/>
                    <a:pt x="768" y="22"/>
                  </a:cubicBezTo>
                  <a:cubicBezTo>
                    <a:pt x="781" y="21"/>
                    <a:pt x="775" y="17"/>
                    <a:pt x="790" y="20"/>
                  </a:cubicBezTo>
                  <a:cubicBezTo>
                    <a:pt x="803" y="21"/>
                    <a:pt x="789" y="24"/>
                    <a:pt x="786" y="27"/>
                  </a:cubicBezTo>
                  <a:cubicBezTo>
                    <a:pt x="777" y="25"/>
                    <a:pt x="745" y="27"/>
                    <a:pt x="765" y="23"/>
                  </a:cubicBezTo>
                  <a:cubicBezTo>
                    <a:pt x="730" y="28"/>
                    <a:pt x="730" y="28"/>
                    <a:pt x="730" y="28"/>
                  </a:cubicBezTo>
                  <a:cubicBezTo>
                    <a:pt x="730" y="26"/>
                    <a:pt x="738" y="25"/>
                    <a:pt x="742" y="24"/>
                  </a:cubicBezTo>
                  <a:cubicBezTo>
                    <a:pt x="717" y="25"/>
                    <a:pt x="717" y="25"/>
                    <a:pt x="717" y="25"/>
                  </a:cubicBezTo>
                  <a:cubicBezTo>
                    <a:pt x="718" y="24"/>
                    <a:pt x="718" y="24"/>
                    <a:pt x="718" y="24"/>
                  </a:cubicBezTo>
                  <a:cubicBezTo>
                    <a:pt x="698" y="27"/>
                    <a:pt x="670" y="27"/>
                    <a:pt x="654" y="31"/>
                  </a:cubicBezTo>
                  <a:cubicBezTo>
                    <a:pt x="688" y="35"/>
                    <a:pt x="638" y="36"/>
                    <a:pt x="641" y="39"/>
                  </a:cubicBezTo>
                  <a:cubicBezTo>
                    <a:pt x="629" y="38"/>
                    <a:pt x="625" y="28"/>
                    <a:pt x="651" y="24"/>
                  </a:cubicBezTo>
                  <a:cubicBezTo>
                    <a:pt x="658" y="28"/>
                    <a:pt x="676" y="23"/>
                    <a:pt x="689" y="23"/>
                  </a:cubicBezTo>
                  <a:cubicBezTo>
                    <a:pt x="672" y="21"/>
                    <a:pt x="667" y="24"/>
                    <a:pt x="653" y="24"/>
                  </a:cubicBezTo>
                  <a:cubicBezTo>
                    <a:pt x="663" y="22"/>
                    <a:pt x="636" y="21"/>
                    <a:pt x="636" y="19"/>
                  </a:cubicBezTo>
                  <a:cubicBezTo>
                    <a:pt x="638" y="17"/>
                    <a:pt x="643" y="12"/>
                    <a:pt x="660" y="14"/>
                  </a:cubicBezTo>
                  <a:cubicBezTo>
                    <a:pt x="686" y="15"/>
                    <a:pt x="663" y="19"/>
                    <a:pt x="671" y="19"/>
                  </a:cubicBezTo>
                  <a:cubicBezTo>
                    <a:pt x="677" y="24"/>
                    <a:pt x="706" y="18"/>
                    <a:pt x="722" y="19"/>
                  </a:cubicBezTo>
                  <a:cubicBezTo>
                    <a:pt x="723" y="20"/>
                    <a:pt x="718" y="20"/>
                    <a:pt x="716" y="21"/>
                  </a:cubicBezTo>
                  <a:cubicBezTo>
                    <a:pt x="729" y="20"/>
                    <a:pt x="757" y="20"/>
                    <a:pt x="759" y="17"/>
                  </a:cubicBezTo>
                  <a:cubicBezTo>
                    <a:pt x="726" y="19"/>
                    <a:pt x="726" y="19"/>
                    <a:pt x="726" y="19"/>
                  </a:cubicBezTo>
                  <a:cubicBezTo>
                    <a:pt x="718" y="18"/>
                    <a:pt x="736" y="16"/>
                    <a:pt x="726" y="14"/>
                  </a:cubicBezTo>
                  <a:cubicBezTo>
                    <a:pt x="718" y="15"/>
                    <a:pt x="709" y="15"/>
                    <a:pt x="699" y="14"/>
                  </a:cubicBezTo>
                  <a:cubicBezTo>
                    <a:pt x="701" y="13"/>
                    <a:pt x="701" y="13"/>
                    <a:pt x="701" y="13"/>
                  </a:cubicBezTo>
                  <a:cubicBezTo>
                    <a:pt x="681" y="10"/>
                    <a:pt x="649" y="11"/>
                    <a:pt x="626" y="12"/>
                  </a:cubicBezTo>
                  <a:cubicBezTo>
                    <a:pt x="621" y="21"/>
                    <a:pt x="609" y="26"/>
                    <a:pt x="599" y="34"/>
                  </a:cubicBezTo>
                  <a:cubicBezTo>
                    <a:pt x="564" y="35"/>
                    <a:pt x="528" y="34"/>
                    <a:pt x="491" y="33"/>
                  </a:cubicBezTo>
                  <a:cubicBezTo>
                    <a:pt x="492" y="34"/>
                    <a:pt x="492" y="36"/>
                    <a:pt x="490" y="38"/>
                  </a:cubicBezTo>
                  <a:cubicBezTo>
                    <a:pt x="479" y="35"/>
                    <a:pt x="460" y="37"/>
                    <a:pt x="461" y="33"/>
                  </a:cubicBezTo>
                  <a:cubicBezTo>
                    <a:pt x="450" y="37"/>
                    <a:pt x="418" y="40"/>
                    <a:pt x="424" y="44"/>
                  </a:cubicBezTo>
                  <a:cubicBezTo>
                    <a:pt x="423" y="45"/>
                    <a:pt x="421" y="45"/>
                    <a:pt x="420" y="45"/>
                  </a:cubicBezTo>
                  <a:cubicBezTo>
                    <a:pt x="406" y="40"/>
                    <a:pt x="386" y="37"/>
                    <a:pt x="350" y="36"/>
                  </a:cubicBezTo>
                  <a:cubicBezTo>
                    <a:pt x="343" y="36"/>
                    <a:pt x="342" y="38"/>
                    <a:pt x="344" y="42"/>
                  </a:cubicBezTo>
                  <a:cubicBezTo>
                    <a:pt x="336" y="41"/>
                    <a:pt x="329" y="40"/>
                    <a:pt x="322" y="40"/>
                  </a:cubicBezTo>
                  <a:cubicBezTo>
                    <a:pt x="327" y="38"/>
                    <a:pt x="331" y="36"/>
                    <a:pt x="342" y="35"/>
                  </a:cubicBezTo>
                  <a:cubicBezTo>
                    <a:pt x="285" y="34"/>
                    <a:pt x="285" y="34"/>
                    <a:pt x="285" y="34"/>
                  </a:cubicBezTo>
                  <a:cubicBezTo>
                    <a:pt x="290" y="32"/>
                    <a:pt x="290" y="32"/>
                    <a:pt x="290" y="32"/>
                  </a:cubicBezTo>
                  <a:cubicBezTo>
                    <a:pt x="268" y="35"/>
                    <a:pt x="268" y="35"/>
                    <a:pt x="268" y="35"/>
                  </a:cubicBezTo>
                  <a:cubicBezTo>
                    <a:pt x="280" y="34"/>
                    <a:pt x="299" y="35"/>
                    <a:pt x="295" y="39"/>
                  </a:cubicBezTo>
                  <a:cubicBezTo>
                    <a:pt x="270" y="42"/>
                    <a:pt x="255" y="38"/>
                    <a:pt x="234" y="43"/>
                  </a:cubicBezTo>
                  <a:cubicBezTo>
                    <a:pt x="234" y="36"/>
                    <a:pt x="227" y="34"/>
                    <a:pt x="234" y="30"/>
                  </a:cubicBezTo>
                  <a:cubicBezTo>
                    <a:pt x="236" y="30"/>
                    <a:pt x="236" y="30"/>
                    <a:pt x="237" y="30"/>
                  </a:cubicBezTo>
                  <a:cubicBezTo>
                    <a:pt x="245" y="26"/>
                    <a:pt x="262" y="22"/>
                    <a:pt x="275" y="21"/>
                  </a:cubicBezTo>
                  <a:cubicBezTo>
                    <a:pt x="228" y="18"/>
                    <a:pt x="240" y="21"/>
                    <a:pt x="199" y="19"/>
                  </a:cubicBezTo>
                  <a:cubicBezTo>
                    <a:pt x="196" y="15"/>
                    <a:pt x="237" y="14"/>
                    <a:pt x="227" y="11"/>
                  </a:cubicBezTo>
                  <a:cubicBezTo>
                    <a:pt x="266" y="14"/>
                    <a:pt x="266" y="14"/>
                    <a:pt x="266" y="14"/>
                  </a:cubicBezTo>
                  <a:cubicBezTo>
                    <a:pt x="259" y="14"/>
                    <a:pt x="259" y="15"/>
                    <a:pt x="255" y="16"/>
                  </a:cubicBezTo>
                  <a:cubicBezTo>
                    <a:pt x="282" y="12"/>
                    <a:pt x="291" y="16"/>
                    <a:pt x="311" y="11"/>
                  </a:cubicBezTo>
                  <a:cubicBezTo>
                    <a:pt x="324" y="13"/>
                    <a:pt x="292" y="15"/>
                    <a:pt x="306" y="16"/>
                  </a:cubicBezTo>
                  <a:cubicBezTo>
                    <a:pt x="294" y="16"/>
                    <a:pt x="282" y="21"/>
                    <a:pt x="277" y="25"/>
                  </a:cubicBezTo>
                  <a:cubicBezTo>
                    <a:pt x="307" y="26"/>
                    <a:pt x="294" y="19"/>
                    <a:pt x="320" y="17"/>
                  </a:cubicBezTo>
                  <a:cubicBezTo>
                    <a:pt x="339" y="21"/>
                    <a:pt x="339" y="21"/>
                    <a:pt x="339" y="21"/>
                  </a:cubicBezTo>
                  <a:cubicBezTo>
                    <a:pt x="350" y="20"/>
                    <a:pt x="335" y="19"/>
                    <a:pt x="334" y="18"/>
                  </a:cubicBezTo>
                  <a:cubicBezTo>
                    <a:pt x="349" y="16"/>
                    <a:pt x="354" y="19"/>
                    <a:pt x="365" y="19"/>
                  </a:cubicBezTo>
                  <a:cubicBezTo>
                    <a:pt x="361" y="18"/>
                    <a:pt x="354" y="17"/>
                    <a:pt x="356" y="16"/>
                  </a:cubicBezTo>
                  <a:cubicBezTo>
                    <a:pt x="374" y="19"/>
                    <a:pt x="391" y="17"/>
                    <a:pt x="408" y="23"/>
                  </a:cubicBezTo>
                  <a:cubicBezTo>
                    <a:pt x="398" y="20"/>
                    <a:pt x="419" y="15"/>
                    <a:pt x="426" y="14"/>
                  </a:cubicBezTo>
                  <a:cubicBezTo>
                    <a:pt x="392" y="8"/>
                    <a:pt x="392" y="8"/>
                    <a:pt x="392" y="8"/>
                  </a:cubicBezTo>
                  <a:cubicBezTo>
                    <a:pt x="349" y="10"/>
                    <a:pt x="323" y="7"/>
                    <a:pt x="276" y="10"/>
                  </a:cubicBezTo>
                  <a:cubicBezTo>
                    <a:pt x="279" y="8"/>
                    <a:pt x="279" y="8"/>
                    <a:pt x="279" y="8"/>
                  </a:cubicBezTo>
                  <a:cubicBezTo>
                    <a:pt x="206" y="0"/>
                    <a:pt x="218" y="20"/>
                    <a:pt x="156" y="20"/>
                  </a:cubicBezTo>
                  <a:cubicBezTo>
                    <a:pt x="155" y="19"/>
                    <a:pt x="155" y="18"/>
                    <a:pt x="154" y="18"/>
                  </a:cubicBezTo>
                  <a:cubicBezTo>
                    <a:pt x="153" y="18"/>
                    <a:pt x="152" y="17"/>
                    <a:pt x="150" y="17"/>
                  </a:cubicBezTo>
                  <a:cubicBezTo>
                    <a:pt x="145" y="17"/>
                    <a:pt x="140" y="17"/>
                    <a:pt x="134" y="18"/>
                  </a:cubicBezTo>
                  <a:cubicBezTo>
                    <a:pt x="123" y="20"/>
                    <a:pt x="114" y="23"/>
                    <a:pt x="115" y="20"/>
                  </a:cubicBezTo>
                  <a:cubicBezTo>
                    <a:pt x="119" y="19"/>
                    <a:pt x="122" y="18"/>
                    <a:pt x="125" y="17"/>
                  </a:cubicBezTo>
                  <a:cubicBezTo>
                    <a:pt x="127" y="17"/>
                    <a:pt x="130" y="17"/>
                    <a:pt x="131" y="16"/>
                  </a:cubicBezTo>
                  <a:cubicBezTo>
                    <a:pt x="135" y="15"/>
                    <a:pt x="137" y="15"/>
                    <a:pt x="137" y="14"/>
                  </a:cubicBezTo>
                  <a:cubicBezTo>
                    <a:pt x="138" y="13"/>
                    <a:pt x="135" y="13"/>
                    <a:pt x="130" y="12"/>
                  </a:cubicBezTo>
                  <a:cubicBezTo>
                    <a:pt x="128" y="13"/>
                    <a:pt x="125" y="13"/>
                    <a:pt x="123" y="14"/>
                  </a:cubicBezTo>
                  <a:cubicBezTo>
                    <a:pt x="121" y="15"/>
                    <a:pt x="119" y="15"/>
                    <a:pt x="117" y="16"/>
                  </a:cubicBezTo>
                  <a:cubicBezTo>
                    <a:pt x="113" y="18"/>
                    <a:pt x="109" y="20"/>
                    <a:pt x="105" y="22"/>
                  </a:cubicBezTo>
                  <a:cubicBezTo>
                    <a:pt x="103" y="23"/>
                    <a:pt x="100" y="24"/>
                    <a:pt x="98" y="25"/>
                  </a:cubicBezTo>
                  <a:cubicBezTo>
                    <a:pt x="96" y="27"/>
                    <a:pt x="93" y="28"/>
                    <a:pt x="90" y="29"/>
                  </a:cubicBezTo>
                  <a:cubicBezTo>
                    <a:pt x="89" y="30"/>
                    <a:pt x="87" y="31"/>
                    <a:pt x="86" y="32"/>
                  </a:cubicBezTo>
                  <a:cubicBezTo>
                    <a:pt x="84" y="32"/>
                    <a:pt x="83" y="33"/>
                    <a:pt x="81" y="34"/>
                  </a:cubicBezTo>
                  <a:cubicBezTo>
                    <a:pt x="78" y="36"/>
                    <a:pt x="75" y="38"/>
                    <a:pt x="71" y="40"/>
                  </a:cubicBezTo>
                  <a:cubicBezTo>
                    <a:pt x="75" y="35"/>
                    <a:pt x="71" y="37"/>
                    <a:pt x="69" y="37"/>
                  </a:cubicBezTo>
                  <a:cubicBezTo>
                    <a:pt x="68" y="37"/>
                    <a:pt x="67" y="37"/>
                    <a:pt x="69" y="35"/>
                  </a:cubicBezTo>
                  <a:cubicBezTo>
                    <a:pt x="70" y="33"/>
                    <a:pt x="74" y="30"/>
                    <a:pt x="81" y="26"/>
                  </a:cubicBezTo>
                  <a:cubicBezTo>
                    <a:pt x="60" y="37"/>
                    <a:pt x="46" y="51"/>
                    <a:pt x="36" y="65"/>
                  </a:cubicBezTo>
                  <a:cubicBezTo>
                    <a:pt x="31" y="71"/>
                    <a:pt x="28" y="78"/>
                    <a:pt x="25" y="84"/>
                  </a:cubicBezTo>
                  <a:cubicBezTo>
                    <a:pt x="23" y="90"/>
                    <a:pt x="21" y="97"/>
                    <a:pt x="20" y="103"/>
                  </a:cubicBezTo>
                  <a:cubicBezTo>
                    <a:pt x="15" y="122"/>
                    <a:pt x="14" y="133"/>
                    <a:pt x="13" y="140"/>
                  </a:cubicBezTo>
                  <a:cubicBezTo>
                    <a:pt x="12" y="147"/>
                    <a:pt x="11" y="150"/>
                    <a:pt x="10" y="153"/>
                  </a:cubicBezTo>
                  <a:cubicBezTo>
                    <a:pt x="8" y="156"/>
                    <a:pt x="6" y="160"/>
                    <a:pt x="7" y="183"/>
                  </a:cubicBezTo>
                  <a:cubicBezTo>
                    <a:pt x="5" y="176"/>
                    <a:pt x="5" y="176"/>
                    <a:pt x="5" y="176"/>
                  </a:cubicBezTo>
                  <a:cubicBezTo>
                    <a:pt x="6" y="205"/>
                    <a:pt x="6" y="205"/>
                    <a:pt x="6" y="205"/>
                  </a:cubicBezTo>
                  <a:cubicBezTo>
                    <a:pt x="9" y="195"/>
                    <a:pt x="9" y="195"/>
                    <a:pt x="9" y="195"/>
                  </a:cubicBezTo>
                  <a:cubicBezTo>
                    <a:pt x="13" y="230"/>
                    <a:pt x="13" y="230"/>
                    <a:pt x="13" y="230"/>
                  </a:cubicBezTo>
                  <a:cubicBezTo>
                    <a:pt x="16" y="251"/>
                    <a:pt x="16" y="221"/>
                    <a:pt x="19" y="224"/>
                  </a:cubicBezTo>
                  <a:cubicBezTo>
                    <a:pt x="14" y="217"/>
                    <a:pt x="14" y="217"/>
                    <a:pt x="14" y="217"/>
                  </a:cubicBezTo>
                  <a:cubicBezTo>
                    <a:pt x="15" y="203"/>
                    <a:pt x="12" y="183"/>
                    <a:pt x="15" y="180"/>
                  </a:cubicBezTo>
                  <a:cubicBezTo>
                    <a:pt x="15" y="203"/>
                    <a:pt x="19" y="198"/>
                    <a:pt x="21" y="207"/>
                  </a:cubicBezTo>
                  <a:cubicBezTo>
                    <a:pt x="19" y="185"/>
                    <a:pt x="19" y="185"/>
                    <a:pt x="19" y="185"/>
                  </a:cubicBezTo>
                  <a:cubicBezTo>
                    <a:pt x="22" y="178"/>
                    <a:pt x="22" y="178"/>
                    <a:pt x="22" y="178"/>
                  </a:cubicBezTo>
                  <a:cubicBezTo>
                    <a:pt x="22" y="167"/>
                    <a:pt x="22" y="157"/>
                    <a:pt x="22" y="148"/>
                  </a:cubicBezTo>
                  <a:cubicBezTo>
                    <a:pt x="22" y="135"/>
                    <a:pt x="24" y="124"/>
                    <a:pt x="25" y="113"/>
                  </a:cubicBezTo>
                  <a:cubicBezTo>
                    <a:pt x="23" y="120"/>
                    <a:pt x="22" y="126"/>
                    <a:pt x="22" y="131"/>
                  </a:cubicBezTo>
                  <a:cubicBezTo>
                    <a:pt x="22" y="134"/>
                    <a:pt x="22" y="137"/>
                    <a:pt x="21" y="139"/>
                  </a:cubicBezTo>
                  <a:cubicBezTo>
                    <a:pt x="21" y="142"/>
                    <a:pt x="21" y="145"/>
                    <a:pt x="20" y="148"/>
                  </a:cubicBezTo>
                  <a:cubicBezTo>
                    <a:pt x="18" y="140"/>
                    <a:pt x="18" y="125"/>
                    <a:pt x="23" y="107"/>
                  </a:cubicBezTo>
                  <a:cubicBezTo>
                    <a:pt x="28" y="89"/>
                    <a:pt x="38" y="70"/>
                    <a:pt x="53" y="54"/>
                  </a:cubicBezTo>
                  <a:cubicBezTo>
                    <a:pt x="55" y="54"/>
                    <a:pt x="65" y="46"/>
                    <a:pt x="61" y="50"/>
                  </a:cubicBezTo>
                  <a:cubicBezTo>
                    <a:pt x="61" y="51"/>
                    <a:pt x="55" y="56"/>
                    <a:pt x="53" y="59"/>
                  </a:cubicBezTo>
                  <a:cubicBezTo>
                    <a:pt x="55" y="59"/>
                    <a:pt x="52" y="63"/>
                    <a:pt x="52" y="64"/>
                  </a:cubicBezTo>
                  <a:cubicBezTo>
                    <a:pt x="52" y="65"/>
                    <a:pt x="53" y="64"/>
                    <a:pt x="56" y="62"/>
                  </a:cubicBezTo>
                  <a:cubicBezTo>
                    <a:pt x="58" y="60"/>
                    <a:pt x="63" y="56"/>
                    <a:pt x="70" y="50"/>
                  </a:cubicBezTo>
                  <a:cubicBezTo>
                    <a:pt x="68" y="53"/>
                    <a:pt x="66" y="57"/>
                    <a:pt x="63" y="61"/>
                  </a:cubicBezTo>
                  <a:cubicBezTo>
                    <a:pt x="61" y="65"/>
                    <a:pt x="59" y="69"/>
                    <a:pt x="57" y="73"/>
                  </a:cubicBezTo>
                  <a:cubicBezTo>
                    <a:pt x="53" y="81"/>
                    <a:pt x="51" y="87"/>
                    <a:pt x="52" y="87"/>
                  </a:cubicBezTo>
                  <a:cubicBezTo>
                    <a:pt x="47" y="95"/>
                    <a:pt x="42" y="106"/>
                    <a:pt x="39" y="117"/>
                  </a:cubicBezTo>
                  <a:cubicBezTo>
                    <a:pt x="37" y="123"/>
                    <a:pt x="35" y="128"/>
                    <a:pt x="35" y="133"/>
                  </a:cubicBezTo>
                  <a:cubicBezTo>
                    <a:pt x="34" y="136"/>
                    <a:pt x="34" y="138"/>
                    <a:pt x="33" y="141"/>
                  </a:cubicBezTo>
                  <a:cubicBezTo>
                    <a:pt x="33" y="143"/>
                    <a:pt x="33" y="145"/>
                    <a:pt x="33" y="147"/>
                  </a:cubicBezTo>
                  <a:cubicBezTo>
                    <a:pt x="32" y="146"/>
                    <a:pt x="32" y="146"/>
                    <a:pt x="32" y="146"/>
                  </a:cubicBezTo>
                  <a:cubicBezTo>
                    <a:pt x="32" y="148"/>
                    <a:pt x="31" y="151"/>
                    <a:pt x="31" y="153"/>
                  </a:cubicBezTo>
                  <a:cubicBezTo>
                    <a:pt x="32" y="155"/>
                    <a:pt x="32" y="157"/>
                    <a:pt x="32" y="159"/>
                  </a:cubicBezTo>
                  <a:cubicBezTo>
                    <a:pt x="32" y="163"/>
                    <a:pt x="32" y="168"/>
                    <a:pt x="32" y="172"/>
                  </a:cubicBezTo>
                  <a:cubicBezTo>
                    <a:pt x="33" y="180"/>
                    <a:pt x="33" y="187"/>
                    <a:pt x="31" y="188"/>
                  </a:cubicBezTo>
                  <a:cubicBezTo>
                    <a:pt x="32" y="196"/>
                    <a:pt x="33" y="216"/>
                    <a:pt x="35" y="195"/>
                  </a:cubicBezTo>
                  <a:cubicBezTo>
                    <a:pt x="38" y="230"/>
                    <a:pt x="38" y="230"/>
                    <a:pt x="38" y="230"/>
                  </a:cubicBezTo>
                  <a:cubicBezTo>
                    <a:pt x="31" y="224"/>
                    <a:pt x="29" y="257"/>
                    <a:pt x="23" y="223"/>
                  </a:cubicBezTo>
                  <a:cubicBezTo>
                    <a:pt x="24" y="224"/>
                    <a:pt x="24" y="237"/>
                    <a:pt x="26" y="257"/>
                  </a:cubicBezTo>
                  <a:cubicBezTo>
                    <a:pt x="25" y="256"/>
                    <a:pt x="25" y="256"/>
                    <a:pt x="25" y="256"/>
                  </a:cubicBezTo>
                  <a:cubicBezTo>
                    <a:pt x="25" y="255"/>
                    <a:pt x="24" y="254"/>
                    <a:pt x="24" y="253"/>
                  </a:cubicBezTo>
                  <a:cubicBezTo>
                    <a:pt x="24" y="249"/>
                    <a:pt x="24" y="247"/>
                    <a:pt x="25" y="246"/>
                  </a:cubicBezTo>
                  <a:cubicBezTo>
                    <a:pt x="20" y="234"/>
                    <a:pt x="19" y="252"/>
                    <a:pt x="18" y="271"/>
                  </a:cubicBezTo>
                  <a:cubicBezTo>
                    <a:pt x="22" y="275"/>
                    <a:pt x="22" y="275"/>
                    <a:pt x="22" y="275"/>
                  </a:cubicBezTo>
                  <a:cubicBezTo>
                    <a:pt x="20" y="291"/>
                    <a:pt x="17" y="301"/>
                    <a:pt x="18" y="323"/>
                  </a:cubicBezTo>
                  <a:cubicBezTo>
                    <a:pt x="33" y="374"/>
                    <a:pt x="33" y="374"/>
                    <a:pt x="33" y="374"/>
                  </a:cubicBezTo>
                  <a:cubicBezTo>
                    <a:pt x="33" y="379"/>
                    <a:pt x="34" y="384"/>
                    <a:pt x="34" y="389"/>
                  </a:cubicBezTo>
                  <a:cubicBezTo>
                    <a:pt x="32" y="396"/>
                    <a:pt x="33" y="418"/>
                    <a:pt x="29" y="409"/>
                  </a:cubicBezTo>
                  <a:cubicBezTo>
                    <a:pt x="27" y="411"/>
                    <a:pt x="26" y="404"/>
                    <a:pt x="27" y="394"/>
                  </a:cubicBezTo>
                  <a:cubicBezTo>
                    <a:pt x="27" y="393"/>
                    <a:pt x="28" y="395"/>
                    <a:pt x="28" y="394"/>
                  </a:cubicBezTo>
                  <a:cubicBezTo>
                    <a:pt x="26" y="391"/>
                    <a:pt x="23" y="390"/>
                    <a:pt x="20" y="401"/>
                  </a:cubicBezTo>
                  <a:cubicBezTo>
                    <a:pt x="21" y="389"/>
                    <a:pt x="21" y="388"/>
                    <a:pt x="19" y="379"/>
                  </a:cubicBezTo>
                  <a:cubicBezTo>
                    <a:pt x="19" y="392"/>
                    <a:pt x="19" y="392"/>
                    <a:pt x="19" y="392"/>
                  </a:cubicBezTo>
                  <a:cubicBezTo>
                    <a:pt x="18" y="373"/>
                    <a:pt x="12" y="345"/>
                    <a:pt x="9" y="346"/>
                  </a:cubicBezTo>
                  <a:cubicBezTo>
                    <a:pt x="14" y="351"/>
                    <a:pt x="9" y="363"/>
                    <a:pt x="8" y="373"/>
                  </a:cubicBezTo>
                  <a:cubicBezTo>
                    <a:pt x="7" y="365"/>
                    <a:pt x="5" y="349"/>
                    <a:pt x="4" y="362"/>
                  </a:cubicBezTo>
                  <a:cubicBezTo>
                    <a:pt x="6" y="366"/>
                    <a:pt x="9" y="399"/>
                    <a:pt x="11" y="376"/>
                  </a:cubicBezTo>
                  <a:cubicBezTo>
                    <a:pt x="12" y="386"/>
                    <a:pt x="14" y="399"/>
                    <a:pt x="13" y="410"/>
                  </a:cubicBezTo>
                  <a:cubicBezTo>
                    <a:pt x="11" y="397"/>
                    <a:pt x="9" y="406"/>
                    <a:pt x="6" y="402"/>
                  </a:cubicBezTo>
                  <a:cubicBezTo>
                    <a:pt x="9" y="414"/>
                    <a:pt x="12" y="414"/>
                    <a:pt x="14" y="416"/>
                  </a:cubicBezTo>
                  <a:cubicBezTo>
                    <a:pt x="10" y="450"/>
                    <a:pt x="1" y="463"/>
                    <a:pt x="4" y="502"/>
                  </a:cubicBezTo>
                  <a:cubicBezTo>
                    <a:pt x="5" y="507"/>
                    <a:pt x="3" y="478"/>
                    <a:pt x="6" y="482"/>
                  </a:cubicBezTo>
                  <a:cubicBezTo>
                    <a:pt x="12" y="510"/>
                    <a:pt x="0" y="518"/>
                    <a:pt x="2" y="542"/>
                  </a:cubicBezTo>
                  <a:cubicBezTo>
                    <a:pt x="8" y="536"/>
                    <a:pt x="8" y="536"/>
                    <a:pt x="8" y="536"/>
                  </a:cubicBezTo>
                  <a:cubicBezTo>
                    <a:pt x="9" y="543"/>
                    <a:pt x="10" y="561"/>
                    <a:pt x="10" y="570"/>
                  </a:cubicBezTo>
                  <a:cubicBezTo>
                    <a:pt x="8" y="573"/>
                    <a:pt x="5" y="599"/>
                    <a:pt x="3" y="579"/>
                  </a:cubicBezTo>
                  <a:cubicBezTo>
                    <a:pt x="0" y="621"/>
                    <a:pt x="14" y="616"/>
                    <a:pt x="13" y="664"/>
                  </a:cubicBezTo>
                  <a:cubicBezTo>
                    <a:pt x="14" y="642"/>
                    <a:pt x="14" y="639"/>
                    <a:pt x="14" y="622"/>
                  </a:cubicBezTo>
                  <a:cubicBezTo>
                    <a:pt x="17" y="640"/>
                    <a:pt x="16" y="625"/>
                    <a:pt x="20" y="627"/>
                  </a:cubicBezTo>
                  <a:cubicBezTo>
                    <a:pt x="16" y="638"/>
                    <a:pt x="19" y="674"/>
                    <a:pt x="15" y="649"/>
                  </a:cubicBezTo>
                  <a:cubicBezTo>
                    <a:pt x="15" y="664"/>
                    <a:pt x="14" y="694"/>
                    <a:pt x="17" y="700"/>
                  </a:cubicBezTo>
                  <a:cubicBezTo>
                    <a:pt x="18" y="688"/>
                    <a:pt x="18" y="688"/>
                    <a:pt x="18" y="688"/>
                  </a:cubicBezTo>
                  <a:cubicBezTo>
                    <a:pt x="18" y="709"/>
                    <a:pt x="22" y="730"/>
                    <a:pt x="25" y="739"/>
                  </a:cubicBezTo>
                  <a:cubicBezTo>
                    <a:pt x="25" y="712"/>
                    <a:pt x="18" y="713"/>
                    <a:pt x="19" y="679"/>
                  </a:cubicBezTo>
                  <a:cubicBezTo>
                    <a:pt x="23" y="643"/>
                    <a:pt x="23" y="688"/>
                    <a:pt x="28" y="664"/>
                  </a:cubicBezTo>
                  <a:cubicBezTo>
                    <a:pt x="24" y="638"/>
                    <a:pt x="24" y="638"/>
                    <a:pt x="24" y="638"/>
                  </a:cubicBezTo>
                  <a:cubicBezTo>
                    <a:pt x="23" y="650"/>
                    <a:pt x="23" y="650"/>
                    <a:pt x="23" y="650"/>
                  </a:cubicBezTo>
                  <a:cubicBezTo>
                    <a:pt x="18" y="646"/>
                    <a:pt x="24" y="610"/>
                    <a:pt x="17" y="613"/>
                  </a:cubicBezTo>
                  <a:cubicBezTo>
                    <a:pt x="23" y="587"/>
                    <a:pt x="19" y="579"/>
                    <a:pt x="24" y="550"/>
                  </a:cubicBezTo>
                  <a:cubicBezTo>
                    <a:pt x="22" y="543"/>
                    <a:pt x="22" y="554"/>
                    <a:pt x="21" y="562"/>
                  </a:cubicBezTo>
                  <a:cubicBezTo>
                    <a:pt x="22" y="547"/>
                    <a:pt x="15" y="547"/>
                    <a:pt x="19" y="527"/>
                  </a:cubicBezTo>
                  <a:cubicBezTo>
                    <a:pt x="20" y="517"/>
                    <a:pt x="15" y="524"/>
                    <a:pt x="15" y="542"/>
                  </a:cubicBezTo>
                  <a:cubicBezTo>
                    <a:pt x="15" y="527"/>
                    <a:pt x="14" y="513"/>
                    <a:pt x="15" y="496"/>
                  </a:cubicBezTo>
                  <a:cubicBezTo>
                    <a:pt x="11" y="513"/>
                    <a:pt x="11" y="513"/>
                    <a:pt x="11" y="513"/>
                  </a:cubicBezTo>
                  <a:cubicBezTo>
                    <a:pt x="10" y="496"/>
                    <a:pt x="10" y="496"/>
                    <a:pt x="10" y="496"/>
                  </a:cubicBezTo>
                  <a:cubicBezTo>
                    <a:pt x="8" y="510"/>
                    <a:pt x="8" y="510"/>
                    <a:pt x="8" y="510"/>
                  </a:cubicBezTo>
                  <a:cubicBezTo>
                    <a:pt x="7" y="477"/>
                    <a:pt x="8" y="440"/>
                    <a:pt x="14" y="422"/>
                  </a:cubicBezTo>
                  <a:cubicBezTo>
                    <a:pt x="18" y="451"/>
                    <a:pt x="16" y="498"/>
                    <a:pt x="23" y="515"/>
                  </a:cubicBezTo>
                  <a:cubicBezTo>
                    <a:pt x="25" y="508"/>
                    <a:pt x="18" y="492"/>
                    <a:pt x="24" y="483"/>
                  </a:cubicBezTo>
                  <a:cubicBezTo>
                    <a:pt x="20" y="475"/>
                    <a:pt x="20" y="475"/>
                    <a:pt x="20" y="475"/>
                  </a:cubicBezTo>
                  <a:cubicBezTo>
                    <a:pt x="19" y="465"/>
                    <a:pt x="18" y="442"/>
                    <a:pt x="21" y="440"/>
                  </a:cubicBezTo>
                  <a:cubicBezTo>
                    <a:pt x="24" y="467"/>
                    <a:pt x="28" y="474"/>
                    <a:pt x="31" y="488"/>
                  </a:cubicBezTo>
                  <a:cubicBezTo>
                    <a:pt x="32" y="488"/>
                    <a:pt x="32" y="491"/>
                    <a:pt x="32" y="495"/>
                  </a:cubicBezTo>
                  <a:cubicBezTo>
                    <a:pt x="32" y="495"/>
                    <a:pt x="32" y="495"/>
                    <a:pt x="33" y="495"/>
                  </a:cubicBezTo>
                  <a:cubicBezTo>
                    <a:pt x="32" y="495"/>
                    <a:pt x="32" y="495"/>
                    <a:pt x="32" y="495"/>
                  </a:cubicBezTo>
                  <a:cubicBezTo>
                    <a:pt x="33" y="503"/>
                    <a:pt x="32" y="516"/>
                    <a:pt x="33" y="524"/>
                  </a:cubicBezTo>
                  <a:cubicBezTo>
                    <a:pt x="32" y="534"/>
                    <a:pt x="30" y="527"/>
                    <a:pt x="29" y="526"/>
                  </a:cubicBezTo>
                  <a:cubicBezTo>
                    <a:pt x="25" y="559"/>
                    <a:pt x="37" y="582"/>
                    <a:pt x="34" y="617"/>
                  </a:cubicBezTo>
                  <a:cubicBezTo>
                    <a:pt x="30" y="617"/>
                    <a:pt x="30" y="645"/>
                    <a:pt x="28" y="636"/>
                  </a:cubicBezTo>
                  <a:cubicBezTo>
                    <a:pt x="27" y="657"/>
                    <a:pt x="31" y="668"/>
                    <a:pt x="34" y="681"/>
                  </a:cubicBezTo>
                  <a:cubicBezTo>
                    <a:pt x="30" y="684"/>
                    <a:pt x="33" y="712"/>
                    <a:pt x="29" y="702"/>
                  </a:cubicBezTo>
                  <a:cubicBezTo>
                    <a:pt x="34" y="721"/>
                    <a:pt x="34" y="721"/>
                    <a:pt x="34" y="721"/>
                  </a:cubicBezTo>
                  <a:cubicBezTo>
                    <a:pt x="33" y="727"/>
                    <a:pt x="34" y="737"/>
                    <a:pt x="34" y="746"/>
                  </a:cubicBezTo>
                  <a:cubicBezTo>
                    <a:pt x="34" y="747"/>
                    <a:pt x="34" y="748"/>
                    <a:pt x="34" y="749"/>
                  </a:cubicBezTo>
                  <a:cubicBezTo>
                    <a:pt x="34" y="751"/>
                    <a:pt x="34" y="752"/>
                    <a:pt x="34" y="754"/>
                  </a:cubicBezTo>
                  <a:cubicBezTo>
                    <a:pt x="34" y="756"/>
                    <a:pt x="34" y="759"/>
                    <a:pt x="34" y="761"/>
                  </a:cubicBezTo>
                  <a:cubicBezTo>
                    <a:pt x="34" y="766"/>
                    <a:pt x="34" y="770"/>
                    <a:pt x="34" y="771"/>
                  </a:cubicBezTo>
                  <a:cubicBezTo>
                    <a:pt x="36" y="781"/>
                    <a:pt x="38" y="782"/>
                    <a:pt x="40" y="784"/>
                  </a:cubicBezTo>
                  <a:cubicBezTo>
                    <a:pt x="41" y="785"/>
                    <a:pt x="41" y="786"/>
                    <a:pt x="43" y="789"/>
                  </a:cubicBezTo>
                  <a:cubicBezTo>
                    <a:pt x="43" y="790"/>
                    <a:pt x="44" y="792"/>
                    <a:pt x="45" y="794"/>
                  </a:cubicBezTo>
                  <a:cubicBezTo>
                    <a:pt x="45" y="796"/>
                    <a:pt x="46" y="799"/>
                    <a:pt x="48" y="802"/>
                  </a:cubicBezTo>
                  <a:cubicBezTo>
                    <a:pt x="47" y="801"/>
                    <a:pt x="47" y="803"/>
                    <a:pt x="45" y="798"/>
                  </a:cubicBezTo>
                  <a:cubicBezTo>
                    <a:pt x="46" y="801"/>
                    <a:pt x="47" y="805"/>
                    <a:pt x="49" y="809"/>
                  </a:cubicBezTo>
                  <a:cubicBezTo>
                    <a:pt x="51" y="811"/>
                    <a:pt x="52" y="813"/>
                    <a:pt x="53" y="816"/>
                  </a:cubicBezTo>
                  <a:cubicBezTo>
                    <a:pt x="55" y="818"/>
                    <a:pt x="56" y="820"/>
                    <a:pt x="58" y="822"/>
                  </a:cubicBezTo>
                  <a:cubicBezTo>
                    <a:pt x="60" y="824"/>
                    <a:pt x="61" y="826"/>
                    <a:pt x="63" y="828"/>
                  </a:cubicBezTo>
                  <a:cubicBezTo>
                    <a:pt x="65" y="830"/>
                    <a:pt x="67" y="832"/>
                    <a:pt x="69" y="833"/>
                  </a:cubicBezTo>
                  <a:cubicBezTo>
                    <a:pt x="73" y="836"/>
                    <a:pt x="76" y="839"/>
                    <a:pt x="79" y="841"/>
                  </a:cubicBezTo>
                  <a:cubicBezTo>
                    <a:pt x="72" y="834"/>
                    <a:pt x="72" y="833"/>
                    <a:pt x="70" y="832"/>
                  </a:cubicBezTo>
                  <a:cubicBezTo>
                    <a:pt x="70" y="831"/>
                    <a:pt x="69" y="830"/>
                    <a:pt x="68" y="829"/>
                  </a:cubicBezTo>
                  <a:cubicBezTo>
                    <a:pt x="67" y="827"/>
                    <a:pt x="64" y="825"/>
                    <a:pt x="61" y="820"/>
                  </a:cubicBezTo>
                  <a:cubicBezTo>
                    <a:pt x="62" y="820"/>
                    <a:pt x="67" y="824"/>
                    <a:pt x="74" y="830"/>
                  </a:cubicBezTo>
                  <a:cubicBezTo>
                    <a:pt x="81" y="836"/>
                    <a:pt x="91" y="843"/>
                    <a:pt x="102" y="850"/>
                  </a:cubicBezTo>
                  <a:cubicBezTo>
                    <a:pt x="98" y="849"/>
                    <a:pt x="95" y="848"/>
                    <a:pt x="93" y="847"/>
                  </a:cubicBezTo>
                  <a:cubicBezTo>
                    <a:pt x="92" y="847"/>
                    <a:pt x="91" y="847"/>
                    <a:pt x="91" y="847"/>
                  </a:cubicBezTo>
                  <a:cubicBezTo>
                    <a:pt x="91" y="848"/>
                    <a:pt x="94" y="851"/>
                    <a:pt x="98" y="854"/>
                  </a:cubicBezTo>
                  <a:cubicBezTo>
                    <a:pt x="106" y="859"/>
                    <a:pt x="117" y="863"/>
                    <a:pt x="109" y="862"/>
                  </a:cubicBezTo>
                  <a:cubicBezTo>
                    <a:pt x="122" y="867"/>
                    <a:pt x="135" y="869"/>
                    <a:pt x="147" y="869"/>
                  </a:cubicBezTo>
                  <a:cubicBezTo>
                    <a:pt x="149" y="869"/>
                    <a:pt x="150" y="869"/>
                    <a:pt x="152" y="869"/>
                  </a:cubicBezTo>
                  <a:cubicBezTo>
                    <a:pt x="153" y="869"/>
                    <a:pt x="154" y="868"/>
                    <a:pt x="155" y="868"/>
                  </a:cubicBezTo>
                  <a:cubicBezTo>
                    <a:pt x="157" y="868"/>
                    <a:pt x="159" y="868"/>
                    <a:pt x="161" y="868"/>
                  </a:cubicBezTo>
                  <a:cubicBezTo>
                    <a:pt x="165" y="867"/>
                    <a:pt x="168" y="867"/>
                    <a:pt x="172" y="866"/>
                  </a:cubicBezTo>
                  <a:cubicBezTo>
                    <a:pt x="187" y="864"/>
                    <a:pt x="201" y="861"/>
                    <a:pt x="218" y="858"/>
                  </a:cubicBezTo>
                  <a:cubicBezTo>
                    <a:pt x="258" y="858"/>
                    <a:pt x="307" y="860"/>
                    <a:pt x="338" y="855"/>
                  </a:cubicBezTo>
                  <a:cubicBezTo>
                    <a:pt x="334" y="855"/>
                    <a:pt x="334" y="855"/>
                    <a:pt x="334" y="855"/>
                  </a:cubicBezTo>
                  <a:cubicBezTo>
                    <a:pt x="352" y="852"/>
                    <a:pt x="352" y="852"/>
                    <a:pt x="352" y="852"/>
                  </a:cubicBezTo>
                  <a:cubicBezTo>
                    <a:pt x="363" y="852"/>
                    <a:pt x="352" y="858"/>
                    <a:pt x="369" y="856"/>
                  </a:cubicBezTo>
                  <a:cubicBezTo>
                    <a:pt x="363" y="861"/>
                    <a:pt x="340" y="857"/>
                    <a:pt x="323" y="861"/>
                  </a:cubicBezTo>
                  <a:cubicBezTo>
                    <a:pt x="352" y="865"/>
                    <a:pt x="296" y="865"/>
                    <a:pt x="315" y="869"/>
                  </a:cubicBezTo>
                  <a:cubicBezTo>
                    <a:pt x="327" y="859"/>
                    <a:pt x="377" y="868"/>
                    <a:pt x="403" y="862"/>
                  </a:cubicBezTo>
                  <a:cubicBezTo>
                    <a:pt x="427" y="863"/>
                    <a:pt x="391" y="867"/>
                    <a:pt x="404" y="867"/>
                  </a:cubicBezTo>
                  <a:cubicBezTo>
                    <a:pt x="411" y="864"/>
                    <a:pt x="411" y="864"/>
                    <a:pt x="411" y="864"/>
                  </a:cubicBezTo>
                  <a:cubicBezTo>
                    <a:pt x="421" y="865"/>
                    <a:pt x="424" y="866"/>
                    <a:pt x="424" y="868"/>
                  </a:cubicBezTo>
                  <a:cubicBezTo>
                    <a:pt x="450" y="870"/>
                    <a:pt x="480" y="868"/>
                    <a:pt x="502" y="864"/>
                  </a:cubicBezTo>
                  <a:cubicBezTo>
                    <a:pt x="474" y="866"/>
                    <a:pt x="512" y="859"/>
                    <a:pt x="484" y="859"/>
                  </a:cubicBezTo>
                  <a:cubicBezTo>
                    <a:pt x="492" y="857"/>
                    <a:pt x="510" y="857"/>
                    <a:pt x="528" y="856"/>
                  </a:cubicBezTo>
                  <a:cubicBezTo>
                    <a:pt x="511" y="858"/>
                    <a:pt x="550" y="863"/>
                    <a:pt x="513" y="862"/>
                  </a:cubicBezTo>
                  <a:cubicBezTo>
                    <a:pt x="518" y="867"/>
                    <a:pt x="531" y="861"/>
                    <a:pt x="547" y="862"/>
                  </a:cubicBezTo>
                  <a:cubicBezTo>
                    <a:pt x="539" y="863"/>
                    <a:pt x="520" y="866"/>
                    <a:pt x="522" y="867"/>
                  </a:cubicBezTo>
                  <a:cubicBezTo>
                    <a:pt x="547" y="860"/>
                    <a:pt x="601" y="871"/>
                    <a:pt x="611" y="866"/>
                  </a:cubicBezTo>
                  <a:cubicBezTo>
                    <a:pt x="629" y="862"/>
                    <a:pt x="656" y="858"/>
                    <a:pt x="678" y="854"/>
                  </a:cubicBezTo>
                  <a:cubicBezTo>
                    <a:pt x="700" y="858"/>
                    <a:pt x="724" y="855"/>
                    <a:pt x="749" y="857"/>
                  </a:cubicBezTo>
                  <a:cubicBezTo>
                    <a:pt x="744" y="859"/>
                    <a:pt x="744" y="859"/>
                    <a:pt x="744" y="859"/>
                  </a:cubicBezTo>
                  <a:cubicBezTo>
                    <a:pt x="758" y="860"/>
                    <a:pt x="780" y="858"/>
                    <a:pt x="800" y="858"/>
                  </a:cubicBezTo>
                  <a:cubicBezTo>
                    <a:pt x="805" y="862"/>
                    <a:pt x="805" y="862"/>
                    <a:pt x="805" y="862"/>
                  </a:cubicBezTo>
                  <a:cubicBezTo>
                    <a:pt x="819" y="861"/>
                    <a:pt x="845" y="860"/>
                    <a:pt x="867" y="861"/>
                  </a:cubicBezTo>
                  <a:cubicBezTo>
                    <a:pt x="867" y="858"/>
                    <a:pt x="847" y="859"/>
                    <a:pt x="857" y="856"/>
                  </a:cubicBezTo>
                  <a:cubicBezTo>
                    <a:pt x="846" y="856"/>
                    <a:pt x="837" y="857"/>
                    <a:pt x="841" y="859"/>
                  </a:cubicBezTo>
                  <a:cubicBezTo>
                    <a:pt x="830" y="859"/>
                    <a:pt x="829" y="856"/>
                    <a:pt x="821" y="854"/>
                  </a:cubicBezTo>
                  <a:cubicBezTo>
                    <a:pt x="862" y="851"/>
                    <a:pt x="862" y="851"/>
                    <a:pt x="862" y="851"/>
                  </a:cubicBezTo>
                  <a:cubicBezTo>
                    <a:pt x="865" y="852"/>
                    <a:pt x="867" y="852"/>
                    <a:pt x="867" y="852"/>
                  </a:cubicBezTo>
                  <a:cubicBezTo>
                    <a:pt x="870" y="848"/>
                    <a:pt x="870" y="848"/>
                    <a:pt x="870" y="848"/>
                  </a:cubicBezTo>
                  <a:cubicBezTo>
                    <a:pt x="881" y="848"/>
                    <a:pt x="884" y="849"/>
                    <a:pt x="882" y="851"/>
                  </a:cubicBezTo>
                  <a:cubicBezTo>
                    <a:pt x="905" y="850"/>
                    <a:pt x="913" y="844"/>
                    <a:pt x="938" y="845"/>
                  </a:cubicBezTo>
                  <a:cubicBezTo>
                    <a:pt x="927" y="849"/>
                    <a:pt x="920" y="851"/>
                    <a:pt x="903" y="851"/>
                  </a:cubicBezTo>
                  <a:cubicBezTo>
                    <a:pt x="931" y="851"/>
                    <a:pt x="931" y="851"/>
                    <a:pt x="931" y="851"/>
                  </a:cubicBezTo>
                  <a:cubicBezTo>
                    <a:pt x="918" y="855"/>
                    <a:pt x="870" y="854"/>
                    <a:pt x="878" y="860"/>
                  </a:cubicBezTo>
                  <a:cubicBezTo>
                    <a:pt x="909" y="857"/>
                    <a:pt x="954" y="854"/>
                    <a:pt x="981" y="849"/>
                  </a:cubicBezTo>
                  <a:cubicBezTo>
                    <a:pt x="995" y="854"/>
                    <a:pt x="1016" y="848"/>
                    <a:pt x="1040" y="850"/>
                  </a:cubicBezTo>
                  <a:cubicBezTo>
                    <a:pt x="1043" y="851"/>
                    <a:pt x="1050" y="852"/>
                    <a:pt x="1046" y="854"/>
                  </a:cubicBezTo>
                  <a:cubicBezTo>
                    <a:pt x="1039" y="854"/>
                    <a:pt x="1039" y="854"/>
                    <a:pt x="1039" y="854"/>
                  </a:cubicBezTo>
                  <a:cubicBezTo>
                    <a:pt x="1071" y="855"/>
                    <a:pt x="1106" y="852"/>
                    <a:pt x="1134" y="849"/>
                  </a:cubicBezTo>
                  <a:cubicBezTo>
                    <a:pt x="1148" y="853"/>
                    <a:pt x="1148" y="853"/>
                    <a:pt x="1148" y="853"/>
                  </a:cubicBezTo>
                  <a:cubicBezTo>
                    <a:pt x="1195" y="855"/>
                    <a:pt x="1139" y="846"/>
                    <a:pt x="1188" y="845"/>
                  </a:cubicBezTo>
                  <a:cubicBezTo>
                    <a:pt x="1199" y="850"/>
                    <a:pt x="1247" y="847"/>
                    <a:pt x="1249" y="851"/>
                  </a:cubicBezTo>
                  <a:cubicBezTo>
                    <a:pt x="1259" y="850"/>
                    <a:pt x="1263" y="851"/>
                    <a:pt x="1264" y="848"/>
                  </a:cubicBezTo>
                  <a:cubicBezTo>
                    <a:pt x="1256" y="847"/>
                    <a:pt x="1237" y="848"/>
                    <a:pt x="1248" y="845"/>
                  </a:cubicBezTo>
                  <a:cubicBezTo>
                    <a:pt x="1264" y="844"/>
                    <a:pt x="1272" y="846"/>
                    <a:pt x="1285" y="846"/>
                  </a:cubicBezTo>
                  <a:cubicBezTo>
                    <a:pt x="1285" y="847"/>
                    <a:pt x="1275" y="849"/>
                    <a:pt x="1280" y="848"/>
                  </a:cubicBezTo>
                  <a:cubicBezTo>
                    <a:pt x="1284" y="848"/>
                    <a:pt x="1289" y="848"/>
                    <a:pt x="1294" y="848"/>
                  </a:cubicBezTo>
                  <a:cubicBezTo>
                    <a:pt x="1296" y="848"/>
                    <a:pt x="1299" y="847"/>
                    <a:pt x="1302" y="847"/>
                  </a:cubicBezTo>
                  <a:cubicBezTo>
                    <a:pt x="1303" y="847"/>
                    <a:pt x="1305" y="847"/>
                    <a:pt x="1306" y="847"/>
                  </a:cubicBezTo>
                  <a:cubicBezTo>
                    <a:pt x="1308" y="847"/>
                    <a:pt x="1309" y="846"/>
                    <a:pt x="1311" y="846"/>
                  </a:cubicBezTo>
                  <a:cubicBezTo>
                    <a:pt x="1323" y="844"/>
                    <a:pt x="1336" y="839"/>
                    <a:pt x="1347" y="831"/>
                  </a:cubicBezTo>
                  <a:cubicBezTo>
                    <a:pt x="1358" y="824"/>
                    <a:pt x="1367" y="814"/>
                    <a:pt x="1372" y="804"/>
                  </a:cubicBezTo>
                  <a:cubicBezTo>
                    <a:pt x="1378" y="794"/>
                    <a:pt x="1381" y="783"/>
                    <a:pt x="1382" y="775"/>
                  </a:cubicBezTo>
                  <a:cubicBezTo>
                    <a:pt x="1380" y="781"/>
                    <a:pt x="1380" y="785"/>
                    <a:pt x="1378" y="788"/>
                  </a:cubicBezTo>
                  <a:cubicBezTo>
                    <a:pt x="1377" y="792"/>
                    <a:pt x="1376" y="797"/>
                    <a:pt x="1370" y="803"/>
                  </a:cubicBezTo>
                  <a:cubicBezTo>
                    <a:pt x="1369" y="802"/>
                    <a:pt x="1370" y="800"/>
                    <a:pt x="1371" y="798"/>
                  </a:cubicBezTo>
                  <a:cubicBezTo>
                    <a:pt x="1373" y="795"/>
                    <a:pt x="1374" y="793"/>
                    <a:pt x="1374" y="791"/>
                  </a:cubicBezTo>
                  <a:cubicBezTo>
                    <a:pt x="1373" y="791"/>
                    <a:pt x="1372" y="792"/>
                    <a:pt x="1371" y="793"/>
                  </a:cubicBezTo>
                  <a:cubicBezTo>
                    <a:pt x="1370" y="795"/>
                    <a:pt x="1370" y="798"/>
                    <a:pt x="1368" y="800"/>
                  </a:cubicBezTo>
                  <a:cubicBezTo>
                    <a:pt x="1365" y="805"/>
                    <a:pt x="1361" y="812"/>
                    <a:pt x="1353" y="817"/>
                  </a:cubicBezTo>
                  <a:cubicBezTo>
                    <a:pt x="1353" y="817"/>
                    <a:pt x="1354" y="815"/>
                    <a:pt x="1356" y="813"/>
                  </a:cubicBezTo>
                  <a:cubicBezTo>
                    <a:pt x="1358" y="811"/>
                    <a:pt x="1359" y="808"/>
                    <a:pt x="1361" y="805"/>
                  </a:cubicBezTo>
                  <a:cubicBezTo>
                    <a:pt x="1363" y="802"/>
                    <a:pt x="1365" y="799"/>
                    <a:pt x="1366" y="797"/>
                  </a:cubicBezTo>
                  <a:cubicBezTo>
                    <a:pt x="1367" y="794"/>
                    <a:pt x="1367" y="793"/>
                    <a:pt x="1367" y="793"/>
                  </a:cubicBezTo>
                  <a:cubicBezTo>
                    <a:pt x="1367" y="793"/>
                    <a:pt x="1367" y="793"/>
                    <a:pt x="1367" y="793"/>
                  </a:cubicBezTo>
                  <a:cubicBezTo>
                    <a:pt x="1375" y="780"/>
                    <a:pt x="1380" y="765"/>
                    <a:pt x="1380" y="749"/>
                  </a:cubicBezTo>
                  <a:cubicBezTo>
                    <a:pt x="1380" y="349"/>
                    <a:pt x="1380" y="349"/>
                    <a:pt x="1380" y="349"/>
                  </a:cubicBezTo>
                  <a:cubicBezTo>
                    <a:pt x="1384" y="370"/>
                    <a:pt x="1379" y="391"/>
                    <a:pt x="1383" y="412"/>
                  </a:cubicBezTo>
                  <a:cubicBezTo>
                    <a:pt x="1383" y="411"/>
                    <a:pt x="1382" y="409"/>
                    <a:pt x="1382" y="413"/>
                  </a:cubicBezTo>
                  <a:cubicBezTo>
                    <a:pt x="1381" y="440"/>
                    <a:pt x="1389" y="451"/>
                    <a:pt x="1385" y="472"/>
                  </a:cubicBezTo>
                  <a:cubicBezTo>
                    <a:pt x="1383" y="470"/>
                    <a:pt x="1383" y="470"/>
                    <a:pt x="1383" y="470"/>
                  </a:cubicBezTo>
                  <a:cubicBezTo>
                    <a:pt x="1383" y="472"/>
                    <a:pt x="1385" y="484"/>
                    <a:pt x="1388" y="482"/>
                  </a:cubicBezTo>
                  <a:cubicBezTo>
                    <a:pt x="1387" y="464"/>
                    <a:pt x="1386" y="460"/>
                    <a:pt x="1387" y="444"/>
                  </a:cubicBezTo>
                  <a:cubicBezTo>
                    <a:pt x="1389" y="451"/>
                    <a:pt x="1391" y="465"/>
                    <a:pt x="1391" y="476"/>
                  </a:cubicBezTo>
                  <a:cubicBezTo>
                    <a:pt x="1395" y="477"/>
                    <a:pt x="1395" y="477"/>
                    <a:pt x="1395" y="477"/>
                  </a:cubicBezTo>
                  <a:cubicBezTo>
                    <a:pt x="1399" y="491"/>
                    <a:pt x="1393" y="505"/>
                    <a:pt x="1397" y="518"/>
                  </a:cubicBezTo>
                  <a:cubicBezTo>
                    <a:pt x="1400" y="502"/>
                    <a:pt x="1400" y="502"/>
                    <a:pt x="1400" y="502"/>
                  </a:cubicBezTo>
                  <a:cubicBezTo>
                    <a:pt x="1400" y="503"/>
                    <a:pt x="1400" y="504"/>
                    <a:pt x="1401" y="505"/>
                  </a:cubicBezTo>
                  <a:cubicBezTo>
                    <a:pt x="1400" y="498"/>
                    <a:pt x="1400" y="491"/>
                    <a:pt x="1399" y="490"/>
                  </a:cubicBezTo>
                  <a:cubicBezTo>
                    <a:pt x="1396" y="466"/>
                    <a:pt x="1402" y="453"/>
                    <a:pt x="1405" y="449"/>
                  </a:cubicBezTo>
                  <a:cubicBezTo>
                    <a:pt x="1406" y="438"/>
                    <a:pt x="1410" y="453"/>
                    <a:pt x="1413" y="452"/>
                  </a:cubicBezTo>
                  <a:cubicBezTo>
                    <a:pt x="1412" y="434"/>
                    <a:pt x="1407" y="435"/>
                    <a:pt x="1406" y="417"/>
                  </a:cubicBezTo>
                  <a:cubicBezTo>
                    <a:pt x="1407" y="412"/>
                    <a:pt x="1407" y="414"/>
                    <a:pt x="1408" y="416"/>
                  </a:cubicBezTo>
                  <a:cubicBezTo>
                    <a:pt x="1406" y="404"/>
                    <a:pt x="1406" y="404"/>
                    <a:pt x="1406" y="404"/>
                  </a:cubicBezTo>
                  <a:cubicBezTo>
                    <a:pt x="1407" y="403"/>
                    <a:pt x="1408" y="372"/>
                    <a:pt x="1411" y="390"/>
                  </a:cubicBezTo>
                  <a:cubicBezTo>
                    <a:pt x="1411" y="393"/>
                    <a:pt x="1411" y="398"/>
                    <a:pt x="1411" y="402"/>
                  </a:cubicBezTo>
                  <a:cubicBezTo>
                    <a:pt x="1414" y="377"/>
                    <a:pt x="1417" y="333"/>
                    <a:pt x="1422" y="334"/>
                  </a:cubicBezTo>
                  <a:cubicBezTo>
                    <a:pt x="1423" y="320"/>
                    <a:pt x="1421" y="324"/>
                    <a:pt x="1422" y="302"/>
                  </a:cubicBezTo>
                  <a:cubicBezTo>
                    <a:pt x="1419" y="292"/>
                    <a:pt x="1415" y="303"/>
                    <a:pt x="1413" y="279"/>
                  </a:cubicBezTo>
                  <a:cubicBezTo>
                    <a:pt x="1411" y="298"/>
                    <a:pt x="1411" y="298"/>
                    <a:pt x="1411" y="298"/>
                  </a:cubicBezTo>
                  <a:cubicBezTo>
                    <a:pt x="1412" y="302"/>
                    <a:pt x="1413" y="305"/>
                    <a:pt x="1413" y="309"/>
                  </a:cubicBezTo>
                  <a:cubicBezTo>
                    <a:pt x="1413" y="289"/>
                    <a:pt x="1413" y="289"/>
                    <a:pt x="1413" y="289"/>
                  </a:cubicBezTo>
                  <a:cubicBezTo>
                    <a:pt x="1415" y="302"/>
                    <a:pt x="1416" y="300"/>
                    <a:pt x="1420" y="303"/>
                  </a:cubicBezTo>
                  <a:cubicBezTo>
                    <a:pt x="1420" y="334"/>
                    <a:pt x="1414" y="342"/>
                    <a:pt x="1413" y="357"/>
                  </a:cubicBezTo>
                  <a:cubicBezTo>
                    <a:pt x="1410" y="348"/>
                    <a:pt x="1411" y="332"/>
                    <a:pt x="1407" y="338"/>
                  </a:cubicBezTo>
                  <a:cubicBezTo>
                    <a:pt x="1410" y="323"/>
                    <a:pt x="1403" y="321"/>
                    <a:pt x="1406" y="303"/>
                  </a:cubicBezTo>
                  <a:cubicBezTo>
                    <a:pt x="1408" y="307"/>
                    <a:pt x="1408" y="307"/>
                    <a:pt x="1408" y="307"/>
                  </a:cubicBezTo>
                  <a:cubicBezTo>
                    <a:pt x="1404" y="292"/>
                    <a:pt x="1408" y="290"/>
                    <a:pt x="1405" y="278"/>
                  </a:cubicBezTo>
                  <a:cubicBezTo>
                    <a:pt x="1406" y="279"/>
                    <a:pt x="1407" y="278"/>
                    <a:pt x="1407" y="276"/>
                  </a:cubicBezTo>
                  <a:cubicBezTo>
                    <a:pt x="1405" y="250"/>
                    <a:pt x="1405" y="284"/>
                    <a:pt x="1401" y="258"/>
                  </a:cubicBezTo>
                  <a:cubicBezTo>
                    <a:pt x="1401" y="235"/>
                    <a:pt x="1408" y="251"/>
                    <a:pt x="1409" y="244"/>
                  </a:cubicBezTo>
                  <a:close/>
                  <a:moveTo>
                    <a:pt x="1178" y="62"/>
                  </a:moveTo>
                  <a:cubicBezTo>
                    <a:pt x="1178" y="62"/>
                    <a:pt x="1177" y="63"/>
                    <a:pt x="1174" y="63"/>
                  </a:cubicBezTo>
                  <a:cubicBezTo>
                    <a:pt x="1202" y="63"/>
                    <a:pt x="1205" y="63"/>
                    <a:pt x="1227" y="62"/>
                  </a:cubicBezTo>
                  <a:cubicBezTo>
                    <a:pt x="1220" y="64"/>
                    <a:pt x="1220" y="64"/>
                    <a:pt x="1220" y="64"/>
                  </a:cubicBezTo>
                  <a:cubicBezTo>
                    <a:pt x="1224" y="67"/>
                    <a:pt x="1242" y="64"/>
                    <a:pt x="1260" y="64"/>
                  </a:cubicBezTo>
                  <a:cubicBezTo>
                    <a:pt x="1266" y="62"/>
                    <a:pt x="1277" y="60"/>
                    <a:pt x="1284" y="62"/>
                  </a:cubicBezTo>
                  <a:cubicBezTo>
                    <a:pt x="1282" y="65"/>
                    <a:pt x="1282" y="65"/>
                    <a:pt x="1282" y="65"/>
                  </a:cubicBezTo>
                  <a:cubicBezTo>
                    <a:pt x="1283" y="66"/>
                    <a:pt x="1288" y="67"/>
                    <a:pt x="1296" y="67"/>
                  </a:cubicBezTo>
                  <a:cubicBezTo>
                    <a:pt x="1303" y="67"/>
                    <a:pt x="1313" y="68"/>
                    <a:pt x="1323" y="72"/>
                  </a:cubicBezTo>
                  <a:cubicBezTo>
                    <a:pt x="1321" y="71"/>
                    <a:pt x="1319" y="72"/>
                    <a:pt x="1317" y="72"/>
                  </a:cubicBezTo>
                  <a:cubicBezTo>
                    <a:pt x="1310" y="70"/>
                    <a:pt x="1303" y="69"/>
                    <a:pt x="1296" y="69"/>
                  </a:cubicBezTo>
                  <a:cubicBezTo>
                    <a:pt x="1127" y="69"/>
                    <a:pt x="1127" y="69"/>
                    <a:pt x="1127" y="69"/>
                  </a:cubicBezTo>
                  <a:cubicBezTo>
                    <a:pt x="1143" y="67"/>
                    <a:pt x="1160" y="65"/>
                    <a:pt x="1178" y="62"/>
                  </a:cubicBezTo>
                  <a:close/>
                  <a:moveTo>
                    <a:pt x="780" y="66"/>
                  </a:moveTo>
                  <a:cubicBezTo>
                    <a:pt x="790" y="64"/>
                    <a:pt x="804" y="60"/>
                    <a:pt x="820" y="57"/>
                  </a:cubicBezTo>
                  <a:cubicBezTo>
                    <a:pt x="820" y="57"/>
                    <a:pt x="820" y="57"/>
                    <a:pt x="820" y="57"/>
                  </a:cubicBezTo>
                  <a:cubicBezTo>
                    <a:pt x="855" y="56"/>
                    <a:pt x="855" y="56"/>
                    <a:pt x="855" y="56"/>
                  </a:cubicBezTo>
                  <a:cubicBezTo>
                    <a:pt x="851" y="58"/>
                    <a:pt x="851" y="58"/>
                    <a:pt x="851" y="58"/>
                  </a:cubicBezTo>
                  <a:cubicBezTo>
                    <a:pt x="872" y="55"/>
                    <a:pt x="872" y="55"/>
                    <a:pt x="872" y="55"/>
                  </a:cubicBezTo>
                  <a:cubicBezTo>
                    <a:pt x="871" y="59"/>
                    <a:pt x="878" y="57"/>
                    <a:pt x="877" y="60"/>
                  </a:cubicBezTo>
                  <a:cubicBezTo>
                    <a:pt x="890" y="67"/>
                    <a:pt x="923" y="57"/>
                    <a:pt x="952" y="60"/>
                  </a:cubicBezTo>
                  <a:cubicBezTo>
                    <a:pt x="947" y="62"/>
                    <a:pt x="947" y="62"/>
                    <a:pt x="947" y="62"/>
                  </a:cubicBezTo>
                  <a:cubicBezTo>
                    <a:pt x="963" y="58"/>
                    <a:pt x="1001" y="63"/>
                    <a:pt x="1025" y="64"/>
                  </a:cubicBezTo>
                  <a:cubicBezTo>
                    <a:pt x="1024" y="64"/>
                    <a:pt x="1024" y="64"/>
                    <a:pt x="1024" y="64"/>
                  </a:cubicBezTo>
                  <a:cubicBezTo>
                    <a:pt x="1013" y="66"/>
                    <a:pt x="1009" y="67"/>
                    <a:pt x="1010" y="69"/>
                  </a:cubicBezTo>
                  <a:cubicBezTo>
                    <a:pt x="975" y="69"/>
                    <a:pt x="975" y="69"/>
                    <a:pt x="975" y="69"/>
                  </a:cubicBezTo>
                  <a:cubicBezTo>
                    <a:pt x="974" y="69"/>
                    <a:pt x="972" y="68"/>
                    <a:pt x="970" y="67"/>
                  </a:cubicBezTo>
                  <a:cubicBezTo>
                    <a:pt x="965" y="68"/>
                    <a:pt x="959" y="69"/>
                    <a:pt x="952" y="69"/>
                  </a:cubicBezTo>
                  <a:cubicBezTo>
                    <a:pt x="899" y="69"/>
                    <a:pt x="899" y="69"/>
                    <a:pt x="899" y="69"/>
                  </a:cubicBezTo>
                  <a:cubicBezTo>
                    <a:pt x="901" y="68"/>
                    <a:pt x="905" y="67"/>
                    <a:pt x="908" y="66"/>
                  </a:cubicBezTo>
                  <a:cubicBezTo>
                    <a:pt x="839" y="69"/>
                    <a:pt x="839" y="69"/>
                    <a:pt x="839" y="69"/>
                  </a:cubicBezTo>
                  <a:cubicBezTo>
                    <a:pt x="839" y="69"/>
                    <a:pt x="839" y="69"/>
                    <a:pt x="839" y="69"/>
                  </a:cubicBezTo>
                  <a:cubicBezTo>
                    <a:pt x="778" y="69"/>
                    <a:pt x="778" y="69"/>
                    <a:pt x="778" y="69"/>
                  </a:cubicBezTo>
                  <a:cubicBezTo>
                    <a:pt x="780" y="68"/>
                    <a:pt x="780" y="68"/>
                    <a:pt x="780" y="66"/>
                  </a:cubicBezTo>
                  <a:close/>
                  <a:moveTo>
                    <a:pt x="471" y="56"/>
                  </a:moveTo>
                  <a:cubicBezTo>
                    <a:pt x="473" y="60"/>
                    <a:pt x="473" y="60"/>
                    <a:pt x="473" y="60"/>
                  </a:cubicBezTo>
                  <a:cubicBezTo>
                    <a:pt x="516" y="61"/>
                    <a:pt x="547" y="51"/>
                    <a:pt x="592" y="53"/>
                  </a:cubicBezTo>
                  <a:cubicBezTo>
                    <a:pt x="586" y="57"/>
                    <a:pt x="569" y="55"/>
                    <a:pt x="571" y="57"/>
                  </a:cubicBezTo>
                  <a:cubicBezTo>
                    <a:pt x="598" y="57"/>
                    <a:pt x="595" y="47"/>
                    <a:pt x="621" y="52"/>
                  </a:cubicBezTo>
                  <a:cubicBezTo>
                    <a:pt x="583" y="54"/>
                    <a:pt x="645" y="54"/>
                    <a:pt x="611" y="58"/>
                  </a:cubicBezTo>
                  <a:cubicBezTo>
                    <a:pt x="658" y="52"/>
                    <a:pt x="709" y="60"/>
                    <a:pt x="740" y="59"/>
                  </a:cubicBezTo>
                  <a:cubicBezTo>
                    <a:pt x="732" y="56"/>
                    <a:pt x="753" y="55"/>
                    <a:pt x="754" y="54"/>
                  </a:cubicBezTo>
                  <a:cubicBezTo>
                    <a:pt x="762" y="55"/>
                    <a:pt x="760" y="57"/>
                    <a:pt x="753" y="57"/>
                  </a:cubicBezTo>
                  <a:cubicBezTo>
                    <a:pt x="769" y="60"/>
                    <a:pt x="772" y="63"/>
                    <a:pt x="769" y="66"/>
                  </a:cubicBezTo>
                  <a:cubicBezTo>
                    <a:pt x="736" y="66"/>
                    <a:pt x="736" y="66"/>
                    <a:pt x="736" y="66"/>
                  </a:cubicBezTo>
                  <a:cubicBezTo>
                    <a:pt x="742" y="67"/>
                    <a:pt x="747" y="68"/>
                    <a:pt x="751" y="69"/>
                  </a:cubicBezTo>
                  <a:cubicBezTo>
                    <a:pt x="700" y="69"/>
                    <a:pt x="700" y="69"/>
                    <a:pt x="700" y="69"/>
                  </a:cubicBezTo>
                  <a:cubicBezTo>
                    <a:pt x="697" y="68"/>
                    <a:pt x="695" y="67"/>
                    <a:pt x="696" y="67"/>
                  </a:cubicBezTo>
                  <a:cubicBezTo>
                    <a:pt x="685" y="68"/>
                    <a:pt x="668" y="64"/>
                    <a:pt x="662" y="65"/>
                  </a:cubicBezTo>
                  <a:cubicBezTo>
                    <a:pt x="674" y="67"/>
                    <a:pt x="672" y="68"/>
                    <a:pt x="665" y="69"/>
                  </a:cubicBezTo>
                  <a:cubicBezTo>
                    <a:pt x="647" y="69"/>
                    <a:pt x="647" y="69"/>
                    <a:pt x="647" y="69"/>
                  </a:cubicBezTo>
                  <a:cubicBezTo>
                    <a:pt x="647" y="68"/>
                    <a:pt x="650" y="67"/>
                    <a:pt x="644" y="66"/>
                  </a:cubicBezTo>
                  <a:cubicBezTo>
                    <a:pt x="618" y="67"/>
                    <a:pt x="618" y="67"/>
                    <a:pt x="618" y="67"/>
                  </a:cubicBezTo>
                  <a:cubicBezTo>
                    <a:pt x="641" y="67"/>
                    <a:pt x="641" y="67"/>
                    <a:pt x="641" y="67"/>
                  </a:cubicBezTo>
                  <a:cubicBezTo>
                    <a:pt x="638" y="69"/>
                    <a:pt x="638" y="69"/>
                    <a:pt x="638" y="69"/>
                  </a:cubicBezTo>
                  <a:cubicBezTo>
                    <a:pt x="471" y="69"/>
                    <a:pt x="471" y="69"/>
                    <a:pt x="471" y="69"/>
                  </a:cubicBezTo>
                  <a:cubicBezTo>
                    <a:pt x="458" y="66"/>
                    <a:pt x="451" y="62"/>
                    <a:pt x="444" y="57"/>
                  </a:cubicBezTo>
                  <a:cubicBezTo>
                    <a:pt x="454" y="57"/>
                    <a:pt x="463" y="56"/>
                    <a:pt x="471" y="56"/>
                  </a:cubicBezTo>
                  <a:close/>
                  <a:moveTo>
                    <a:pt x="335" y="64"/>
                  </a:moveTo>
                  <a:cubicBezTo>
                    <a:pt x="334" y="64"/>
                    <a:pt x="334" y="64"/>
                    <a:pt x="333" y="64"/>
                  </a:cubicBezTo>
                  <a:cubicBezTo>
                    <a:pt x="341" y="63"/>
                    <a:pt x="350" y="63"/>
                    <a:pt x="358" y="62"/>
                  </a:cubicBezTo>
                  <a:cubicBezTo>
                    <a:pt x="361" y="66"/>
                    <a:pt x="362" y="68"/>
                    <a:pt x="359" y="69"/>
                  </a:cubicBezTo>
                  <a:cubicBezTo>
                    <a:pt x="356" y="69"/>
                    <a:pt x="356" y="69"/>
                    <a:pt x="356" y="69"/>
                  </a:cubicBezTo>
                  <a:cubicBezTo>
                    <a:pt x="355" y="69"/>
                    <a:pt x="355" y="69"/>
                    <a:pt x="355" y="69"/>
                  </a:cubicBezTo>
                  <a:cubicBezTo>
                    <a:pt x="355" y="69"/>
                    <a:pt x="355" y="69"/>
                    <a:pt x="355" y="69"/>
                  </a:cubicBezTo>
                  <a:cubicBezTo>
                    <a:pt x="322" y="69"/>
                    <a:pt x="322" y="69"/>
                    <a:pt x="322" y="69"/>
                  </a:cubicBezTo>
                  <a:cubicBezTo>
                    <a:pt x="319" y="68"/>
                    <a:pt x="315" y="67"/>
                    <a:pt x="310" y="67"/>
                  </a:cubicBezTo>
                  <a:lnTo>
                    <a:pt x="335" y="64"/>
                  </a:lnTo>
                  <a:close/>
                  <a:moveTo>
                    <a:pt x="308" y="69"/>
                  </a:moveTo>
                  <a:cubicBezTo>
                    <a:pt x="278" y="69"/>
                    <a:pt x="278" y="69"/>
                    <a:pt x="278" y="69"/>
                  </a:cubicBezTo>
                  <a:cubicBezTo>
                    <a:pt x="281" y="67"/>
                    <a:pt x="296" y="68"/>
                    <a:pt x="308" y="69"/>
                  </a:cubicBezTo>
                  <a:close/>
                  <a:moveTo>
                    <a:pt x="60" y="137"/>
                  </a:moveTo>
                  <a:cubicBezTo>
                    <a:pt x="59" y="140"/>
                    <a:pt x="58" y="144"/>
                    <a:pt x="57" y="147"/>
                  </a:cubicBezTo>
                  <a:cubicBezTo>
                    <a:pt x="57" y="149"/>
                    <a:pt x="57" y="151"/>
                    <a:pt x="56" y="153"/>
                  </a:cubicBezTo>
                  <a:cubicBezTo>
                    <a:pt x="56" y="154"/>
                    <a:pt x="56" y="156"/>
                    <a:pt x="55" y="157"/>
                  </a:cubicBezTo>
                  <a:cubicBezTo>
                    <a:pt x="55" y="156"/>
                    <a:pt x="55" y="154"/>
                    <a:pt x="55" y="152"/>
                  </a:cubicBezTo>
                  <a:cubicBezTo>
                    <a:pt x="56" y="145"/>
                    <a:pt x="56" y="145"/>
                    <a:pt x="56" y="145"/>
                  </a:cubicBezTo>
                  <a:cubicBezTo>
                    <a:pt x="56" y="143"/>
                    <a:pt x="56" y="141"/>
                    <a:pt x="57" y="139"/>
                  </a:cubicBezTo>
                  <a:cubicBezTo>
                    <a:pt x="57" y="137"/>
                    <a:pt x="57" y="135"/>
                    <a:pt x="58" y="133"/>
                  </a:cubicBezTo>
                  <a:cubicBezTo>
                    <a:pt x="60" y="124"/>
                    <a:pt x="63" y="116"/>
                    <a:pt x="67" y="109"/>
                  </a:cubicBezTo>
                  <a:cubicBezTo>
                    <a:pt x="76" y="94"/>
                    <a:pt x="89" y="81"/>
                    <a:pt x="103" y="73"/>
                  </a:cubicBezTo>
                  <a:cubicBezTo>
                    <a:pt x="99" y="73"/>
                    <a:pt x="99" y="73"/>
                    <a:pt x="99" y="73"/>
                  </a:cubicBezTo>
                  <a:cubicBezTo>
                    <a:pt x="108" y="68"/>
                    <a:pt x="116" y="62"/>
                    <a:pt x="122" y="62"/>
                  </a:cubicBezTo>
                  <a:cubicBezTo>
                    <a:pt x="123" y="62"/>
                    <a:pt x="120" y="64"/>
                    <a:pt x="115" y="68"/>
                  </a:cubicBezTo>
                  <a:cubicBezTo>
                    <a:pt x="113" y="69"/>
                    <a:pt x="111" y="71"/>
                    <a:pt x="108" y="74"/>
                  </a:cubicBezTo>
                  <a:cubicBezTo>
                    <a:pt x="106" y="76"/>
                    <a:pt x="103" y="79"/>
                    <a:pt x="101" y="82"/>
                  </a:cubicBezTo>
                  <a:cubicBezTo>
                    <a:pt x="98" y="85"/>
                    <a:pt x="95" y="89"/>
                    <a:pt x="93" y="93"/>
                  </a:cubicBezTo>
                  <a:cubicBezTo>
                    <a:pt x="89" y="97"/>
                    <a:pt x="85" y="102"/>
                    <a:pt x="82" y="106"/>
                  </a:cubicBezTo>
                  <a:cubicBezTo>
                    <a:pt x="82" y="106"/>
                    <a:pt x="82" y="106"/>
                    <a:pt x="82" y="106"/>
                  </a:cubicBezTo>
                  <a:cubicBezTo>
                    <a:pt x="81" y="107"/>
                    <a:pt x="79" y="108"/>
                    <a:pt x="76" y="111"/>
                  </a:cubicBezTo>
                  <a:cubicBezTo>
                    <a:pt x="75" y="112"/>
                    <a:pt x="74" y="114"/>
                    <a:pt x="72" y="115"/>
                  </a:cubicBezTo>
                  <a:cubicBezTo>
                    <a:pt x="71" y="117"/>
                    <a:pt x="69" y="119"/>
                    <a:pt x="68" y="121"/>
                  </a:cubicBezTo>
                  <a:cubicBezTo>
                    <a:pt x="65" y="125"/>
                    <a:pt x="63" y="131"/>
                    <a:pt x="60" y="137"/>
                  </a:cubicBezTo>
                  <a:close/>
                  <a:moveTo>
                    <a:pt x="67" y="367"/>
                  </a:moveTo>
                  <a:cubicBezTo>
                    <a:pt x="67" y="373"/>
                    <a:pt x="67" y="376"/>
                    <a:pt x="67" y="378"/>
                  </a:cubicBezTo>
                  <a:cubicBezTo>
                    <a:pt x="67" y="373"/>
                    <a:pt x="67" y="369"/>
                    <a:pt x="67" y="365"/>
                  </a:cubicBezTo>
                  <a:cubicBezTo>
                    <a:pt x="67" y="366"/>
                    <a:pt x="67" y="366"/>
                    <a:pt x="67" y="367"/>
                  </a:cubicBezTo>
                  <a:close/>
                  <a:moveTo>
                    <a:pt x="64" y="483"/>
                  </a:moveTo>
                  <a:cubicBezTo>
                    <a:pt x="63" y="477"/>
                    <a:pt x="63" y="477"/>
                    <a:pt x="63" y="477"/>
                  </a:cubicBezTo>
                  <a:cubicBezTo>
                    <a:pt x="64" y="451"/>
                    <a:pt x="65" y="427"/>
                    <a:pt x="65" y="404"/>
                  </a:cubicBezTo>
                  <a:cubicBezTo>
                    <a:pt x="66" y="413"/>
                    <a:pt x="67" y="421"/>
                    <a:pt x="67" y="431"/>
                  </a:cubicBezTo>
                  <a:cubicBezTo>
                    <a:pt x="67" y="429"/>
                    <a:pt x="68" y="427"/>
                    <a:pt x="68" y="424"/>
                  </a:cubicBezTo>
                  <a:cubicBezTo>
                    <a:pt x="68" y="482"/>
                    <a:pt x="68" y="482"/>
                    <a:pt x="68" y="482"/>
                  </a:cubicBezTo>
                  <a:cubicBezTo>
                    <a:pt x="66" y="474"/>
                    <a:pt x="66" y="463"/>
                    <a:pt x="66" y="452"/>
                  </a:cubicBezTo>
                  <a:cubicBezTo>
                    <a:pt x="66" y="453"/>
                    <a:pt x="65" y="465"/>
                    <a:pt x="64" y="483"/>
                  </a:cubicBezTo>
                  <a:close/>
                  <a:moveTo>
                    <a:pt x="554" y="835"/>
                  </a:moveTo>
                  <a:cubicBezTo>
                    <a:pt x="556" y="834"/>
                    <a:pt x="558" y="834"/>
                    <a:pt x="560" y="833"/>
                  </a:cubicBezTo>
                  <a:cubicBezTo>
                    <a:pt x="574" y="833"/>
                    <a:pt x="574" y="833"/>
                    <a:pt x="574" y="833"/>
                  </a:cubicBezTo>
                  <a:cubicBezTo>
                    <a:pt x="573" y="835"/>
                    <a:pt x="572" y="837"/>
                    <a:pt x="554" y="835"/>
                  </a:cubicBezTo>
                  <a:close/>
                  <a:moveTo>
                    <a:pt x="582" y="833"/>
                  </a:moveTo>
                  <a:cubicBezTo>
                    <a:pt x="595" y="833"/>
                    <a:pt x="595" y="833"/>
                    <a:pt x="595" y="833"/>
                  </a:cubicBezTo>
                  <a:cubicBezTo>
                    <a:pt x="592" y="834"/>
                    <a:pt x="589" y="834"/>
                    <a:pt x="585" y="834"/>
                  </a:cubicBezTo>
                  <a:cubicBezTo>
                    <a:pt x="584" y="834"/>
                    <a:pt x="583" y="833"/>
                    <a:pt x="582" y="833"/>
                  </a:cubicBezTo>
                  <a:close/>
                  <a:moveTo>
                    <a:pt x="1380" y="349"/>
                  </a:moveTo>
                  <a:cubicBezTo>
                    <a:pt x="1380" y="341"/>
                    <a:pt x="1380" y="341"/>
                    <a:pt x="1380" y="341"/>
                  </a:cubicBezTo>
                  <a:cubicBezTo>
                    <a:pt x="1381" y="346"/>
                    <a:pt x="1381" y="351"/>
                    <a:pt x="1382" y="354"/>
                  </a:cubicBezTo>
                  <a:lnTo>
                    <a:pt x="1380" y="34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3" name="Freeform 31"/>
            <p:cNvSpPr/>
            <p:nvPr/>
          </p:nvSpPr>
          <p:spPr bwMode="auto">
            <a:xfrm>
              <a:off x="2235201" y="1004888"/>
              <a:ext cx="317500" cy="36512"/>
            </a:xfrm>
            <a:custGeom>
              <a:avLst/>
              <a:gdLst>
                <a:gd name="T0" fmla="*/ 168 w 225"/>
                <a:gd name="T1" fmla="*/ 15 h 25"/>
                <a:gd name="T2" fmla="*/ 157 w 225"/>
                <a:gd name="T3" fmla="*/ 18 h 25"/>
                <a:gd name="T4" fmla="*/ 193 w 225"/>
                <a:gd name="T5" fmla="*/ 14 h 25"/>
                <a:gd name="T6" fmla="*/ 197 w 225"/>
                <a:gd name="T7" fmla="*/ 16 h 25"/>
                <a:gd name="T8" fmla="*/ 216 w 225"/>
                <a:gd name="T9" fmla="*/ 7 h 25"/>
                <a:gd name="T10" fmla="*/ 210 w 225"/>
                <a:gd name="T11" fmla="*/ 9 h 25"/>
                <a:gd name="T12" fmla="*/ 197 w 225"/>
                <a:gd name="T13" fmla="*/ 5 h 25"/>
                <a:gd name="T14" fmla="*/ 135 w 225"/>
                <a:gd name="T15" fmla="*/ 12 h 25"/>
                <a:gd name="T16" fmla="*/ 179 w 225"/>
                <a:gd name="T17" fmla="*/ 6 h 25"/>
                <a:gd name="T18" fmla="*/ 177 w 225"/>
                <a:gd name="T19" fmla="*/ 2 h 25"/>
                <a:gd name="T20" fmla="*/ 214 w 225"/>
                <a:gd name="T21" fmla="*/ 1 h 25"/>
                <a:gd name="T22" fmla="*/ 196 w 225"/>
                <a:gd name="T23" fmla="*/ 2 h 25"/>
                <a:gd name="T24" fmla="*/ 196 w 225"/>
                <a:gd name="T25" fmla="*/ 0 h 25"/>
                <a:gd name="T26" fmla="*/ 155 w 225"/>
                <a:gd name="T27" fmla="*/ 1 h 25"/>
                <a:gd name="T28" fmla="*/ 106 w 225"/>
                <a:gd name="T29" fmla="*/ 7 h 25"/>
                <a:gd name="T30" fmla="*/ 107 w 225"/>
                <a:gd name="T31" fmla="*/ 6 h 25"/>
                <a:gd name="T32" fmla="*/ 40 w 225"/>
                <a:gd name="T33" fmla="*/ 5 h 25"/>
                <a:gd name="T34" fmla="*/ 80 w 225"/>
                <a:gd name="T35" fmla="*/ 11 h 25"/>
                <a:gd name="T36" fmla="*/ 66 w 225"/>
                <a:gd name="T37" fmla="*/ 14 h 25"/>
                <a:gd name="T38" fmla="*/ 26 w 225"/>
                <a:gd name="T39" fmla="*/ 13 h 25"/>
                <a:gd name="T40" fmla="*/ 39 w 225"/>
                <a:gd name="T41" fmla="*/ 15 h 25"/>
                <a:gd name="T42" fmla="*/ 2 w 225"/>
                <a:gd name="T43" fmla="*/ 20 h 25"/>
                <a:gd name="T44" fmla="*/ 39 w 225"/>
                <a:gd name="T45" fmla="*/ 21 h 25"/>
                <a:gd name="T46" fmla="*/ 30 w 225"/>
                <a:gd name="T47" fmla="*/ 25 h 25"/>
                <a:gd name="T48" fmla="*/ 69 w 225"/>
                <a:gd name="T49" fmla="*/ 21 h 25"/>
                <a:gd name="T50" fmla="*/ 94 w 225"/>
                <a:gd name="T51" fmla="*/ 10 h 25"/>
                <a:gd name="T52" fmla="*/ 110 w 225"/>
                <a:gd name="T53" fmla="*/ 21 h 25"/>
                <a:gd name="T54" fmla="*/ 168 w 225"/>
                <a:gd name="T55" fmla="*/ 1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5" h="25">
                  <a:moveTo>
                    <a:pt x="168" y="15"/>
                  </a:moveTo>
                  <a:cubicBezTo>
                    <a:pt x="157" y="18"/>
                    <a:pt x="157" y="18"/>
                    <a:pt x="157" y="18"/>
                  </a:cubicBezTo>
                  <a:cubicBezTo>
                    <a:pt x="177" y="18"/>
                    <a:pt x="185" y="15"/>
                    <a:pt x="193" y="14"/>
                  </a:cubicBezTo>
                  <a:cubicBezTo>
                    <a:pt x="192" y="14"/>
                    <a:pt x="194" y="15"/>
                    <a:pt x="197" y="16"/>
                  </a:cubicBezTo>
                  <a:cubicBezTo>
                    <a:pt x="215" y="15"/>
                    <a:pt x="225" y="10"/>
                    <a:pt x="216" y="7"/>
                  </a:cubicBezTo>
                  <a:cubicBezTo>
                    <a:pt x="210" y="9"/>
                    <a:pt x="210" y="9"/>
                    <a:pt x="210" y="9"/>
                  </a:cubicBezTo>
                  <a:cubicBezTo>
                    <a:pt x="197" y="5"/>
                    <a:pt x="197" y="5"/>
                    <a:pt x="197" y="5"/>
                  </a:cubicBezTo>
                  <a:cubicBezTo>
                    <a:pt x="192" y="13"/>
                    <a:pt x="155" y="8"/>
                    <a:pt x="135" y="12"/>
                  </a:cubicBezTo>
                  <a:cubicBezTo>
                    <a:pt x="149" y="8"/>
                    <a:pt x="161" y="1"/>
                    <a:pt x="179" y="6"/>
                  </a:cubicBezTo>
                  <a:cubicBezTo>
                    <a:pt x="177" y="2"/>
                    <a:pt x="177" y="2"/>
                    <a:pt x="177" y="2"/>
                  </a:cubicBezTo>
                  <a:cubicBezTo>
                    <a:pt x="192" y="1"/>
                    <a:pt x="205" y="5"/>
                    <a:pt x="214" y="1"/>
                  </a:cubicBezTo>
                  <a:cubicBezTo>
                    <a:pt x="196" y="2"/>
                    <a:pt x="196" y="2"/>
                    <a:pt x="196" y="2"/>
                  </a:cubicBezTo>
                  <a:cubicBezTo>
                    <a:pt x="196" y="0"/>
                    <a:pt x="196" y="0"/>
                    <a:pt x="196" y="0"/>
                  </a:cubicBezTo>
                  <a:cubicBezTo>
                    <a:pt x="183" y="0"/>
                    <a:pt x="166" y="4"/>
                    <a:pt x="155" y="1"/>
                  </a:cubicBezTo>
                  <a:cubicBezTo>
                    <a:pt x="144" y="4"/>
                    <a:pt x="134" y="8"/>
                    <a:pt x="106" y="7"/>
                  </a:cubicBezTo>
                  <a:cubicBezTo>
                    <a:pt x="107" y="6"/>
                    <a:pt x="107" y="6"/>
                    <a:pt x="107" y="6"/>
                  </a:cubicBezTo>
                  <a:cubicBezTo>
                    <a:pt x="88" y="14"/>
                    <a:pt x="54" y="2"/>
                    <a:pt x="40" y="5"/>
                  </a:cubicBezTo>
                  <a:cubicBezTo>
                    <a:pt x="31" y="12"/>
                    <a:pt x="71" y="8"/>
                    <a:pt x="80" y="11"/>
                  </a:cubicBezTo>
                  <a:cubicBezTo>
                    <a:pt x="68" y="14"/>
                    <a:pt x="56" y="10"/>
                    <a:pt x="66" y="14"/>
                  </a:cubicBezTo>
                  <a:cubicBezTo>
                    <a:pt x="38" y="18"/>
                    <a:pt x="49" y="8"/>
                    <a:pt x="26" y="13"/>
                  </a:cubicBezTo>
                  <a:cubicBezTo>
                    <a:pt x="39" y="15"/>
                    <a:pt x="39" y="15"/>
                    <a:pt x="39" y="15"/>
                  </a:cubicBezTo>
                  <a:cubicBezTo>
                    <a:pt x="29" y="18"/>
                    <a:pt x="12" y="16"/>
                    <a:pt x="2" y="20"/>
                  </a:cubicBezTo>
                  <a:cubicBezTo>
                    <a:pt x="0" y="25"/>
                    <a:pt x="19" y="19"/>
                    <a:pt x="39" y="21"/>
                  </a:cubicBezTo>
                  <a:cubicBezTo>
                    <a:pt x="30" y="25"/>
                    <a:pt x="30" y="25"/>
                    <a:pt x="30" y="25"/>
                  </a:cubicBezTo>
                  <a:cubicBezTo>
                    <a:pt x="69" y="21"/>
                    <a:pt x="69" y="21"/>
                    <a:pt x="69" y="21"/>
                  </a:cubicBezTo>
                  <a:cubicBezTo>
                    <a:pt x="81" y="15"/>
                    <a:pt x="70" y="15"/>
                    <a:pt x="94" y="10"/>
                  </a:cubicBezTo>
                  <a:cubicBezTo>
                    <a:pt x="103" y="13"/>
                    <a:pt x="109" y="17"/>
                    <a:pt x="110" y="21"/>
                  </a:cubicBezTo>
                  <a:cubicBezTo>
                    <a:pt x="119" y="17"/>
                    <a:pt x="142" y="15"/>
                    <a:pt x="168"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4" name="Freeform 32"/>
            <p:cNvSpPr/>
            <p:nvPr/>
          </p:nvSpPr>
          <p:spPr bwMode="auto">
            <a:xfrm>
              <a:off x="2390776" y="103505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5" name="Freeform 33"/>
            <p:cNvSpPr/>
            <p:nvPr/>
          </p:nvSpPr>
          <p:spPr bwMode="auto">
            <a:xfrm>
              <a:off x="3687763" y="1576388"/>
              <a:ext cx="0" cy="1587"/>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6" name="Freeform 34"/>
            <p:cNvSpPr/>
            <p:nvPr/>
          </p:nvSpPr>
          <p:spPr bwMode="auto">
            <a:xfrm>
              <a:off x="3662363" y="1666875"/>
              <a:ext cx="6350" cy="41275"/>
            </a:xfrm>
            <a:custGeom>
              <a:avLst/>
              <a:gdLst>
                <a:gd name="T0" fmla="*/ 0 w 4"/>
                <a:gd name="T1" fmla="*/ 9 h 29"/>
                <a:gd name="T2" fmla="*/ 4 w 4"/>
                <a:gd name="T3" fmla="*/ 26 h 29"/>
                <a:gd name="T4" fmla="*/ 0 w 4"/>
                <a:gd name="T5" fmla="*/ 9 h 29"/>
              </a:gdLst>
              <a:ahLst/>
              <a:cxnLst>
                <a:cxn ang="0">
                  <a:pos x="T0" y="T1"/>
                </a:cxn>
                <a:cxn ang="0">
                  <a:pos x="T2" y="T3"/>
                </a:cxn>
                <a:cxn ang="0">
                  <a:pos x="T4" y="T5"/>
                </a:cxn>
              </a:cxnLst>
              <a:rect l="0" t="0" r="r" b="b"/>
              <a:pathLst>
                <a:path w="4" h="29">
                  <a:moveTo>
                    <a:pt x="0" y="9"/>
                  </a:moveTo>
                  <a:cubicBezTo>
                    <a:pt x="2" y="15"/>
                    <a:pt x="1" y="29"/>
                    <a:pt x="4" y="26"/>
                  </a:cubicBezTo>
                  <a:cubicBezTo>
                    <a:pt x="1" y="27"/>
                    <a:pt x="4" y="0"/>
                    <a:pt x="0"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7" name="Freeform 35"/>
            <p:cNvSpPr/>
            <p:nvPr/>
          </p:nvSpPr>
          <p:spPr bwMode="auto">
            <a:xfrm>
              <a:off x="3660776" y="1711325"/>
              <a:ext cx="0" cy="3175"/>
            </a:xfrm>
            <a:custGeom>
              <a:avLst/>
              <a:gdLst>
                <a:gd name="T0" fmla="*/ 0 h 2"/>
                <a:gd name="T1" fmla="*/ 2 h 2"/>
                <a:gd name="T2" fmla="*/ 0 h 2"/>
              </a:gdLst>
              <a:ahLst/>
              <a:cxnLst>
                <a:cxn ang="0">
                  <a:pos x="0" y="T0"/>
                </a:cxn>
                <a:cxn ang="0">
                  <a:pos x="0" y="T1"/>
                </a:cxn>
                <a:cxn ang="0">
                  <a:pos x="0" y="T2"/>
                </a:cxn>
              </a:cxnLst>
              <a:rect l="0" t="0" r="r" b="b"/>
              <a:pathLst>
                <a:path h="2">
                  <a:moveTo>
                    <a:pt x="0" y="0"/>
                  </a:moveTo>
                  <a:cubicBezTo>
                    <a:pt x="0" y="2"/>
                    <a:pt x="0" y="2"/>
                    <a:pt x="0" y="2"/>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8" name="Freeform 36"/>
            <p:cNvSpPr/>
            <p:nvPr/>
          </p:nvSpPr>
          <p:spPr bwMode="auto">
            <a:xfrm>
              <a:off x="3657601" y="1689100"/>
              <a:ext cx="3175" cy="22225"/>
            </a:xfrm>
            <a:custGeom>
              <a:avLst/>
              <a:gdLst>
                <a:gd name="T0" fmla="*/ 0 w 2"/>
                <a:gd name="T1" fmla="*/ 11 h 16"/>
                <a:gd name="T2" fmla="*/ 2 w 2"/>
                <a:gd name="T3" fmla="*/ 16 h 16"/>
                <a:gd name="T4" fmla="*/ 1 w 2"/>
                <a:gd name="T5" fmla="*/ 0 h 16"/>
                <a:gd name="T6" fmla="*/ 0 w 2"/>
                <a:gd name="T7" fmla="*/ 11 h 16"/>
              </a:gdLst>
              <a:ahLst/>
              <a:cxnLst>
                <a:cxn ang="0">
                  <a:pos x="T0" y="T1"/>
                </a:cxn>
                <a:cxn ang="0">
                  <a:pos x="T2" y="T3"/>
                </a:cxn>
                <a:cxn ang="0">
                  <a:pos x="T4" y="T5"/>
                </a:cxn>
                <a:cxn ang="0">
                  <a:pos x="T6" y="T7"/>
                </a:cxn>
              </a:cxnLst>
              <a:rect l="0" t="0" r="r" b="b"/>
              <a:pathLst>
                <a:path w="2" h="16">
                  <a:moveTo>
                    <a:pt x="0" y="11"/>
                  </a:moveTo>
                  <a:cubicBezTo>
                    <a:pt x="0" y="12"/>
                    <a:pt x="2" y="12"/>
                    <a:pt x="2" y="16"/>
                  </a:cubicBezTo>
                  <a:cubicBezTo>
                    <a:pt x="1" y="0"/>
                    <a:pt x="1" y="0"/>
                    <a:pt x="1" y="0"/>
                  </a:cubicBezTo>
                  <a:lnTo>
                    <a:pt x="0"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9" name="Freeform 37"/>
            <p:cNvSpPr/>
            <p:nvPr/>
          </p:nvSpPr>
          <p:spPr bwMode="auto">
            <a:xfrm>
              <a:off x="3709988" y="1230313"/>
              <a:ext cx="6350" cy="22225"/>
            </a:xfrm>
            <a:custGeom>
              <a:avLst/>
              <a:gdLst>
                <a:gd name="T0" fmla="*/ 1 w 4"/>
                <a:gd name="T1" fmla="*/ 0 h 16"/>
                <a:gd name="T2" fmla="*/ 1 w 4"/>
                <a:gd name="T3" fmla="*/ 16 h 16"/>
                <a:gd name="T4" fmla="*/ 1 w 4"/>
                <a:gd name="T5" fmla="*/ 0 h 16"/>
              </a:gdLst>
              <a:ahLst/>
              <a:cxnLst>
                <a:cxn ang="0">
                  <a:pos x="T0" y="T1"/>
                </a:cxn>
                <a:cxn ang="0">
                  <a:pos x="T2" y="T3"/>
                </a:cxn>
                <a:cxn ang="0">
                  <a:pos x="T4" y="T5"/>
                </a:cxn>
              </a:cxnLst>
              <a:rect l="0" t="0" r="r" b="b"/>
              <a:pathLst>
                <a:path w="4" h="16">
                  <a:moveTo>
                    <a:pt x="1" y="0"/>
                  </a:moveTo>
                  <a:cubicBezTo>
                    <a:pt x="0" y="5"/>
                    <a:pt x="0" y="10"/>
                    <a:pt x="1" y="16"/>
                  </a:cubicBezTo>
                  <a:cubicBezTo>
                    <a:pt x="4" y="15"/>
                    <a:pt x="1" y="5"/>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0" name="Freeform 38"/>
            <p:cNvSpPr/>
            <p:nvPr/>
          </p:nvSpPr>
          <p:spPr bwMode="auto">
            <a:xfrm>
              <a:off x="3019426" y="2232025"/>
              <a:ext cx="161925" cy="1587"/>
            </a:xfrm>
            <a:custGeom>
              <a:avLst/>
              <a:gdLst>
                <a:gd name="T0" fmla="*/ 114 w 114"/>
                <a:gd name="T1" fmla="*/ 0 h 2"/>
                <a:gd name="T2" fmla="*/ 0 w 114"/>
                <a:gd name="T3" fmla="*/ 2 h 2"/>
                <a:gd name="T4" fmla="*/ 114 w 114"/>
                <a:gd name="T5" fmla="*/ 0 h 2"/>
              </a:gdLst>
              <a:ahLst/>
              <a:cxnLst>
                <a:cxn ang="0">
                  <a:pos x="T0" y="T1"/>
                </a:cxn>
                <a:cxn ang="0">
                  <a:pos x="T2" y="T3"/>
                </a:cxn>
                <a:cxn ang="0">
                  <a:pos x="T4" y="T5"/>
                </a:cxn>
              </a:cxnLst>
              <a:rect l="0" t="0" r="r" b="b"/>
              <a:pathLst>
                <a:path w="114" h="2">
                  <a:moveTo>
                    <a:pt x="114" y="0"/>
                  </a:moveTo>
                  <a:cubicBezTo>
                    <a:pt x="81" y="0"/>
                    <a:pt x="51" y="1"/>
                    <a:pt x="0" y="2"/>
                  </a:cubicBezTo>
                  <a:lnTo>
                    <a:pt x="11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1" name="Freeform 39"/>
            <p:cNvSpPr/>
            <p:nvPr/>
          </p:nvSpPr>
          <p:spPr bwMode="auto">
            <a:xfrm>
              <a:off x="3206751" y="1027113"/>
              <a:ext cx="125413" cy="19050"/>
            </a:xfrm>
            <a:custGeom>
              <a:avLst/>
              <a:gdLst>
                <a:gd name="T0" fmla="*/ 0 w 89"/>
                <a:gd name="T1" fmla="*/ 8 h 14"/>
                <a:gd name="T2" fmla="*/ 13 w 89"/>
                <a:gd name="T3" fmla="*/ 14 h 14"/>
                <a:gd name="T4" fmla="*/ 89 w 89"/>
                <a:gd name="T5" fmla="*/ 6 h 14"/>
                <a:gd name="T6" fmla="*/ 0 w 89"/>
                <a:gd name="T7" fmla="*/ 8 h 14"/>
              </a:gdLst>
              <a:ahLst/>
              <a:cxnLst>
                <a:cxn ang="0">
                  <a:pos x="T0" y="T1"/>
                </a:cxn>
                <a:cxn ang="0">
                  <a:pos x="T2" y="T3"/>
                </a:cxn>
                <a:cxn ang="0">
                  <a:pos x="T4" y="T5"/>
                </a:cxn>
                <a:cxn ang="0">
                  <a:pos x="T6" y="T7"/>
                </a:cxn>
              </a:cxnLst>
              <a:rect l="0" t="0" r="r" b="b"/>
              <a:pathLst>
                <a:path w="89" h="14">
                  <a:moveTo>
                    <a:pt x="0" y="8"/>
                  </a:moveTo>
                  <a:cubicBezTo>
                    <a:pt x="13" y="14"/>
                    <a:pt x="13" y="14"/>
                    <a:pt x="13" y="14"/>
                  </a:cubicBezTo>
                  <a:cubicBezTo>
                    <a:pt x="44" y="11"/>
                    <a:pt x="58" y="7"/>
                    <a:pt x="89" y="6"/>
                  </a:cubicBezTo>
                  <a:cubicBezTo>
                    <a:pt x="48" y="0"/>
                    <a:pt x="35" y="14"/>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2" name="Freeform 40"/>
            <p:cNvSpPr/>
            <p:nvPr/>
          </p:nvSpPr>
          <p:spPr bwMode="auto">
            <a:xfrm>
              <a:off x="3208338" y="1016000"/>
              <a:ext cx="46038" cy="12700"/>
            </a:xfrm>
            <a:custGeom>
              <a:avLst/>
              <a:gdLst>
                <a:gd name="T0" fmla="*/ 4 w 33"/>
                <a:gd name="T1" fmla="*/ 9 h 9"/>
                <a:gd name="T2" fmla="*/ 33 w 33"/>
                <a:gd name="T3" fmla="*/ 5 h 9"/>
                <a:gd name="T4" fmla="*/ 23 w 33"/>
                <a:gd name="T5" fmla="*/ 0 h 9"/>
                <a:gd name="T6" fmla="*/ 4 w 33"/>
                <a:gd name="T7" fmla="*/ 9 h 9"/>
              </a:gdLst>
              <a:ahLst/>
              <a:cxnLst>
                <a:cxn ang="0">
                  <a:pos x="T0" y="T1"/>
                </a:cxn>
                <a:cxn ang="0">
                  <a:pos x="T2" y="T3"/>
                </a:cxn>
                <a:cxn ang="0">
                  <a:pos x="T4" y="T5"/>
                </a:cxn>
                <a:cxn ang="0">
                  <a:pos x="T6" y="T7"/>
                </a:cxn>
              </a:cxnLst>
              <a:rect l="0" t="0" r="r" b="b"/>
              <a:pathLst>
                <a:path w="33" h="9">
                  <a:moveTo>
                    <a:pt x="4" y="9"/>
                  </a:moveTo>
                  <a:cubicBezTo>
                    <a:pt x="25" y="8"/>
                    <a:pt x="14" y="5"/>
                    <a:pt x="33" y="5"/>
                  </a:cubicBezTo>
                  <a:cubicBezTo>
                    <a:pt x="23" y="0"/>
                    <a:pt x="23" y="0"/>
                    <a:pt x="23" y="0"/>
                  </a:cubicBezTo>
                  <a:cubicBezTo>
                    <a:pt x="28" y="5"/>
                    <a:pt x="0" y="6"/>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3" name="Freeform 41"/>
            <p:cNvSpPr/>
            <p:nvPr/>
          </p:nvSpPr>
          <p:spPr bwMode="auto">
            <a:xfrm>
              <a:off x="3025776" y="1019175"/>
              <a:ext cx="20638" cy="3175"/>
            </a:xfrm>
            <a:custGeom>
              <a:avLst/>
              <a:gdLst>
                <a:gd name="T0" fmla="*/ 13 w 13"/>
                <a:gd name="T1" fmla="*/ 1 h 2"/>
                <a:gd name="T2" fmla="*/ 0 w 13"/>
                <a:gd name="T3" fmla="*/ 0 h 2"/>
                <a:gd name="T4" fmla="*/ 11 w 13"/>
                <a:gd name="T5" fmla="*/ 2 h 2"/>
                <a:gd name="T6" fmla="*/ 13 w 13"/>
                <a:gd name="T7" fmla="*/ 1 h 2"/>
              </a:gdLst>
              <a:ahLst/>
              <a:cxnLst>
                <a:cxn ang="0">
                  <a:pos x="T0" y="T1"/>
                </a:cxn>
                <a:cxn ang="0">
                  <a:pos x="T2" y="T3"/>
                </a:cxn>
                <a:cxn ang="0">
                  <a:pos x="T4" y="T5"/>
                </a:cxn>
                <a:cxn ang="0">
                  <a:pos x="T6" y="T7"/>
                </a:cxn>
              </a:cxnLst>
              <a:rect l="0" t="0" r="r" b="b"/>
              <a:pathLst>
                <a:path w="13" h="2">
                  <a:moveTo>
                    <a:pt x="13" y="1"/>
                  </a:moveTo>
                  <a:lnTo>
                    <a:pt x="0" y="0"/>
                  </a:lnTo>
                  <a:lnTo>
                    <a:pt x="11" y="2"/>
                  </a:lnTo>
                  <a:lnTo>
                    <a:pt x="13"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4" name="Freeform 42"/>
            <p:cNvSpPr/>
            <p:nvPr/>
          </p:nvSpPr>
          <p:spPr bwMode="auto">
            <a:xfrm>
              <a:off x="2887663" y="1019175"/>
              <a:ext cx="23813" cy="4762"/>
            </a:xfrm>
            <a:custGeom>
              <a:avLst/>
              <a:gdLst>
                <a:gd name="T0" fmla="*/ 1 w 15"/>
                <a:gd name="T1" fmla="*/ 3 h 3"/>
                <a:gd name="T2" fmla="*/ 15 w 15"/>
                <a:gd name="T3" fmla="*/ 1 h 3"/>
                <a:gd name="T4" fmla="*/ 14 w 15"/>
                <a:gd name="T5" fmla="*/ 0 h 3"/>
                <a:gd name="T6" fmla="*/ 0 w 15"/>
                <a:gd name="T7" fmla="*/ 2 h 3"/>
                <a:gd name="T8" fmla="*/ 1 w 15"/>
                <a:gd name="T9" fmla="*/ 3 h 3"/>
              </a:gdLst>
              <a:ahLst/>
              <a:cxnLst>
                <a:cxn ang="0">
                  <a:pos x="T0" y="T1"/>
                </a:cxn>
                <a:cxn ang="0">
                  <a:pos x="T2" y="T3"/>
                </a:cxn>
                <a:cxn ang="0">
                  <a:pos x="T4" y="T5"/>
                </a:cxn>
                <a:cxn ang="0">
                  <a:pos x="T6" y="T7"/>
                </a:cxn>
                <a:cxn ang="0">
                  <a:pos x="T8" y="T9"/>
                </a:cxn>
              </a:cxnLst>
              <a:rect l="0" t="0" r="r" b="b"/>
              <a:pathLst>
                <a:path w="15" h="3">
                  <a:moveTo>
                    <a:pt x="1" y="3"/>
                  </a:moveTo>
                  <a:lnTo>
                    <a:pt x="15" y="1"/>
                  </a:lnTo>
                  <a:lnTo>
                    <a:pt x="14" y="0"/>
                  </a:lnTo>
                  <a:lnTo>
                    <a:pt x="0" y="2"/>
                  </a:lnTo>
                  <a:lnTo>
                    <a:pt x="1"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5" name="Freeform 43"/>
            <p:cNvSpPr/>
            <p:nvPr/>
          </p:nvSpPr>
          <p:spPr bwMode="auto">
            <a:xfrm>
              <a:off x="2351088" y="1001713"/>
              <a:ext cx="80963" cy="9525"/>
            </a:xfrm>
            <a:custGeom>
              <a:avLst/>
              <a:gdLst>
                <a:gd name="T0" fmla="*/ 26 w 57"/>
                <a:gd name="T1" fmla="*/ 7 h 7"/>
                <a:gd name="T2" fmla="*/ 57 w 57"/>
                <a:gd name="T3" fmla="*/ 1 h 7"/>
                <a:gd name="T4" fmla="*/ 0 w 57"/>
                <a:gd name="T5" fmla="*/ 2 h 7"/>
                <a:gd name="T6" fmla="*/ 26 w 57"/>
                <a:gd name="T7" fmla="*/ 7 h 7"/>
              </a:gdLst>
              <a:ahLst/>
              <a:cxnLst>
                <a:cxn ang="0">
                  <a:pos x="T0" y="T1"/>
                </a:cxn>
                <a:cxn ang="0">
                  <a:pos x="T2" y="T3"/>
                </a:cxn>
                <a:cxn ang="0">
                  <a:pos x="T4" y="T5"/>
                </a:cxn>
                <a:cxn ang="0">
                  <a:pos x="T6" y="T7"/>
                </a:cxn>
              </a:cxnLst>
              <a:rect l="0" t="0" r="r" b="b"/>
              <a:pathLst>
                <a:path w="57" h="7">
                  <a:moveTo>
                    <a:pt x="26" y="7"/>
                  </a:moveTo>
                  <a:cubicBezTo>
                    <a:pt x="47" y="7"/>
                    <a:pt x="44" y="2"/>
                    <a:pt x="57" y="1"/>
                  </a:cubicBezTo>
                  <a:cubicBezTo>
                    <a:pt x="33" y="2"/>
                    <a:pt x="28" y="0"/>
                    <a:pt x="0" y="2"/>
                  </a:cubicBezTo>
                  <a:cubicBezTo>
                    <a:pt x="22" y="3"/>
                    <a:pt x="27" y="4"/>
                    <a:pt x="26"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6" name="Freeform 44"/>
            <p:cNvSpPr/>
            <p:nvPr/>
          </p:nvSpPr>
          <p:spPr bwMode="auto">
            <a:xfrm>
              <a:off x="2432051" y="1003300"/>
              <a:ext cx="11113" cy="0"/>
            </a:xfrm>
            <a:custGeom>
              <a:avLst/>
              <a:gdLst>
                <a:gd name="T0" fmla="*/ 0 w 8"/>
                <a:gd name="T1" fmla="*/ 8 w 8"/>
                <a:gd name="T2" fmla="*/ 0 w 8"/>
              </a:gdLst>
              <a:ahLst/>
              <a:cxnLst>
                <a:cxn ang="0">
                  <a:pos x="T0" y="0"/>
                </a:cxn>
                <a:cxn ang="0">
                  <a:pos x="T1" y="0"/>
                </a:cxn>
                <a:cxn ang="0">
                  <a:pos x="T2" y="0"/>
                </a:cxn>
              </a:cxnLst>
              <a:rect l="0" t="0" r="r" b="b"/>
              <a:pathLst>
                <a:path w="8">
                  <a:moveTo>
                    <a:pt x="0" y="0"/>
                  </a:moveTo>
                  <a:cubicBezTo>
                    <a:pt x="2" y="0"/>
                    <a:pt x="5" y="0"/>
                    <a:pt x="8" y="0"/>
                  </a:cubicBezTo>
                  <a:cubicBezTo>
                    <a:pt x="4" y="0"/>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7" name="Freeform 45"/>
            <p:cNvSpPr/>
            <p:nvPr/>
          </p:nvSpPr>
          <p:spPr bwMode="auto">
            <a:xfrm>
              <a:off x="2298701" y="998538"/>
              <a:ext cx="26988" cy="4762"/>
            </a:xfrm>
            <a:custGeom>
              <a:avLst/>
              <a:gdLst>
                <a:gd name="T0" fmla="*/ 4 w 19"/>
                <a:gd name="T1" fmla="*/ 2 h 3"/>
                <a:gd name="T2" fmla="*/ 18 w 19"/>
                <a:gd name="T3" fmla="*/ 3 h 3"/>
                <a:gd name="T4" fmla="*/ 4 w 19"/>
                <a:gd name="T5" fmla="*/ 2 h 3"/>
              </a:gdLst>
              <a:ahLst/>
              <a:cxnLst>
                <a:cxn ang="0">
                  <a:pos x="T0" y="T1"/>
                </a:cxn>
                <a:cxn ang="0">
                  <a:pos x="T2" y="T3"/>
                </a:cxn>
                <a:cxn ang="0">
                  <a:pos x="T4" y="T5"/>
                </a:cxn>
              </a:cxnLst>
              <a:rect l="0" t="0" r="r" b="b"/>
              <a:pathLst>
                <a:path w="19" h="3">
                  <a:moveTo>
                    <a:pt x="4" y="2"/>
                  </a:moveTo>
                  <a:cubicBezTo>
                    <a:pt x="8" y="2"/>
                    <a:pt x="15" y="2"/>
                    <a:pt x="18" y="3"/>
                  </a:cubicBezTo>
                  <a:cubicBezTo>
                    <a:pt x="19" y="0"/>
                    <a:pt x="0" y="2"/>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8" name="Freeform 46"/>
            <p:cNvSpPr/>
            <p:nvPr/>
          </p:nvSpPr>
          <p:spPr bwMode="auto">
            <a:xfrm>
              <a:off x="2452688" y="1084263"/>
              <a:ext cx="3175"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1" y="0"/>
                    <a:pt x="2" y="0"/>
                    <a:pt x="2" y="0"/>
                  </a:cubicBezTo>
                  <a:cubicBezTo>
                    <a:pt x="2"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9" name="Freeform 47"/>
            <p:cNvSpPr/>
            <p:nvPr/>
          </p:nvSpPr>
          <p:spPr bwMode="auto">
            <a:xfrm>
              <a:off x="2424113" y="1076325"/>
              <a:ext cx="28575" cy="7937"/>
            </a:xfrm>
            <a:custGeom>
              <a:avLst/>
              <a:gdLst>
                <a:gd name="T0" fmla="*/ 0 w 20"/>
                <a:gd name="T1" fmla="*/ 4 h 6"/>
                <a:gd name="T2" fmla="*/ 20 w 20"/>
                <a:gd name="T3" fmla="*/ 6 h 6"/>
                <a:gd name="T4" fmla="*/ 0 w 20"/>
                <a:gd name="T5" fmla="*/ 4 h 6"/>
              </a:gdLst>
              <a:ahLst/>
              <a:cxnLst>
                <a:cxn ang="0">
                  <a:pos x="T0" y="T1"/>
                </a:cxn>
                <a:cxn ang="0">
                  <a:pos x="T2" y="T3"/>
                </a:cxn>
                <a:cxn ang="0">
                  <a:pos x="T4" y="T5"/>
                </a:cxn>
              </a:cxnLst>
              <a:rect l="0" t="0" r="r" b="b"/>
              <a:pathLst>
                <a:path w="20" h="6">
                  <a:moveTo>
                    <a:pt x="0" y="4"/>
                  </a:moveTo>
                  <a:cubicBezTo>
                    <a:pt x="2" y="6"/>
                    <a:pt x="14" y="5"/>
                    <a:pt x="20" y="6"/>
                  </a:cubicBezTo>
                  <a:cubicBezTo>
                    <a:pt x="13" y="5"/>
                    <a:pt x="7" y="0"/>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0" name="Freeform 48"/>
            <p:cNvSpPr/>
            <p:nvPr/>
          </p:nvSpPr>
          <p:spPr bwMode="auto">
            <a:xfrm>
              <a:off x="2214563" y="1016000"/>
              <a:ext cx="30163" cy="9525"/>
            </a:xfrm>
            <a:custGeom>
              <a:avLst/>
              <a:gdLst>
                <a:gd name="T0" fmla="*/ 0 w 21"/>
                <a:gd name="T1" fmla="*/ 2 h 7"/>
                <a:gd name="T2" fmla="*/ 7 w 21"/>
                <a:gd name="T3" fmla="*/ 7 h 7"/>
                <a:gd name="T4" fmla="*/ 0 w 21"/>
                <a:gd name="T5" fmla="*/ 2 h 7"/>
              </a:gdLst>
              <a:ahLst/>
              <a:cxnLst>
                <a:cxn ang="0">
                  <a:pos x="T0" y="T1"/>
                </a:cxn>
                <a:cxn ang="0">
                  <a:pos x="T2" y="T3"/>
                </a:cxn>
                <a:cxn ang="0">
                  <a:pos x="T4" y="T5"/>
                </a:cxn>
              </a:cxnLst>
              <a:rect l="0" t="0" r="r" b="b"/>
              <a:pathLst>
                <a:path w="21" h="7">
                  <a:moveTo>
                    <a:pt x="0" y="2"/>
                  </a:moveTo>
                  <a:cubicBezTo>
                    <a:pt x="4" y="2"/>
                    <a:pt x="10" y="4"/>
                    <a:pt x="7" y="7"/>
                  </a:cubicBezTo>
                  <a:cubicBezTo>
                    <a:pt x="13" y="5"/>
                    <a:pt x="2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1" name="Freeform 49"/>
            <p:cNvSpPr/>
            <p:nvPr/>
          </p:nvSpPr>
          <p:spPr bwMode="auto">
            <a:xfrm>
              <a:off x="2366963" y="1081088"/>
              <a:ext cx="26988" cy="1587"/>
            </a:xfrm>
            <a:custGeom>
              <a:avLst/>
              <a:gdLst>
                <a:gd name="T0" fmla="*/ 17 w 17"/>
                <a:gd name="T1" fmla="*/ 0 h 1"/>
                <a:gd name="T2" fmla="*/ 0 w 17"/>
                <a:gd name="T3" fmla="*/ 0 h 1"/>
                <a:gd name="T4" fmla="*/ 3 w 17"/>
                <a:gd name="T5" fmla="*/ 1 h 1"/>
                <a:gd name="T6" fmla="*/ 17 w 17"/>
                <a:gd name="T7" fmla="*/ 0 h 1"/>
              </a:gdLst>
              <a:ahLst/>
              <a:cxnLst>
                <a:cxn ang="0">
                  <a:pos x="T0" y="T1"/>
                </a:cxn>
                <a:cxn ang="0">
                  <a:pos x="T2" y="T3"/>
                </a:cxn>
                <a:cxn ang="0">
                  <a:pos x="T4" y="T5"/>
                </a:cxn>
                <a:cxn ang="0">
                  <a:pos x="T6" y="T7"/>
                </a:cxn>
              </a:cxnLst>
              <a:rect l="0" t="0" r="r" b="b"/>
              <a:pathLst>
                <a:path w="17" h="1">
                  <a:moveTo>
                    <a:pt x="17" y="0"/>
                  </a:moveTo>
                  <a:lnTo>
                    <a:pt x="0" y="0"/>
                  </a:lnTo>
                  <a:lnTo>
                    <a:pt x="3" y="1"/>
                  </a:lnTo>
                  <a:lnTo>
                    <a:pt x="1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2" name="Freeform 50"/>
            <p:cNvSpPr/>
            <p:nvPr/>
          </p:nvSpPr>
          <p:spPr bwMode="auto">
            <a:xfrm>
              <a:off x="1835151" y="1003300"/>
              <a:ext cx="38100" cy="17462"/>
            </a:xfrm>
            <a:custGeom>
              <a:avLst/>
              <a:gdLst>
                <a:gd name="T0" fmla="*/ 9 w 27"/>
                <a:gd name="T1" fmla="*/ 6 h 12"/>
                <a:gd name="T2" fmla="*/ 12 w 27"/>
                <a:gd name="T3" fmla="*/ 5 h 12"/>
                <a:gd name="T4" fmla="*/ 18 w 27"/>
                <a:gd name="T5" fmla="*/ 3 h 12"/>
                <a:gd name="T6" fmla="*/ 24 w 27"/>
                <a:gd name="T7" fmla="*/ 1 h 12"/>
                <a:gd name="T8" fmla="*/ 27 w 27"/>
                <a:gd name="T9" fmla="*/ 0 h 12"/>
                <a:gd name="T10" fmla="*/ 23 w 27"/>
                <a:gd name="T11" fmla="*/ 0 h 12"/>
                <a:gd name="T12" fmla="*/ 15 w 27"/>
                <a:gd name="T13" fmla="*/ 2 h 12"/>
                <a:gd name="T14" fmla="*/ 7 w 27"/>
                <a:gd name="T15" fmla="*/ 4 h 12"/>
                <a:gd name="T16" fmla="*/ 4 w 27"/>
                <a:gd name="T17" fmla="*/ 5 h 12"/>
                <a:gd name="T18" fmla="*/ 9 w 27"/>
                <a:gd name="T19"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12">
                  <a:moveTo>
                    <a:pt x="9" y="6"/>
                  </a:moveTo>
                  <a:cubicBezTo>
                    <a:pt x="9" y="6"/>
                    <a:pt x="10" y="6"/>
                    <a:pt x="12" y="5"/>
                  </a:cubicBezTo>
                  <a:cubicBezTo>
                    <a:pt x="13" y="4"/>
                    <a:pt x="15" y="4"/>
                    <a:pt x="18" y="3"/>
                  </a:cubicBezTo>
                  <a:cubicBezTo>
                    <a:pt x="20" y="2"/>
                    <a:pt x="22" y="1"/>
                    <a:pt x="24" y="1"/>
                  </a:cubicBezTo>
                  <a:cubicBezTo>
                    <a:pt x="25" y="0"/>
                    <a:pt x="27" y="0"/>
                    <a:pt x="27" y="0"/>
                  </a:cubicBezTo>
                  <a:cubicBezTo>
                    <a:pt x="27" y="0"/>
                    <a:pt x="25" y="0"/>
                    <a:pt x="23" y="0"/>
                  </a:cubicBezTo>
                  <a:cubicBezTo>
                    <a:pt x="21" y="1"/>
                    <a:pt x="18" y="1"/>
                    <a:pt x="15" y="2"/>
                  </a:cubicBezTo>
                  <a:cubicBezTo>
                    <a:pt x="12" y="3"/>
                    <a:pt x="9" y="3"/>
                    <a:pt x="7" y="4"/>
                  </a:cubicBezTo>
                  <a:cubicBezTo>
                    <a:pt x="5" y="5"/>
                    <a:pt x="4" y="5"/>
                    <a:pt x="4" y="5"/>
                  </a:cubicBezTo>
                  <a:cubicBezTo>
                    <a:pt x="10" y="4"/>
                    <a:pt x="0" y="12"/>
                    <a:pt x="9"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3" name="Freeform 51"/>
            <p:cNvSpPr/>
            <p:nvPr/>
          </p:nvSpPr>
          <p:spPr bwMode="auto">
            <a:xfrm>
              <a:off x="1833563" y="1011238"/>
              <a:ext cx="7938" cy="3175"/>
            </a:xfrm>
            <a:custGeom>
              <a:avLst/>
              <a:gdLst>
                <a:gd name="T0" fmla="*/ 0 w 5"/>
                <a:gd name="T1" fmla="*/ 2 h 2"/>
                <a:gd name="T2" fmla="*/ 5 w 5"/>
                <a:gd name="T3" fmla="*/ 0 h 2"/>
                <a:gd name="T4" fmla="*/ 0 w 5"/>
                <a:gd name="T5" fmla="*/ 2 h 2"/>
              </a:gdLst>
              <a:ahLst/>
              <a:cxnLst>
                <a:cxn ang="0">
                  <a:pos x="T0" y="T1"/>
                </a:cxn>
                <a:cxn ang="0">
                  <a:pos x="T2" y="T3"/>
                </a:cxn>
                <a:cxn ang="0">
                  <a:pos x="T4" y="T5"/>
                </a:cxn>
              </a:cxnLst>
              <a:rect l="0" t="0" r="r" b="b"/>
              <a:pathLst>
                <a:path w="5" h="2">
                  <a:moveTo>
                    <a:pt x="0" y="2"/>
                  </a:moveTo>
                  <a:cubicBezTo>
                    <a:pt x="5" y="0"/>
                    <a:pt x="5" y="0"/>
                    <a:pt x="5" y="0"/>
                  </a:cubicBezTo>
                  <a:cubicBezTo>
                    <a:pt x="4" y="1"/>
                    <a:pt x="2"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4" name="Freeform 52"/>
            <p:cNvSpPr/>
            <p:nvPr/>
          </p:nvSpPr>
          <p:spPr bwMode="auto">
            <a:xfrm>
              <a:off x="1728788" y="1104900"/>
              <a:ext cx="17463" cy="39687"/>
            </a:xfrm>
            <a:custGeom>
              <a:avLst/>
              <a:gdLst>
                <a:gd name="T0" fmla="*/ 11 w 13"/>
                <a:gd name="T1" fmla="*/ 4 h 29"/>
                <a:gd name="T2" fmla="*/ 13 w 13"/>
                <a:gd name="T3" fmla="*/ 0 h 29"/>
                <a:gd name="T4" fmla="*/ 6 w 13"/>
                <a:gd name="T5" fmla="*/ 14 h 29"/>
                <a:gd name="T6" fmla="*/ 2 w 13"/>
                <a:gd name="T7" fmla="*/ 24 h 29"/>
                <a:gd name="T8" fmla="*/ 0 w 13"/>
                <a:gd name="T9" fmla="*/ 29 h 29"/>
                <a:gd name="T10" fmla="*/ 1 w 13"/>
                <a:gd name="T11" fmla="*/ 26 h 29"/>
                <a:gd name="T12" fmla="*/ 3 w 13"/>
                <a:gd name="T13" fmla="*/ 22 h 29"/>
                <a:gd name="T14" fmla="*/ 7 w 13"/>
                <a:gd name="T15" fmla="*/ 13 h 29"/>
                <a:gd name="T16" fmla="*/ 11 w 13"/>
                <a:gd name="T17" fmla="*/ 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29">
                  <a:moveTo>
                    <a:pt x="11" y="4"/>
                  </a:moveTo>
                  <a:cubicBezTo>
                    <a:pt x="12" y="1"/>
                    <a:pt x="13" y="0"/>
                    <a:pt x="13" y="0"/>
                  </a:cubicBezTo>
                  <a:cubicBezTo>
                    <a:pt x="13" y="0"/>
                    <a:pt x="9" y="6"/>
                    <a:pt x="6" y="14"/>
                  </a:cubicBezTo>
                  <a:cubicBezTo>
                    <a:pt x="4" y="17"/>
                    <a:pt x="3" y="21"/>
                    <a:pt x="2" y="24"/>
                  </a:cubicBezTo>
                  <a:cubicBezTo>
                    <a:pt x="1" y="27"/>
                    <a:pt x="0" y="29"/>
                    <a:pt x="0" y="29"/>
                  </a:cubicBezTo>
                  <a:cubicBezTo>
                    <a:pt x="1" y="26"/>
                    <a:pt x="1" y="26"/>
                    <a:pt x="1" y="26"/>
                  </a:cubicBezTo>
                  <a:cubicBezTo>
                    <a:pt x="1" y="26"/>
                    <a:pt x="2" y="25"/>
                    <a:pt x="3" y="22"/>
                  </a:cubicBezTo>
                  <a:cubicBezTo>
                    <a:pt x="4" y="19"/>
                    <a:pt x="5" y="16"/>
                    <a:pt x="7" y="13"/>
                  </a:cubicBezTo>
                  <a:cubicBezTo>
                    <a:pt x="8" y="9"/>
                    <a:pt x="10" y="6"/>
                    <a:pt x="1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5" name="Freeform 53"/>
            <p:cNvSpPr/>
            <p:nvPr/>
          </p:nvSpPr>
          <p:spPr bwMode="auto">
            <a:xfrm>
              <a:off x="1704976" y="1284288"/>
              <a:ext cx="4763" cy="25400"/>
            </a:xfrm>
            <a:custGeom>
              <a:avLst/>
              <a:gdLst>
                <a:gd name="T0" fmla="*/ 1 w 3"/>
                <a:gd name="T1" fmla="*/ 0 h 16"/>
                <a:gd name="T2" fmla="*/ 0 w 3"/>
                <a:gd name="T3" fmla="*/ 2 h 16"/>
                <a:gd name="T4" fmla="*/ 2 w 3"/>
                <a:gd name="T5" fmla="*/ 16 h 16"/>
                <a:gd name="T6" fmla="*/ 3 w 3"/>
                <a:gd name="T7" fmla="*/ 13 h 16"/>
                <a:gd name="T8" fmla="*/ 1 w 3"/>
                <a:gd name="T9" fmla="*/ 0 h 16"/>
              </a:gdLst>
              <a:ahLst/>
              <a:cxnLst>
                <a:cxn ang="0">
                  <a:pos x="T0" y="T1"/>
                </a:cxn>
                <a:cxn ang="0">
                  <a:pos x="T2" y="T3"/>
                </a:cxn>
                <a:cxn ang="0">
                  <a:pos x="T4" y="T5"/>
                </a:cxn>
                <a:cxn ang="0">
                  <a:pos x="T6" y="T7"/>
                </a:cxn>
                <a:cxn ang="0">
                  <a:pos x="T8" y="T9"/>
                </a:cxn>
              </a:cxnLst>
              <a:rect l="0" t="0" r="r" b="b"/>
              <a:pathLst>
                <a:path w="3" h="16">
                  <a:moveTo>
                    <a:pt x="1" y="0"/>
                  </a:moveTo>
                  <a:lnTo>
                    <a:pt x="0" y="2"/>
                  </a:lnTo>
                  <a:lnTo>
                    <a:pt x="2" y="16"/>
                  </a:lnTo>
                  <a:lnTo>
                    <a:pt x="3" y="13"/>
                  </a:ln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6" name="Freeform 54"/>
            <p:cNvSpPr/>
            <p:nvPr/>
          </p:nvSpPr>
          <p:spPr bwMode="auto">
            <a:xfrm>
              <a:off x="1919288" y="2222500"/>
              <a:ext cx="6350" cy="1587"/>
            </a:xfrm>
            <a:custGeom>
              <a:avLst/>
              <a:gdLst>
                <a:gd name="T0" fmla="*/ 0 w 5"/>
                <a:gd name="T1" fmla="*/ 1 h 1"/>
                <a:gd name="T2" fmla="*/ 5 w 5"/>
                <a:gd name="T3" fmla="*/ 0 h 1"/>
                <a:gd name="T4" fmla="*/ 0 w 5"/>
                <a:gd name="T5" fmla="*/ 1 h 1"/>
              </a:gdLst>
              <a:ahLst/>
              <a:cxnLst>
                <a:cxn ang="0">
                  <a:pos x="T0" y="T1"/>
                </a:cxn>
                <a:cxn ang="0">
                  <a:pos x="T2" y="T3"/>
                </a:cxn>
                <a:cxn ang="0">
                  <a:pos x="T4" y="T5"/>
                </a:cxn>
              </a:cxnLst>
              <a:rect l="0" t="0" r="r" b="b"/>
              <a:pathLst>
                <a:path w="5" h="1">
                  <a:moveTo>
                    <a:pt x="0" y="1"/>
                  </a:moveTo>
                  <a:cubicBezTo>
                    <a:pt x="3" y="0"/>
                    <a:pt x="5" y="0"/>
                    <a:pt x="5" y="0"/>
                  </a:cubicBezTo>
                  <a:cubicBezTo>
                    <a:pt x="3" y="0"/>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7" name="Freeform 55"/>
            <p:cNvSpPr/>
            <p:nvPr/>
          </p:nvSpPr>
          <p:spPr bwMode="auto">
            <a:xfrm>
              <a:off x="1703388" y="2011363"/>
              <a:ext cx="612775" cy="241300"/>
            </a:xfrm>
            <a:custGeom>
              <a:avLst/>
              <a:gdLst>
                <a:gd name="T0" fmla="*/ 411 w 433"/>
                <a:gd name="T1" fmla="*/ 160 h 171"/>
                <a:gd name="T2" fmla="*/ 338 w 433"/>
                <a:gd name="T3" fmla="*/ 159 h 171"/>
                <a:gd name="T4" fmla="*/ 334 w 433"/>
                <a:gd name="T5" fmla="*/ 154 h 171"/>
                <a:gd name="T6" fmla="*/ 290 w 433"/>
                <a:gd name="T7" fmla="*/ 151 h 171"/>
                <a:gd name="T8" fmla="*/ 233 w 433"/>
                <a:gd name="T9" fmla="*/ 154 h 171"/>
                <a:gd name="T10" fmla="*/ 181 w 433"/>
                <a:gd name="T11" fmla="*/ 152 h 171"/>
                <a:gd name="T12" fmla="*/ 153 w 433"/>
                <a:gd name="T13" fmla="*/ 151 h 171"/>
                <a:gd name="T14" fmla="*/ 142 w 433"/>
                <a:gd name="T15" fmla="*/ 151 h 171"/>
                <a:gd name="T16" fmla="*/ 127 w 433"/>
                <a:gd name="T17" fmla="*/ 151 h 171"/>
                <a:gd name="T18" fmla="*/ 110 w 433"/>
                <a:gd name="T19" fmla="*/ 149 h 171"/>
                <a:gd name="T20" fmla="*/ 87 w 433"/>
                <a:gd name="T21" fmla="*/ 142 h 171"/>
                <a:gd name="T22" fmla="*/ 74 w 433"/>
                <a:gd name="T23" fmla="*/ 135 h 171"/>
                <a:gd name="T24" fmla="*/ 79 w 433"/>
                <a:gd name="T25" fmla="*/ 144 h 171"/>
                <a:gd name="T26" fmla="*/ 40 w 433"/>
                <a:gd name="T27" fmla="*/ 108 h 171"/>
                <a:gd name="T28" fmla="*/ 54 w 433"/>
                <a:gd name="T29" fmla="*/ 120 h 171"/>
                <a:gd name="T30" fmla="*/ 48 w 433"/>
                <a:gd name="T31" fmla="*/ 113 h 171"/>
                <a:gd name="T32" fmla="*/ 34 w 433"/>
                <a:gd name="T33" fmla="*/ 102 h 171"/>
                <a:gd name="T34" fmla="*/ 27 w 433"/>
                <a:gd name="T35" fmla="*/ 94 h 171"/>
                <a:gd name="T36" fmla="*/ 28 w 433"/>
                <a:gd name="T37" fmla="*/ 85 h 171"/>
                <a:gd name="T38" fmla="*/ 34 w 433"/>
                <a:gd name="T39" fmla="*/ 93 h 171"/>
                <a:gd name="T40" fmla="*/ 47 w 433"/>
                <a:gd name="T41" fmla="*/ 109 h 171"/>
                <a:gd name="T42" fmla="*/ 62 w 433"/>
                <a:gd name="T43" fmla="*/ 121 h 171"/>
                <a:gd name="T44" fmla="*/ 51 w 433"/>
                <a:gd name="T45" fmla="*/ 109 h 171"/>
                <a:gd name="T46" fmla="*/ 34 w 433"/>
                <a:gd name="T47" fmla="*/ 87 h 171"/>
                <a:gd name="T48" fmla="*/ 26 w 433"/>
                <a:gd name="T49" fmla="*/ 72 h 171"/>
                <a:gd name="T50" fmla="*/ 20 w 433"/>
                <a:gd name="T51" fmla="*/ 52 h 171"/>
                <a:gd name="T52" fmla="*/ 19 w 433"/>
                <a:gd name="T53" fmla="*/ 53 h 171"/>
                <a:gd name="T54" fmla="*/ 22 w 433"/>
                <a:gd name="T55" fmla="*/ 74 h 171"/>
                <a:gd name="T56" fmla="*/ 15 w 433"/>
                <a:gd name="T57" fmla="*/ 61 h 171"/>
                <a:gd name="T58" fmla="*/ 11 w 433"/>
                <a:gd name="T59" fmla="*/ 39 h 171"/>
                <a:gd name="T60" fmla="*/ 10 w 433"/>
                <a:gd name="T61" fmla="*/ 10 h 171"/>
                <a:gd name="T62" fmla="*/ 4 w 433"/>
                <a:gd name="T63" fmla="*/ 3 h 171"/>
                <a:gd name="T64" fmla="*/ 3 w 433"/>
                <a:gd name="T65" fmla="*/ 2 h 171"/>
                <a:gd name="T66" fmla="*/ 0 w 433"/>
                <a:gd name="T67" fmla="*/ 27 h 171"/>
                <a:gd name="T68" fmla="*/ 2 w 433"/>
                <a:gd name="T69" fmla="*/ 58 h 171"/>
                <a:gd name="T70" fmla="*/ 9 w 433"/>
                <a:gd name="T71" fmla="*/ 69 h 171"/>
                <a:gd name="T72" fmla="*/ 30 w 433"/>
                <a:gd name="T73" fmla="*/ 111 h 171"/>
                <a:gd name="T74" fmla="*/ 39 w 433"/>
                <a:gd name="T75" fmla="*/ 123 h 171"/>
                <a:gd name="T76" fmla="*/ 50 w 433"/>
                <a:gd name="T77" fmla="*/ 133 h 171"/>
                <a:gd name="T78" fmla="*/ 65 w 433"/>
                <a:gd name="T79" fmla="*/ 144 h 171"/>
                <a:gd name="T80" fmla="*/ 69 w 433"/>
                <a:gd name="T81" fmla="*/ 146 h 171"/>
                <a:gd name="T82" fmla="*/ 77 w 433"/>
                <a:gd name="T83" fmla="*/ 151 h 171"/>
                <a:gd name="T84" fmla="*/ 62 w 433"/>
                <a:gd name="T85" fmla="*/ 146 h 171"/>
                <a:gd name="T86" fmla="*/ 105 w 433"/>
                <a:gd name="T87" fmla="*/ 165 h 171"/>
                <a:gd name="T88" fmla="*/ 113 w 433"/>
                <a:gd name="T89" fmla="*/ 165 h 171"/>
                <a:gd name="T90" fmla="*/ 124 w 433"/>
                <a:gd name="T91" fmla="*/ 168 h 171"/>
                <a:gd name="T92" fmla="*/ 139 w 433"/>
                <a:gd name="T93" fmla="*/ 169 h 171"/>
                <a:gd name="T94" fmla="*/ 146 w 433"/>
                <a:gd name="T95" fmla="*/ 169 h 171"/>
                <a:gd name="T96" fmla="*/ 153 w 433"/>
                <a:gd name="T97" fmla="*/ 169 h 171"/>
                <a:gd name="T98" fmla="*/ 186 w 433"/>
                <a:gd name="T99" fmla="*/ 171 h 171"/>
                <a:gd name="T100" fmla="*/ 433 w 433"/>
                <a:gd name="T101" fmla="*/ 169 h 171"/>
                <a:gd name="T102" fmla="*/ 383 w 433"/>
                <a:gd name="T103" fmla="*/ 16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33" h="171">
                  <a:moveTo>
                    <a:pt x="383" y="160"/>
                  </a:moveTo>
                  <a:cubicBezTo>
                    <a:pt x="391" y="158"/>
                    <a:pt x="403" y="159"/>
                    <a:pt x="411" y="160"/>
                  </a:cubicBezTo>
                  <a:cubicBezTo>
                    <a:pt x="413" y="157"/>
                    <a:pt x="403" y="155"/>
                    <a:pt x="404" y="152"/>
                  </a:cubicBezTo>
                  <a:cubicBezTo>
                    <a:pt x="373" y="149"/>
                    <a:pt x="369" y="161"/>
                    <a:pt x="338" y="159"/>
                  </a:cubicBezTo>
                  <a:cubicBezTo>
                    <a:pt x="340" y="156"/>
                    <a:pt x="349" y="154"/>
                    <a:pt x="329" y="154"/>
                  </a:cubicBezTo>
                  <a:cubicBezTo>
                    <a:pt x="334" y="154"/>
                    <a:pt x="334" y="154"/>
                    <a:pt x="334" y="154"/>
                  </a:cubicBezTo>
                  <a:cubicBezTo>
                    <a:pt x="303" y="157"/>
                    <a:pt x="310" y="147"/>
                    <a:pt x="290" y="155"/>
                  </a:cubicBezTo>
                  <a:cubicBezTo>
                    <a:pt x="290" y="151"/>
                    <a:pt x="290" y="151"/>
                    <a:pt x="290" y="151"/>
                  </a:cubicBezTo>
                  <a:cubicBezTo>
                    <a:pt x="276" y="154"/>
                    <a:pt x="248" y="154"/>
                    <a:pt x="232" y="154"/>
                  </a:cubicBezTo>
                  <a:cubicBezTo>
                    <a:pt x="233" y="154"/>
                    <a:pt x="233" y="154"/>
                    <a:pt x="233" y="154"/>
                  </a:cubicBezTo>
                  <a:cubicBezTo>
                    <a:pt x="189" y="158"/>
                    <a:pt x="208" y="155"/>
                    <a:pt x="159" y="157"/>
                  </a:cubicBezTo>
                  <a:cubicBezTo>
                    <a:pt x="181" y="152"/>
                    <a:pt x="181" y="152"/>
                    <a:pt x="181" y="152"/>
                  </a:cubicBezTo>
                  <a:cubicBezTo>
                    <a:pt x="164" y="150"/>
                    <a:pt x="160" y="155"/>
                    <a:pt x="148" y="155"/>
                  </a:cubicBezTo>
                  <a:cubicBezTo>
                    <a:pt x="149" y="154"/>
                    <a:pt x="147" y="152"/>
                    <a:pt x="153" y="151"/>
                  </a:cubicBezTo>
                  <a:cubicBezTo>
                    <a:pt x="152" y="151"/>
                    <a:pt x="150" y="151"/>
                    <a:pt x="148" y="151"/>
                  </a:cubicBezTo>
                  <a:cubicBezTo>
                    <a:pt x="147" y="151"/>
                    <a:pt x="145" y="151"/>
                    <a:pt x="142" y="151"/>
                  </a:cubicBezTo>
                  <a:cubicBezTo>
                    <a:pt x="140" y="152"/>
                    <a:pt x="137" y="152"/>
                    <a:pt x="135" y="152"/>
                  </a:cubicBezTo>
                  <a:cubicBezTo>
                    <a:pt x="132" y="152"/>
                    <a:pt x="129" y="151"/>
                    <a:pt x="127" y="151"/>
                  </a:cubicBezTo>
                  <a:cubicBezTo>
                    <a:pt x="124" y="151"/>
                    <a:pt x="121" y="151"/>
                    <a:pt x="118" y="150"/>
                  </a:cubicBezTo>
                  <a:cubicBezTo>
                    <a:pt x="115" y="150"/>
                    <a:pt x="112" y="149"/>
                    <a:pt x="110" y="149"/>
                  </a:cubicBezTo>
                  <a:cubicBezTo>
                    <a:pt x="107" y="148"/>
                    <a:pt x="104" y="147"/>
                    <a:pt x="102" y="147"/>
                  </a:cubicBezTo>
                  <a:cubicBezTo>
                    <a:pt x="96" y="145"/>
                    <a:pt x="92" y="143"/>
                    <a:pt x="87" y="142"/>
                  </a:cubicBezTo>
                  <a:cubicBezTo>
                    <a:pt x="83" y="140"/>
                    <a:pt x="80" y="138"/>
                    <a:pt x="78" y="137"/>
                  </a:cubicBezTo>
                  <a:cubicBezTo>
                    <a:pt x="75" y="136"/>
                    <a:pt x="74" y="135"/>
                    <a:pt x="74" y="135"/>
                  </a:cubicBezTo>
                  <a:cubicBezTo>
                    <a:pt x="64" y="130"/>
                    <a:pt x="65" y="131"/>
                    <a:pt x="68" y="134"/>
                  </a:cubicBezTo>
                  <a:cubicBezTo>
                    <a:pt x="71" y="138"/>
                    <a:pt x="77" y="142"/>
                    <a:pt x="79" y="144"/>
                  </a:cubicBezTo>
                  <a:cubicBezTo>
                    <a:pt x="74" y="143"/>
                    <a:pt x="63" y="136"/>
                    <a:pt x="54" y="128"/>
                  </a:cubicBezTo>
                  <a:cubicBezTo>
                    <a:pt x="46" y="119"/>
                    <a:pt x="40" y="110"/>
                    <a:pt x="40" y="108"/>
                  </a:cubicBezTo>
                  <a:cubicBezTo>
                    <a:pt x="42" y="110"/>
                    <a:pt x="47" y="115"/>
                    <a:pt x="51" y="118"/>
                  </a:cubicBezTo>
                  <a:cubicBezTo>
                    <a:pt x="53" y="119"/>
                    <a:pt x="54" y="120"/>
                    <a:pt x="54" y="120"/>
                  </a:cubicBezTo>
                  <a:cubicBezTo>
                    <a:pt x="55" y="120"/>
                    <a:pt x="54" y="119"/>
                    <a:pt x="52" y="116"/>
                  </a:cubicBezTo>
                  <a:cubicBezTo>
                    <a:pt x="52" y="116"/>
                    <a:pt x="50" y="115"/>
                    <a:pt x="48" y="113"/>
                  </a:cubicBezTo>
                  <a:cubicBezTo>
                    <a:pt x="45" y="111"/>
                    <a:pt x="42" y="109"/>
                    <a:pt x="39" y="106"/>
                  </a:cubicBezTo>
                  <a:cubicBezTo>
                    <a:pt x="37" y="105"/>
                    <a:pt x="36" y="103"/>
                    <a:pt x="34" y="102"/>
                  </a:cubicBezTo>
                  <a:cubicBezTo>
                    <a:pt x="33" y="100"/>
                    <a:pt x="32" y="99"/>
                    <a:pt x="31" y="98"/>
                  </a:cubicBezTo>
                  <a:cubicBezTo>
                    <a:pt x="29" y="95"/>
                    <a:pt x="27" y="94"/>
                    <a:pt x="27" y="94"/>
                  </a:cubicBezTo>
                  <a:cubicBezTo>
                    <a:pt x="23" y="83"/>
                    <a:pt x="23" y="80"/>
                    <a:pt x="24" y="81"/>
                  </a:cubicBezTo>
                  <a:cubicBezTo>
                    <a:pt x="25" y="81"/>
                    <a:pt x="26" y="83"/>
                    <a:pt x="28" y="85"/>
                  </a:cubicBezTo>
                  <a:cubicBezTo>
                    <a:pt x="29" y="86"/>
                    <a:pt x="29" y="87"/>
                    <a:pt x="31" y="89"/>
                  </a:cubicBezTo>
                  <a:cubicBezTo>
                    <a:pt x="32" y="90"/>
                    <a:pt x="33" y="92"/>
                    <a:pt x="34" y="93"/>
                  </a:cubicBezTo>
                  <a:cubicBezTo>
                    <a:pt x="37" y="96"/>
                    <a:pt x="39" y="100"/>
                    <a:pt x="43" y="103"/>
                  </a:cubicBezTo>
                  <a:cubicBezTo>
                    <a:pt x="44" y="105"/>
                    <a:pt x="46" y="107"/>
                    <a:pt x="47" y="109"/>
                  </a:cubicBezTo>
                  <a:cubicBezTo>
                    <a:pt x="49" y="110"/>
                    <a:pt x="51" y="112"/>
                    <a:pt x="52" y="113"/>
                  </a:cubicBezTo>
                  <a:cubicBezTo>
                    <a:pt x="56" y="116"/>
                    <a:pt x="59" y="119"/>
                    <a:pt x="62" y="121"/>
                  </a:cubicBezTo>
                  <a:cubicBezTo>
                    <a:pt x="66" y="124"/>
                    <a:pt x="68" y="126"/>
                    <a:pt x="71" y="127"/>
                  </a:cubicBezTo>
                  <a:cubicBezTo>
                    <a:pt x="62" y="120"/>
                    <a:pt x="56" y="114"/>
                    <a:pt x="51" y="109"/>
                  </a:cubicBezTo>
                  <a:cubicBezTo>
                    <a:pt x="46" y="103"/>
                    <a:pt x="41" y="98"/>
                    <a:pt x="37" y="92"/>
                  </a:cubicBezTo>
                  <a:cubicBezTo>
                    <a:pt x="36" y="90"/>
                    <a:pt x="35" y="89"/>
                    <a:pt x="34" y="87"/>
                  </a:cubicBezTo>
                  <a:cubicBezTo>
                    <a:pt x="33" y="86"/>
                    <a:pt x="32" y="84"/>
                    <a:pt x="31" y="83"/>
                  </a:cubicBezTo>
                  <a:cubicBezTo>
                    <a:pt x="30" y="79"/>
                    <a:pt x="28" y="76"/>
                    <a:pt x="26" y="72"/>
                  </a:cubicBezTo>
                  <a:cubicBezTo>
                    <a:pt x="24" y="68"/>
                    <a:pt x="23" y="64"/>
                    <a:pt x="22" y="59"/>
                  </a:cubicBezTo>
                  <a:cubicBezTo>
                    <a:pt x="21" y="57"/>
                    <a:pt x="20" y="55"/>
                    <a:pt x="20" y="52"/>
                  </a:cubicBezTo>
                  <a:cubicBezTo>
                    <a:pt x="19" y="50"/>
                    <a:pt x="19" y="47"/>
                    <a:pt x="18" y="44"/>
                  </a:cubicBezTo>
                  <a:cubicBezTo>
                    <a:pt x="19" y="47"/>
                    <a:pt x="19" y="50"/>
                    <a:pt x="19" y="53"/>
                  </a:cubicBezTo>
                  <a:cubicBezTo>
                    <a:pt x="20" y="56"/>
                    <a:pt x="20" y="59"/>
                    <a:pt x="20" y="61"/>
                  </a:cubicBezTo>
                  <a:cubicBezTo>
                    <a:pt x="21" y="66"/>
                    <a:pt x="21" y="70"/>
                    <a:pt x="22" y="74"/>
                  </a:cubicBezTo>
                  <a:cubicBezTo>
                    <a:pt x="21" y="74"/>
                    <a:pt x="19" y="72"/>
                    <a:pt x="18" y="68"/>
                  </a:cubicBezTo>
                  <a:cubicBezTo>
                    <a:pt x="16" y="66"/>
                    <a:pt x="16" y="64"/>
                    <a:pt x="15" y="61"/>
                  </a:cubicBezTo>
                  <a:cubicBezTo>
                    <a:pt x="14" y="58"/>
                    <a:pt x="13" y="54"/>
                    <a:pt x="12" y="51"/>
                  </a:cubicBezTo>
                  <a:cubicBezTo>
                    <a:pt x="12" y="47"/>
                    <a:pt x="11" y="43"/>
                    <a:pt x="11" y="39"/>
                  </a:cubicBezTo>
                  <a:cubicBezTo>
                    <a:pt x="10" y="35"/>
                    <a:pt x="10" y="30"/>
                    <a:pt x="10" y="26"/>
                  </a:cubicBezTo>
                  <a:cubicBezTo>
                    <a:pt x="10" y="21"/>
                    <a:pt x="10" y="15"/>
                    <a:pt x="10" y="10"/>
                  </a:cubicBezTo>
                  <a:cubicBezTo>
                    <a:pt x="8" y="23"/>
                    <a:pt x="6" y="15"/>
                    <a:pt x="4" y="6"/>
                  </a:cubicBezTo>
                  <a:cubicBezTo>
                    <a:pt x="4" y="5"/>
                    <a:pt x="4" y="4"/>
                    <a:pt x="4" y="3"/>
                  </a:cubicBezTo>
                  <a:cubicBezTo>
                    <a:pt x="4" y="2"/>
                    <a:pt x="3" y="1"/>
                    <a:pt x="3" y="0"/>
                  </a:cubicBezTo>
                  <a:cubicBezTo>
                    <a:pt x="3" y="2"/>
                    <a:pt x="3" y="2"/>
                    <a:pt x="3" y="2"/>
                  </a:cubicBezTo>
                  <a:cubicBezTo>
                    <a:pt x="3" y="2"/>
                    <a:pt x="2" y="2"/>
                    <a:pt x="1" y="4"/>
                  </a:cubicBezTo>
                  <a:cubicBezTo>
                    <a:pt x="2" y="12"/>
                    <a:pt x="1" y="19"/>
                    <a:pt x="0" y="27"/>
                  </a:cubicBezTo>
                  <a:cubicBezTo>
                    <a:pt x="0" y="32"/>
                    <a:pt x="0" y="38"/>
                    <a:pt x="0" y="43"/>
                  </a:cubicBezTo>
                  <a:cubicBezTo>
                    <a:pt x="0" y="48"/>
                    <a:pt x="1" y="53"/>
                    <a:pt x="2" y="58"/>
                  </a:cubicBezTo>
                  <a:cubicBezTo>
                    <a:pt x="3" y="53"/>
                    <a:pt x="4" y="54"/>
                    <a:pt x="6" y="59"/>
                  </a:cubicBezTo>
                  <a:cubicBezTo>
                    <a:pt x="7" y="62"/>
                    <a:pt x="8" y="65"/>
                    <a:pt x="9" y="69"/>
                  </a:cubicBezTo>
                  <a:cubicBezTo>
                    <a:pt x="11" y="73"/>
                    <a:pt x="12" y="78"/>
                    <a:pt x="14" y="83"/>
                  </a:cubicBezTo>
                  <a:cubicBezTo>
                    <a:pt x="18" y="92"/>
                    <a:pt x="24" y="103"/>
                    <a:pt x="30" y="111"/>
                  </a:cubicBezTo>
                  <a:cubicBezTo>
                    <a:pt x="32" y="114"/>
                    <a:pt x="33" y="116"/>
                    <a:pt x="35" y="118"/>
                  </a:cubicBezTo>
                  <a:cubicBezTo>
                    <a:pt x="36" y="119"/>
                    <a:pt x="38" y="121"/>
                    <a:pt x="39" y="123"/>
                  </a:cubicBezTo>
                  <a:cubicBezTo>
                    <a:pt x="42" y="126"/>
                    <a:pt x="45" y="129"/>
                    <a:pt x="47" y="130"/>
                  </a:cubicBezTo>
                  <a:cubicBezTo>
                    <a:pt x="47" y="130"/>
                    <a:pt x="49" y="131"/>
                    <a:pt x="50" y="133"/>
                  </a:cubicBezTo>
                  <a:cubicBezTo>
                    <a:pt x="52" y="135"/>
                    <a:pt x="55" y="137"/>
                    <a:pt x="58" y="139"/>
                  </a:cubicBezTo>
                  <a:cubicBezTo>
                    <a:pt x="60" y="141"/>
                    <a:pt x="63" y="143"/>
                    <a:pt x="65" y="144"/>
                  </a:cubicBezTo>
                  <a:cubicBezTo>
                    <a:pt x="66" y="145"/>
                    <a:pt x="67" y="145"/>
                    <a:pt x="68" y="146"/>
                  </a:cubicBezTo>
                  <a:cubicBezTo>
                    <a:pt x="68" y="146"/>
                    <a:pt x="69" y="146"/>
                    <a:pt x="69" y="146"/>
                  </a:cubicBezTo>
                  <a:cubicBezTo>
                    <a:pt x="69" y="146"/>
                    <a:pt x="71" y="148"/>
                    <a:pt x="73" y="149"/>
                  </a:cubicBezTo>
                  <a:cubicBezTo>
                    <a:pt x="75" y="150"/>
                    <a:pt x="77" y="151"/>
                    <a:pt x="77" y="151"/>
                  </a:cubicBezTo>
                  <a:cubicBezTo>
                    <a:pt x="78" y="152"/>
                    <a:pt x="77" y="153"/>
                    <a:pt x="75" y="152"/>
                  </a:cubicBezTo>
                  <a:cubicBezTo>
                    <a:pt x="73" y="151"/>
                    <a:pt x="68" y="150"/>
                    <a:pt x="62" y="146"/>
                  </a:cubicBezTo>
                  <a:cubicBezTo>
                    <a:pt x="67" y="149"/>
                    <a:pt x="79" y="156"/>
                    <a:pt x="90" y="160"/>
                  </a:cubicBezTo>
                  <a:cubicBezTo>
                    <a:pt x="96" y="162"/>
                    <a:pt x="101" y="164"/>
                    <a:pt x="105" y="165"/>
                  </a:cubicBezTo>
                  <a:cubicBezTo>
                    <a:pt x="108" y="165"/>
                    <a:pt x="110" y="165"/>
                    <a:pt x="109" y="164"/>
                  </a:cubicBezTo>
                  <a:cubicBezTo>
                    <a:pt x="109" y="164"/>
                    <a:pt x="111" y="165"/>
                    <a:pt x="113" y="165"/>
                  </a:cubicBezTo>
                  <a:cubicBezTo>
                    <a:pt x="115" y="166"/>
                    <a:pt x="116" y="166"/>
                    <a:pt x="118" y="167"/>
                  </a:cubicBezTo>
                  <a:cubicBezTo>
                    <a:pt x="120" y="167"/>
                    <a:pt x="122" y="167"/>
                    <a:pt x="124" y="168"/>
                  </a:cubicBezTo>
                  <a:cubicBezTo>
                    <a:pt x="126" y="168"/>
                    <a:pt x="129" y="168"/>
                    <a:pt x="131" y="169"/>
                  </a:cubicBezTo>
                  <a:cubicBezTo>
                    <a:pt x="134" y="169"/>
                    <a:pt x="137" y="169"/>
                    <a:pt x="139" y="169"/>
                  </a:cubicBezTo>
                  <a:cubicBezTo>
                    <a:pt x="141" y="169"/>
                    <a:pt x="142" y="169"/>
                    <a:pt x="144" y="169"/>
                  </a:cubicBezTo>
                  <a:cubicBezTo>
                    <a:pt x="146" y="169"/>
                    <a:pt x="146" y="169"/>
                    <a:pt x="146" y="169"/>
                  </a:cubicBezTo>
                  <a:cubicBezTo>
                    <a:pt x="147" y="169"/>
                    <a:pt x="147" y="169"/>
                    <a:pt x="147" y="169"/>
                  </a:cubicBezTo>
                  <a:cubicBezTo>
                    <a:pt x="149" y="169"/>
                    <a:pt x="151" y="169"/>
                    <a:pt x="153" y="169"/>
                  </a:cubicBezTo>
                  <a:cubicBezTo>
                    <a:pt x="167" y="169"/>
                    <a:pt x="181" y="169"/>
                    <a:pt x="181" y="169"/>
                  </a:cubicBezTo>
                  <a:cubicBezTo>
                    <a:pt x="183" y="170"/>
                    <a:pt x="184" y="170"/>
                    <a:pt x="186" y="171"/>
                  </a:cubicBezTo>
                  <a:cubicBezTo>
                    <a:pt x="188" y="170"/>
                    <a:pt x="188" y="170"/>
                    <a:pt x="188" y="169"/>
                  </a:cubicBezTo>
                  <a:cubicBezTo>
                    <a:pt x="433" y="169"/>
                    <a:pt x="433" y="169"/>
                    <a:pt x="433" y="169"/>
                  </a:cubicBezTo>
                  <a:cubicBezTo>
                    <a:pt x="421" y="168"/>
                    <a:pt x="410" y="167"/>
                    <a:pt x="398" y="166"/>
                  </a:cubicBezTo>
                  <a:cubicBezTo>
                    <a:pt x="416" y="161"/>
                    <a:pt x="377" y="165"/>
                    <a:pt x="383" y="1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8" name="Freeform 56"/>
            <p:cNvSpPr/>
            <p:nvPr/>
          </p:nvSpPr>
          <p:spPr bwMode="auto">
            <a:xfrm>
              <a:off x="1727201" y="2049463"/>
              <a:ext cx="1588" cy="23812"/>
            </a:xfrm>
            <a:custGeom>
              <a:avLst/>
              <a:gdLst>
                <a:gd name="T0" fmla="*/ 1 w 1"/>
                <a:gd name="T1" fmla="*/ 17 h 17"/>
                <a:gd name="T2" fmla="*/ 0 w 1"/>
                <a:gd name="T3" fmla="*/ 0 h 17"/>
                <a:gd name="T4" fmla="*/ 1 w 1"/>
                <a:gd name="T5" fmla="*/ 17 h 17"/>
              </a:gdLst>
              <a:ahLst/>
              <a:cxnLst>
                <a:cxn ang="0">
                  <a:pos x="T0" y="T1"/>
                </a:cxn>
                <a:cxn ang="0">
                  <a:pos x="T2" y="T3"/>
                </a:cxn>
                <a:cxn ang="0">
                  <a:pos x="T4" y="T5"/>
                </a:cxn>
              </a:cxnLst>
              <a:rect l="0" t="0" r="r" b="b"/>
              <a:pathLst>
                <a:path w="1" h="17">
                  <a:moveTo>
                    <a:pt x="1" y="17"/>
                  </a:moveTo>
                  <a:cubicBezTo>
                    <a:pt x="1" y="12"/>
                    <a:pt x="1" y="7"/>
                    <a:pt x="0" y="0"/>
                  </a:cubicBezTo>
                  <a:cubicBezTo>
                    <a:pt x="0" y="6"/>
                    <a:pt x="0" y="12"/>
                    <a:pt x="1"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9" name="Freeform 57"/>
            <p:cNvSpPr/>
            <p:nvPr/>
          </p:nvSpPr>
          <p:spPr bwMode="auto">
            <a:xfrm>
              <a:off x="2316163" y="2249488"/>
              <a:ext cx="23813" cy="0"/>
            </a:xfrm>
            <a:custGeom>
              <a:avLst/>
              <a:gdLst>
                <a:gd name="T0" fmla="*/ 17 w 17"/>
                <a:gd name="T1" fmla="*/ 0 w 17"/>
                <a:gd name="T2" fmla="*/ 17 w 17"/>
              </a:gdLst>
              <a:ahLst/>
              <a:cxnLst>
                <a:cxn ang="0">
                  <a:pos x="T0" y="0"/>
                </a:cxn>
                <a:cxn ang="0">
                  <a:pos x="T1" y="0"/>
                </a:cxn>
                <a:cxn ang="0">
                  <a:pos x="T2" y="0"/>
                </a:cxn>
              </a:cxnLst>
              <a:rect l="0" t="0" r="r" b="b"/>
              <a:pathLst>
                <a:path w="17">
                  <a:moveTo>
                    <a:pt x="17" y="0"/>
                  </a:moveTo>
                  <a:cubicBezTo>
                    <a:pt x="0" y="0"/>
                    <a:pt x="0" y="0"/>
                    <a:pt x="0" y="0"/>
                  </a:cubicBezTo>
                  <a:cubicBezTo>
                    <a:pt x="5" y="0"/>
                    <a:pt x="11" y="0"/>
                    <a:pt x="1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0" name="Freeform 58"/>
            <p:cNvSpPr/>
            <p:nvPr/>
          </p:nvSpPr>
          <p:spPr bwMode="auto">
            <a:xfrm>
              <a:off x="1706563" y="1928813"/>
              <a:ext cx="7938" cy="57150"/>
            </a:xfrm>
            <a:custGeom>
              <a:avLst/>
              <a:gdLst>
                <a:gd name="T0" fmla="*/ 5 w 5"/>
                <a:gd name="T1" fmla="*/ 40 h 41"/>
                <a:gd name="T2" fmla="*/ 5 w 5"/>
                <a:gd name="T3" fmla="*/ 9 h 41"/>
                <a:gd name="T4" fmla="*/ 0 w 5"/>
                <a:gd name="T5" fmla="*/ 0 h 41"/>
                <a:gd name="T6" fmla="*/ 0 w 5"/>
                <a:gd name="T7" fmla="*/ 37 h 41"/>
                <a:gd name="T8" fmla="*/ 5 w 5"/>
                <a:gd name="T9" fmla="*/ 40 h 41"/>
              </a:gdLst>
              <a:ahLst/>
              <a:cxnLst>
                <a:cxn ang="0">
                  <a:pos x="T0" y="T1"/>
                </a:cxn>
                <a:cxn ang="0">
                  <a:pos x="T2" y="T3"/>
                </a:cxn>
                <a:cxn ang="0">
                  <a:pos x="T4" y="T5"/>
                </a:cxn>
                <a:cxn ang="0">
                  <a:pos x="T6" y="T7"/>
                </a:cxn>
                <a:cxn ang="0">
                  <a:pos x="T8" y="T9"/>
                </a:cxn>
              </a:cxnLst>
              <a:rect l="0" t="0" r="r" b="b"/>
              <a:pathLst>
                <a:path w="5" h="41">
                  <a:moveTo>
                    <a:pt x="5" y="40"/>
                  </a:moveTo>
                  <a:cubicBezTo>
                    <a:pt x="5" y="9"/>
                    <a:pt x="5" y="9"/>
                    <a:pt x="5" y="9"/>
                  </a:cubicBezTo>
                  <a:cubicBezTo>
                    <a:pt x="2" y="20"/>
                    <a:pt x="2" y="2"/>
                    <a:pt x="0" y="0"/>
                  </a:cubicBezTo>
                  <a:cubicBezTo>
                    <a:pt x="0" y="37"/>
                    <a:pt x="0" y="37"/>
                    <a:pt x="0" y="37"/>
                  </a:cubicBezTo>
                  <a:cubicBezTo>
                    <a:pt x="2" y="37"/>
                    <a:pt x="4" y="41"/>
                    <a:pt x="5"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1" name="Freeform 59"/>
            <p:cNvSpPr/>
            <p:nvPr/>
          </p:nvSpPr>
          <p:spPr bwMode="auto">
            <a:xfrm>
              <a:off x="1703388" y="1981200"/>
              <a:ext cx="3175" cy="30162"/>
            </a:xfrm>
            <a:custGeom>
              <a:avLst/>
              <a:gdLst>
                <a:gd name="T0" fmla="*/ 0 w 3"/>
                <a:gd name="T1" fmla="*/ 11 h 21"/>
                <a:gd name="T2" fmla="*/ 3 w 3"/>
                <a:gd name="T3" fmla="*/ 21 h 21"/>
                <a:gd name="T4" fmla="*/ 3 w 3"/>
                <a:gd name="T5" fmla="*/ 0 h 21"/>
                <a:gd name="T6" fmla="*/ 0 w 3"/>
                <a:gd name="T7" fmla="*/ 11 h 21"/>
              </a:gdLst>
              <a:ahLst/>
              <a:cxnLst>
                <a:cxn ang="0">
                  <a:pos x="T0" y="T1"/>
                </a:cxn>
                <a:cxn ang="0">
                  <a:pos x="T2" y="T3"/>
                </a:cxn>
                <a:cxn ang="0">
                  <a:pos x="T4" y="T5"/>
                </a:cxn>
                <a:cxn ang="0">
                  <a:pos x="T6" y="T7"/>
                </a:cxn>
              </a:cxnLst>
              <a:rect l="0" t="0" r="r" b="b"/>
              <a:pathLst>
                <a:path w="3" h="21">
                  <a:moveTo>
                    <a:pt x="0" y="11"/>
                  </a:moveTo>
                  <a:cubicBezTo>
                    <a:pt x="1" y="12"/>
                    <a:pt x="2" y="16"/>
                    <a:pt x="3" y="21"/>
                  </a:cubicBezTo>
                  <a:cubicBezTo>
                    <a:pt x="3" y="0"/>
                    <a:pt x="3" y="0"/>
                    <a:pt x="3" y="0"/>
                  </a:cubicBezTo>
                  <a:cubicBezTo>
                    <a:pt x="2" y="0"/>
                    <a:pt x="1" y="3"/>
                    <a:pt x="0"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2" name="Freeform 60"/>
            <p:cNvSpPr/>
            <p:nvPr/>
          </p:nvSpPr>
          <p:spPr bwMode="auto">
            <a:xfrm>
              <a:off x="2519363" y="2225675"/>
              <a:ext cx="11113" cy="0"/>
            </a:xfrm>
            <a:custGeom>
              <a:avLst/>
              <a:gdLst>
                <a:gd name="T0" fmla="*/ 0 w 8"/>
                <a:gd name="T1" fmla="*/ 8 w 8"/>
                <a:gd name="T2" fmla="*/ 0 w 8"/>
              </a:gdLst>
              <a:ahLst/>
              <a:cxnLst>
                <a:cxn ang="0">
                  <a:pos x="T0" y="0"/>
                </a:cxn>
                <a:cxn ang="0">
                  <a:pos x="T1" y="0"/>
                </a:cxn>
                <a:cxn ang="0">
                  <a:pos x="T2" y="0"/>
                </a:cxn>
              </a:cxnLst>
              <a:rect l="0" t="0" r="r" b="b"/>
              <a:pathLst>
                <a:path w="8">
                  <a:moveTo>
                    <a:pt x="0" y="0"/>
                  </a:moveTo>
                  <a:cubicBezTo>
                    <a:pt x="3" y="0"/>
                    <a:pt x="5" y="0"/>
                    <a:pt x="8" y="0"/>
                  </a:cubicBezTo>
                  <a:cubicBezTo>
                    <a:pt x="4" y="0"/>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3" name="Freeform 61"/>
            <p:cNvSpPr/>
            <p:nvPr/>
          </p:nvSpPr>
          <p:spPr bwMode="auto">
            <a:xfrm>
              <a:off x="2279651" y="2224088"/>
              <a:ext cx="404813" cy="22225"/>
            </a:xfrm>
            <a:custGeom>
              <a:avLst/>
              <a:gdLst>
                <a:gd name="T0" fmla="*/ 266 w 286"/>
                <a:gd name="T1" fmla="*/ 4 h 16"/>
                <a:gd name="T2" fmla="*/ 195 w 286"/>
                <a:gd name="T3" fmla="*/ 5 h 16"/>
                <a:gd name="T4" fmla="*/ 192 w 286"/>
                <a:gd name="T5" fmla="*/ 3 h 16"/>
                <a:gd name="T6" fmla="*/ 176 w 286"/>
                <a:gd name="T7" fmla="*/ 8 h 16"/>
                <a:gd name="T8" fmla="*/ 191 w 286"/>
                <a:gd name="T9" fmla="*/ 10 h 16"/>
                <a:gd name="T10" fmla="*/ 113 w 286"/>
                <a:gd name="T11" fmla="*/ 10 h 16"/>
                <a:gd name="T12" fmla="*/ 169 w 286"/>
                <a:gd name="T13" fmla="*/ 6 h 16"/>
                <a:gd name="T14" fmla="*/ 169 w 286"/>
                <a:gd name="T15" fmla="*/ 1 h 16"/>
                <a:gd name="T16" fmla="*/ 26 w 286"/>
                <a:gd name="T17" fmla="*/ 5 h 16"/>
                <a:gd name="T18" fmla="*/ 13 w 286"/>
                <a:gd name="T19" fmla="*/ 15 h 16"/>
                <a:gd name="T20" fmla="*/ 34 w 286"/>
                <a:gd name="T21" fmla="*/ 13 h 16"/>
                <a:gd name="T22" fmla="*/ 32 w 286"/>
                <a:gd name="T23" fmla="*/ 15 h 16"/>
                <a:gd name="T24" fmla="*/ 59 w 286"/>
                <a:gd name="T25" fmla="*/ 14 h 16"/>
                <a:gd name="T26" fmla="*/ 50 w 286"/>
                <a:gd name="T27" fmla="*/ 8 h 16"/>
                <a:gd name="T28" fmla="*/ 87 w 286"/>
                <a:gd name="T29" fmla="*/ 16 h 16"/>
                <a:gd name="T30" fmla="*/ 127 w 286"/>
                <a:gd name="T31" fmla="*/ 15 h 16"/>
                <a:gd name="T32" fmla="*/ 124 w 286"/>
                <a:gd name="T33" fmla="*/ 16 h 16"/>
                <a:gd name="T34" fmla="*/ 129 w 286"/>
                <a:gd name="T35" fmla="*/ 15 h 16"/>
                <a:gd name="T36" fmla="*/ 262 w 286"/>
                <a:gd name="T37" fmla="*/ 13 h 16"/>
                <a:gd name="T38" fmla="*/ 266 w 286"/>
                <a:gd name="T39"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6" h="16">
                  <a:moveTo>
                    <a:pt x="266" y="4"/>
                  </a:moveTo>
                  <a:cubicBezTo>
                    <a:pt x="240" y="4"/>
                    <a:pt x="202" y="1"/>
                    <a:pt x="195" y="5"/>
                  </a:cubicBezTo>
                  <a:cubicBezTo>
                    <a:pt x="196" y="5"/>
                    <a:pt x="196" y="4"/>
                    <a:pt x="192" y="3"/>
                  </a:cubicBezTo>
                  <a:cubicBezTo>
                    <a:pt x="176" y="8"/>
                    <a:pt x="176" y="8"/>
                    <a:pt x="176" y="8"/>
                  </a:cubicBezTo>
                  <a:cubicBezTo>
                    <a:pt x="191" y="10"/>
                    <a:pt x="191" y="10"/>
                    <a:pt x="191" y="10"/>
                  </a:cubicBezTo>
                  <a:cubicBezTo>
                    <a:pt x="175" y="14"/>
                    <a:pt x="122" y="13"/>
                    <a:pt x="113" y="10"/>
                  </a:cubicBezTo>
                  <a:cubicBezTo>
                    <a:pt x="143" y="9"/>
                    <a:pt x="128" y="3"/>
                    <a:pt x="169" y="6"/>
                  </a:cubicBezTo>
                  <a:cubicBezTo>
                    <a:pt x="167" y="5"/>
                    <a:pt x="160" y="2"/>
                    <a:pt x="169" y="1"/>
                  </a:cubicBezTo>
                  <a:cubicBezTo>
                    <a:pt x="120" y="3"/>
                    <a:pt x="77" y="0"/>
                    <a:pt x="26" y="5"/>
                  </a:cubicBezTo>
                  <a:cubicBezTo>
                    <a:pt x="66" y="10"/>
                    <a:pt x="0" y="9"/>
                    <a:pt x="13" y="15"/>
                  </a:cubicBezTo>
                  <a:cubicBezTo>
                    <a:pt x="34" y="13"/>
                    <a:pt x="34" y="13"/>
                    <a:pt x="34" y="13"/>
                  </a:cubicBezTo>
                  <a:cubicBezTo>
                    <a:pt x="32" y="15"/>
                    <a:pt x="32" y="15"/>
                    <a:pt x="32" y="15"/>
                  </a:cubicBezTo>
                  <a:cubicBezTo>
                    <a:pt x="59" y="14"/>
                    <a:pt x="59" y="14"/>
                    <a:pt x="59" y="14"/>
                  </a:cubicBezTo>
                  <a:cubicBezTo>
                    <a:pt x="53" y="12"/>
                    <a:pt x="49" y="11"/>
                    <a:pt x="50" y="8"/>
                  </a:cubicBezTo>
                  <a:cubicBezTo>
                    <a:pt x="86" y="10"/>
                    <a:pt x="62" y="12"/>
                    <a:pt x="87" y="16"/>
                  </a:cubicBezTo>
                  <a:cubicBezTo>
                    <a:pt x="127" y="15"/>
                    <a:pt x="127" y="15"/>
                    <a:pt x="127" y="15"/>
                  </a:cubicBezTo>
                  <a:cubicBezTo>
                    <a:pt x="124" y="16"/>
                    <a:pt x="124" y="16"/>
                    <a:pt x="124" y="16"/>
                  </a:cubicBezTo>
                  <a:cubicBezTo>
                    <a:pt x="127" y="16"/>
                    <a:pt x="128" y="16"/>
                    <a:pt x="129" y="15"/>
                  </a:cubicBezTo>
                  <a:cubicBezTo>
                    <a:pt x="262" y="13"/>
                    <a:pt x="262" y="13"/>
                    <a:pt x="262" y="13"/>
                  </a:cubicBezTo>
                  <a:cubicBezTo>
                    <a:pt x="286" y="11"/>
                    <a:pt x="249" y="8"/>
                    <a:pt x="266"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4" name="Freeform 62"/>
            <p:cNvSpPr/>
            <p:nvPr/>
          </p:nvSpPr>
          <p:spPr bwMode="auto">
            <a:xfrm>
              <a:off x="3008313" y="2227263"/>
              <a:ext cx="1588" cy="1587"/>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1" y="1"/>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5" name="Freeform 63"/>
            <p:cNvSpPr/>
            <p:nvPr/>
          </p:nvSpPr>
          <p:spPr bwMode="auto">
            <a:xfrm>
              <a:off x="2952751" y="2227263"/>
              <a:ext cx="55563" cy="6350"/>
            </a:xfrm>
            <a:custGeom>
              <a:avLst/>
              <a:gdLst>
                <a:gd name="T0" fmla="*/ 18 w 40"/>
                <a:gd name="T1" fmla="*/ 2 h 5"/>
                <a:gd name="T2" fmla="*/ 24 w 40"/>
                <a:gd name="T3" fmla="*/ 0 h 5"/>
                <a:gd name="T4" fmla="*/ 0 w 40"/>
                <a:gd name="T5" fmla="*/ 5 h 5"/>
                <a:gd name="T6" fmla="*/ 37 w 40"/>
                <a:gd name="T7" fmla="*/ 5 h 5"/>
                <a:gd name="T8" fmla="*/ 40 w 40"/>
                <a:gd name="T9" fmla="*/ 1 h 5"/>
                <a:gd name="T10" fmla="*/ 18 w 40"/>
                <a:gd name="T11" fmla="*/ 2 h 5"/>
              </a:gdLst>
              <a:ahLst/>
              <a:cxnLst>
                <a:cxn ang="0">
                  <a:pos x="T0" y="T1"/>
                </a:cxn>
                <a:cxn ang="0">
                  <a:pos x="T2" y="T3"/>
                </a:cxn>
                <a:cxn ang="0">
                  <a:pos x="T4" y="T5"/>
                </a:cxn>
                <a:cxn ang="0">
                  <a:pos x="T6" y="T7"/>
                </a:cxn>
                <a:cxn ang="0">
                  <a:pos x="T8" y="T9"/>
                </a:cxn>
                <a:cxn ang="0">
                  <a:pos x="T10" y="T11"/>
                </a:cxn>
              </a:cxnLst>
              <a:rect l="0" t="0" r="r" b="b"/>
              <a:pathLst>
                <a:path w="40" h="5">
                  <a:moveTo>
                    <a:pt x="18" y="2"/>
                  </a:moveTo>
                  <a:cubicBezTo>
                    <a:pt x="24" y="0"/>
                    <a:pt x="24" y="0"/>
                    <a:pt x="24" y="0"/>
                  </a:cubicBezTo>
                  <a:cubicBezTo>
                    <a:pt x="0" y="5"/>
                    <a:pt x="0" y="5"/>
                    <a:pt x="0" y="5"/>
                  </a:cubicBezTo>
                  <a:cubicBezTo>
                    <a:pt x="37" y="5"/>
                    <a:pt x="37" y="5"/>
                    <a:pt x="37" y="5"/>
                  </a:cubicBezTo>
                  <a:cubicBezTo>
                    <a:pt x="40" y="1"/>
                    <a:pt x="40" y="1"/>
                    <a:pt x="40" y="1"/>
                  </a:cubicBezTo>
                  <a:cubicBezTo>
                    <a:pt x="36" y="2"/>
                    <a:pt x="23" y="4"/>
                    <a:pt x="18"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6" name="Freeform 64"/>
            <p:cNvSpPr/>
            <p:nvPr/>
          </p:nvSpPr>
          <p:spPr bwMode="auto">
            <a:xfrm>
              <a:off x="2913063" y="2222500"/>
              <a:ext cx="39688" cy="17462"/>
            </a:xfrm>
            <a:custGeom>
              <a:avLst/>
              <a:gdLst>
                <a:gd name="T0" fmla="*/ 29 w 29"/>
                <a:gd name="T1" fmla="*/ 3 h 12"/>
                <a:gd name="T2" fmla="*/ 2 w 29"/>
                <a:gd name="T3" fmla="*/ 3 h 12"/>
                <a:gd name="T4" fmla="*/ 0 w 29"/>
                <a:gd name="T5" fmla="*/ 12 h 12"/>
                <a:gd name="T6" fmla="*/ 8 w 29"/>
                <a:gd name="T7" fmla="*/ 3 h 12"/>
                <a:gd name="T8" fmla="*/ 29 w 29"/>
                <a:gd name="T9" fmla="*/ 3 h 12"/>
              </a:gdLst>
              <a:ahLst/>
              <a:cxnLst>
                <a:cxn ang="0">
                  <a:pos x="T0" y="T1"/>
                </a:cxn>
                <a:cxn ang="0">
                  <a:pos x="T2" y="T3"/>
                </a:cxn>
                <a:cxn ang="0">
                  <a:pos x="T4" y="T5"/>
                </a:cxn>
                <a:cxn ang="0">
                  <a:pos x="T6" y="T7"/>
                </a:cxn>
                <a:cxn ang="0">
                  <a:pos x="T8" y="T9"/>
                </a:cxn>
              </a:cxnLst>
              <a:rect l="0" t="0" r="r" b="b"/>
              <a:pathLst>
                <a:path w="29" h="12">
                  <a:moveTo>
                    <a:pt x="29" y="3"/>
                  </a:moveTo>
                  <a:cubicBezTo>
                    <a:pt x="29" y="0"/>
                    <a:pt x="7" y="2"/>
                    <a:pt x="2" y="3"/>
                  </a:cubicBezTo>
                  <a:cubicBezTo>
                    <a:pt x="0" y="12"/>
                    <a:pt x="0" y="12"/>
                    <a:pt x="0" y="12"/>
                  </a:cubicBezTo>
                  <a:cubicBezTo>
                    <a:pt x="19" y="10"/>
                    <a:pt x="18" y="5"/>
                    <a:pt x="8" y="3"/>
                  </a:cubicBezTo>
                  <a:cubicBezTo>
                    <a:pt x="26" y="1"/>
                    <a:pt x="17" y="8"/>
                    <a:pt x="29"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7" name="Freeform 65"/>
            <p:cNvSpPr/>
            <p:nvPr/>
          </p:nvSpPr>
          <p:spPr bwMode="auto">
            <a:xfrm>
              <a:off x="2701926" y="2232025"/>
              <a:ext cx="19050" cy="3175"/>
            </a:xfrm>
            <a:custGeom>
              <a:avLst/>
              <a:gdLst>
                <a:gd name="T0" fmla="*/ 7 w 12"/>
                <a:gd name="T1" fmla="*/ 2 h 2"/>
                <a:gd name="T2" fmla="*/ 12 w 12"/>
                <a:gd name="T3" fmla="*/ 0 h 2"/>
                <a:gd name="T4" fmla="*/ 0 w 12"/>
                <a:gd name="T5" fmla="*/ 0 h 2"/>
                <a:gd name="T6" fmla="*/ 7 w 12"/>
                <a:gd name="T7" fmla="*/ 2 h 2"/>
              </a:gdLst>
              <a:ahLst/>
              <a:cxnLst>
                <a:cxn ang="0">
                  <a:pos x="T0" y="T1"/>
                </a:cxn>
                <a:cxn ang="0">
                  <a:pos x="T2" y="T3"/>
                </a:cxn>
                <a:cxn ang="0">
                  <a:pos x="T4" y="T5"/>
                </a:cxn>
                <a:cxn ang="0">
                  <a:pos x="T6" y="T7"/>
                </a:cxn>
              </a:cxnLst>
              <a:rect l="0" t="0" r="r" b="b"/>
              <a:pathLst>
                <a:path w="12" h="2">
                  <a:moveTo>
                    <a:pt x="7" y="2"/>
                  </a:moveTo>
                  <a:lnTo>
                    <a:pt x="12" y="0"/>
                  </a:lnTo>
                  <a:lnTo>
                    <a:pt x="0" y="0"/>
                  </a:lnTo>
                  <a:lnTo>
                    <a:pt x="7"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8" name="Freeform 66"/>
            <p:cNvSpPr/>
            <p:nvPr/>
          </p:nvSpPr>
          <p:spPr bwMode="auto">
            <a:xfrm>
              <a:off x="2720976" y="2228850"/>
              <a:ext cx="19050" cy="4762"/>
            </a:xfrm>
            <a:custGeom>
              <a:avLst/>
              <a:gdLst>
                <a:gd name="T0" fmla="*/ 9 w 13"/>
                <a:gd name="T1" fmla="*/ 0 h 4"/>
                <a:gd name="T2" fmla="*/ 0 w 13"/>
                <a:gd name="T3" fmla="*/ 3 h 4"/>
                <a:gd name="T4" fmla="*/ 13 w 13"/>
                <a:gd name="T5" fmla="*/ 4 h 4"/>
                <a:gd name="T6" fmla="*/ 9 w 13"/>
                <a:gd name="T7" fmla="*/ 0 h 4"/>
              </a:gdLst>
              <a:ahLst/>
              <a:cxnLst>
                <a:cxn ang="0">
                  <a:pos x="T0" y="T1"/>
                </a:cxn>
                <a:cxn ang="0">
                  <a:pos x="T2" y="T3"/>
                </a:cxn>
                <a:cxn ang="0">
                  <a:pos x="T4" y="T5"/>
                </a:cxn>
                <a:cxn ang="0">
                  <a:pos x="T6" y="T7"/>
                </a:cxn>
              </a:cxnLst>
              <a:rect l="0" t="0" r="r" b="b"/>
              <a:pathLst>
                <a:path w="13" h="4">
                  <a:moveTo>
                    <a:pt x="9" y="0"/>
                  </a:moveTo>
                  <a:cubicBezTo>
                    <a:pt x="0" y="3"/>
                    <a:pt x="0" y="3"/>
                    <a:pt x="0" y="3"/>
                  </a:cubicBezTo>
                  <a:cubicBezTo>
                    <a:pt x="13" y="4"/>
                    <a:pt x="13" y="4"/>
                    <a:pt x="13" y="4"/>
                  </a:cubicBezTo>
                  <a:cubicBezTo>
                    <a:pt x="12" y="3"/>
                    <a:pt x="11" y="1"/>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9" name="Freeform 67"/>
            <p:cNvSpPr/>
            <p:nvPr/>
          </p:nvSpPr>
          <p:spPr bwMode="auto">
            <a:xfrm>
              <a:off x="2787651" y="2235200"/>
              <a:ext cx="26988" cy="1587"/>
            </a:xfrm>
            <a:custGeom>
              <a:avLst/>
              <a:gdLst>
                <a:gd name="T0" fmla="*/ 19 w 19"/>
                <a:gd name="T1" fmla="*/ 1 h 1"/>
                <a:gd name="T2" fmla="*/ 0 w 19"/>
                <a:gd name="T3" fmla="*/ 0 h 1"/>
                <a:gd name="T4" fmla="*/ 19 w 19"/>
                <a:gd name="T5" fmla="*/ 1 h 1"/>
              </a:gdLst>
              <a:ahLst/>
              <a:cxnLst>
                <a:cxn ang="0">
                  <a:pos x="T0" y="T1"/>
                </a:cxn>
                <a:cxn ang="0">
                  <a:pos x="T2" y="T3"/>
                </a:cxn>
                <a:cxn ang="0">
                  <a:pos x="T4" y="T5"/>
                </a:cxn>
              </a:cxnLst>
              <a:rect l="0" t="0" r="r" b="b"/>
              <a:pathLst>
                <a:path w="19" h="1">
                  <a:moveTo>
                    <a:pt x="19" y="1"/>
                  </a:moveTo>
                  <a:cubicBezTo>
                    <a:pt x="0" y="0"/>
                    <a:pt x="0" y="0"/>
                    <a:pt x="0" y="0"/>
                  </a:cubicBezTo>
                  <a:cubicBezTo>
                    <a:pt x="6" y="1"/>
                    <a:pt x="12" y="1"/>
                    <a:pt x="1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70" name="Freeform 68"/>
            <p:cNvSpPr/>
            <p:nvPr/>
          </p:nvSpPr>
          <p:spPr bwMode="auto">
            <a:xfrm>
              <a:off x="2767013" y="2233613"/>
              <a:ext cx="20638" cy="1587"/>
            </a:xfrm>
            <a:custGeom>
              <a:avLst/>
              <a:gdLst>
                <a:gd name="T0" fmla="*/ 1 w 15"/>
                <a:gd name="T1" fmla="*/ 1 h 1"/>
                <a:gd name="T2" fmla="*/ 15 w 15"/>
                <a:gd name="T3" fmla="*/ 1 h 1"/>
                <a:gd name="T4" fmla="*/ 0 w 15"/>
                <a:gd name="T5" fmla="*/ 0 h 1"/>
                <a:gd name="T6" fmla="*/ 1 w 15"/>
                <a:gd name="T7" fmla="*/ 1 h 1"/>
              </a:gdLst>
              <a:ahLst/>
              <a:cxnLst>
                <a:cxn ang="0">
                  <a:pos x="T0" y="T1"/>
                </a:cxn>
                <a:cxn ang="0">
                  <a:pos x="T2" y="T3"/>
                </a:cxn>
                <a:cxn ang="0">
                  <a:pos x="T4" y="T5"/>
                </a:cxn>
                <a:cxn ang="0">
                  <a:pos x="T6" y="T7"/>
                </a:cxn>
              </a:cxnLst>
              <a:rect l="0" t="0" r="r" b="b"/>
              <a:pathLst>
                <a:path w="15" h="1">
                  <a:moveTo>
                    <a:pt x="1" y="1"/>
                  </a:moveTo>
                  <a:cubicBezTo>
                    <a:pt x="15" y="1"/>
                    <a:pt x="15" y="1"/>
                    <a:pt x="15" y="1"/>
                  </a:cubicBezTo>
                  <a:cubicBezTo>
                    <a:pt x="10" y="1"/>
                    <a:pt x="5" y="1"/>
                    <a:pt x="0" y="0"/>
                  </a:cubicBezTo>
                  <a:lnTo>
                    <a:pt x="1"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71" name="Freeform 69"/>
            <p:cNvSpPr/>
            <p:nvPr/>
          </p:nvSpPr>
          <p:spPr bwMode="auto">
            <a:xfrm>
              <a:off x="2740026" y="2233613"/>
              <a:ext cx="31750" cy="11112"/>
            </a:xfrm>
            <a:custGeom>
              <a:avLst/>
              <a:gdLst>
                <a:gd name="T0" fmla="*/ 23 w 23"/>
                <a:gd name="T1" fmla="*/ 6 h 7"/>
                <a:gd name="T2" fmla="*/ 20 w 23"/>
                <a:gd name="T3" fmla="*/ 1 h 7"/>
                <a:gd name="T4" fmla="*/ 0 w 23"/>
                <a:gd name="T5" fmla="*/ 0 h 7"/>
                <a:gd name="T6" fmla="*/ 23 w 23"/>
                <a:gd name="T7" fmla="*/ 6 h 7"/>
              </a:gdLst>
              <a:ahLst/>
              <a:cxnLst>
                <a:cxn ang="0">
                  <a:pos x="T0" y="T1"/>
                </a:cxn>
                <a:cxn ang="0">
                  <a:pos x="T2" y="T3"/>
                </a:cxn>
                <a:cxn ang="0">
                  <a:pos x="T4" y="T5"/>
                </a:cxn>
                <a:cxn ang="0">
                  <a:pos x="T6" y="T7"/>
                </a:cxn>
              </a:cxnLst>
              <a:rect l="0" t="0" r="r" b="b"/>
              <a:pathLst>
                <a:path w="23" h="7">
                  <a:moveTo>
                    <a:pt x="23" y="6"/>
                  </a:moveTo>
                  <a:cubicBezTo>
                    <a:pt x="20" y="1"/>
                    <a:pt x="20" y="1"/>
                    <a:pt x="20" y="1"/>
                  </a:cubicBezTo>
                  <a:cubicBezTo>
                    <a:pt x="0" y="0"/>
                    <a:pt x="0" y="0"/>
                    <a:pt x="0" y="0"/>
                  </a:cubicBezTo>
                  <a:cubicBezTo>
                    <a:pt x="2" y="3"/>
                    <a:pt x="4" y="7"/>
                    <a:pt x="2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72" name="Freeform 70"/>
            <p:cNvSpPr/>
            <p:nvPr/>
          </p:nvSpPr>
          <p:spPr bwMode="auto">
            <a:xfrm>
              <a:off x="2863851" y="2238375"/>
              <a:ext cx="22225" cy="3175"/>
            </a:xfrm>
            <a:custGeom>
              <a:avLst/>
              <a:gdLst>
                <a:gd name="T0" fmla="*/ 1 w 15"/>
                <a:gd name="T1" fmla="*/ 0 h 2"/>
                <a:gd name="T2" fmla="*/ 15 w 15"/>
                <a:gd name="T3" fmla="*/ 0 h 2"/>
                <a:gd name="T4" fmla="*/ 1 w 15"/>
                <a:gd name="T5" fmla="*/ 0 h 2"/>
              </a:gdLst>
              <a:ahLst/>
              <a:cxnLst>
                <a:cxn ang="0">
                  <a:pos x="T0" y="T1"/>
                </a:cxn>
                <a:cxn ang="0">
                  <a:pos x="T2" y="T3"/>
                </a:cxn>
                <a:cxn ang="0">
                  <a:pos x="T4" y="T5"/>
                </a:cxn>
              </a:cxnLst>
              <a:rect l="0" t="0" r="r" b="b"/>
              <a:pathLst>
                <a:path w="15" h="2">
                  <a:moveTo>
                    <a:pt x="1" y="0"/>
                  </a:moveTo>
                  <a:cubicBezTo>
                    <a:pt x="0" y="2"/>
                    <a:pt x="10" y="1"/>
                    <a:pt x="15" y="0"/>
                  </a:cubicBezTo>
                  <a:cubicBezTo>
                    <a:pt x="11" y="0"/>
                    <a:pt x="6"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73" name="Freeform 71"/>
            <p:cNvSpPr/>
            <p:nvPr/>
          </p:nvSpPr>
          <p:spPr bwMode="auto">
            <a:xfrm>
              <a:off x="3398838" y="2227263"/>
              <a:ext cx="11113" cy="3175"/>
            </a:xfrm>
            <a:custGeom>
              <a:avLst/>
              <a:gdLst>
                <a:gd name="T0" fmla="*/ 8 w 8"/>
                <a:gd name="T1" fmla="*/ 2 h 2"/>
                <a:gd name="T2" fmla="*/ 0 w 8"/>
                <a:gd name="T3" fmla="*/ 0 h 2"/>
                <a:gd name="T4" fmla="*/ 8 w 8"/>
                <a:gd name="T5" fmla="*/ 2 h 2"/>
              </a:gdLst>
              <a:ahLst/>
              <a:cxnLst>
                <a:cxn ang="0">
                  <a:pos x="T0" y="T1"/>
                </a:cxn>
                <a:cxn ang="0">
                  <a:pos x="T2" y="T3"/>
                </a:cxn>
                <a:cxn ang="0">
                  <a:pos x="T4" y="T5"/>
                </a:cxn>
              </a:cxnLst>
              <a:rect l="0" t="0" r="r" b="b"/>
              <a:pathLst>
                <a:path w="8" h="2">
                  <a:moveTo>
                    <a:pt x="8" y="2"/>
                  </a:moveTo>
                  <a:cubicBezTo>
                    <a:pt x="5" y="1"/>
                    <a:pt x="4" y="0"/>
                    <a:pt x="0" y="0"/>
                  </a:cubicBezTo>
                  <a:lnTo>
                    <a:pt x="8"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grpSp>
      <p:sp>
        <p:nvSpPr>
          <p:cNvPr id="74" name="文本框 154"/>
          <p:cNvSpPr txBox="1"/>
          <p:nvPr/>
        </p:nvSpPr>
        <p:spPr>
          <a:xfrm>
            <a:off x="704182" y="115680"/>
            <a:ext cx="10628208" cy="76835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4400" dirty="0">
                <a:solidFill>
                  <a:schemeClr val="bg1"/>
                </a:solidFill>
                <a:latin typeface="华文行楷" panose="02010800040101010101" pitchFamily="2" charset="-122"/>
                <a:ea typeface="华文行楷" panose="02010800040101010101" pitchFamily="2" charset="-122"/>
                <a:cs typeface="华文行楷" panose="02010800040101010101" pitchFamily="2" charset="-122"/>
              </a:rPr>
              <a:t>二</a:t>
            </a:r>
            <a:r>
              <a:rPr kumimoji="0" lang="en-US" altLang="zh-CN" sz="4400" b="0" i="0" u="none" strike="noStrike" kern="1200" cap="none" spc="0" normalizeH="0" baseline="0" noProof="0" dirty="0">
                <a:ln>
                  <a:noFill/>
                </a:ln>
                <a:solidFill>
                  <a:schemeClr val="bg1"/>
                </a:solidFill>
                <a:effectLst/>
                <a:uLnTx/>
                <a:uFillTx/>
                <a:latin typeface="华文行楷" panose="02010800040101010101" pitchFamily="2" charset="-122"/>
                <a:ea typeface="华文行楷" panose="02010800040101010101" pitchFamily="2" charset="-122"/>
                <a:cs typeface="华文行楷" panose="02010800040101010101" pitchFamily="2" charset="-122"/>
              </a:rPr>
              <a:t>.</a:t>
            </a:r>
            <a:r>
              <a:rPr lang="zh-CN" altLang="en-US" sz="4400" noProof="0" dirty="0">
                <a:ln>
                  <a:noFill/>
                </a:ln>
                <a:solidFill>
                  <a:schemeClr val="bg1"/>
                </a:solidFill>
                <a:effectLst/>
                <a:uLnTx/>
                <a:uFillTx/>
                <a:latin typeface="华文行楷" panose="02010800040101010101" pitchFamily="2" charset="-122"/>
                <a:ea typeface="华文行楷" panose="02010800040101010101" pitchFamily="2" charset="-122"/>
                <a:cs typeface="华文行楷" panose="02010800040101010101" pitchFamily="2" charset="-122"/>
                <a:sym typeface="+mn-ea"/>
              </a:rPr>
              <a:t>发展</a:t>
            </a:r>
            <a:r>
              <a:rPr kumimoji="0" lang="zh-CN" altLang="en-US" sz="4400" b="0" i="0" u="none" strike="noStrike" kern="1200" cap="none" spc="0" normalizeH="0" baseline="0" noProof="0" dirty="0">
                <a:ln>
                  <a:noFill/>
                </a:ln>
                <a:solidFill>
                  <a:schemeClr val="bg1"/>
                </a:solidFill>
                <a:effectLst/>
                <a:uLnTx/>
                <a:uFillTx/>
                <a:latin typeface="华文行楷" panose="02010800040101010101" pitchFamily="2" charset="-122"/>
                <a:ea typeface="华文行楷" panose="02010800040101010101" pitchFamily="2" charset="-122"/>
                <a:cs typeface="华文行楷" panose="02010800040101010101" pitchFamily="2" charset="-122"/>
              </a:rPr>
              <a:t>与</a:t>
            </a:r>
            <a:r>
              <a:rPr lang="zh-CN" altLang="en-US" sz="4400" noProof="0" dirty="0">
                <a:ln>
                  <a:noFill/>
                </a:ln>
                <a:solidFill>
                  <a:schemeClr val="bg1"/>
                </a:solidFill>
                <a:effectLst/>
                <a:uLnTx/>
                <a:uFillTx/>
                <a:latin typeface="华文行楷" panose="02010800040101010101" pitchFamily="2" charset="-122"/>
                <a:ea typeface="华文行楷" panose="02010800040101010101" pitchFamily="2" charset="-122"/>
                <a:cs typeface="华文行楷" panose="02010800040101010101" pitchFamily="2" charset="-122"/>
                <a:sym typeface="+mn-ea"/>
              </a:rPr>
              <a:t>完善</a:t>
            </a:r>
            <a:r>
              <a:rPr kumimoji="0" lang="en-US" altLang="zh-CN" sz="4400" b="0" i="0" u="none" strike="noStrike" kern="1200" cap="none" spc="0" normalizeH="0" baseline="0" noProof="0" dirty="0">
                <a:ln>
                  <a:noFill/>
                </a:ln>
                <a:solidFill>
                  <a:schemeClr val="bg1"/>
                </a:solidFill>
                <a:effectLst/>
                <a:uLnTx/>
                <a:uFillTx/>
                <a:latin typeface="华文行楷" panose="02010800040101010101" pitchFamily="2" charset="-122"/>
                <a:ea typeface="华文行楷" panose="02010800040101010101" pitchFamily="2" charset="-122"/>
                <a:cs typeface="华文行楷" panose="02010800040101010101" pitchFamily="2" charset="-122"/>
              </a:rPr>
              <a:t>·</a:t>
            </a:r>
            <a:r>
              <a:rPr lang="zh-CN" altLang="en-US" sz="4400" dirty="0">
                <a:solidFill>
                  <a:schemeClr val="bg1"/>
                </a:solidFill>
                <a:latin typeface="华文行楷" panose="02010800040101010101" pitchFamily="2" charset="-122"/>
                <a:ea typeface="华文行楷" panose="02010800040101010101" pitchFamily="2" charset="-122"/>
              </a:rPr>
              <a:t>过程</a:t>
            </a:r>
          </a:p>
        </p:txBody>
      </p:sp>
      <p:graphicFrame>
        <p:nvGraphicFramePr>
          <p:cNvPr id="2" name="表格 1"/>
          <p:cNvGraphicFramePr>
            <a:graphicFrameLocks noGrp="1"/>
          </p:cNvGraphicFramePr>
          <p:nvPr>
            <p:custDataLst>
              <p:tags r:id="rId1"/>
            </p:custDataLst>
          </p:nvPr>
        </p:nvGraphicFramePr>
        <p:xfrm>
          <a:off x="399415" y="982980"/>
          <a:ext cx="11430000" cy="5365115"/>
        </p:xfrm>
        <a:graphic>
          <a:graphicData uri="http://schemas.openxmlformats.org/drawingml/2006/table">
            <a:tbl>
              <a:tblPr/>
              <a:tblGrid>
                <a:gridCol w="413385">
                  <a:extLst>
                    <a:ext uri="{9D8B030D-6E8A-4147-A177-3AD203B41FA5}">
                      <a16:colId xmlns:a16="http://schemas.microsoft.com/office/drawing/2014/main" val="20000"/>
                    </a:ext>
                  </a:extLst>
                </a:gridCol>
                <a:gridCol w="1261745">
                  <a:extLst>
                    <a:ext uri="{9D8B030D-6E8A-4147-A177-3AD203B41FA5}">
                      <a16:colId xmlns:a16="http://schemas.microsoft.com/office/drawing/2014/main" val="20001"/>
                    </a:ext>
                  </a:extLst>
                </a:gridCol>
                <a:gridCol w="4924425">
                  <a:extLst>
                    <a:ext uri="{9D8B030D-6E8A-4147-A177-3AD203B41FA5}">
                      <a16:colId xmlns:a16="http://schemas.microsoft.com/office/drawing/2014/main" val="20002"/>
                    </a:ext>
                  </a:extLst>
                </a:gridCol>
                <a:gridCol w="4830445">
                  <a:extLst>
                    <a:ext uri="{9D8B030D-6E8A-4147-A177-3AD203B41FA5}">
                      <a16:colId xmlns:a16="http://schemas.microsoft.com/office/drawing/2014/main" val="20003"/>
                    </a:ext>
                  </a:extLst>
                </a:gridCol>
              </a:tblGrid>
              <a:tr h="457200">
                <a:tc rowSpan="4">
                  <a:txBody>
                    <a:bodyPr/>
                    <a:lstStyle/>
                    <a:p>
                      <a:pPr marL="0" marR="0" indent="0" algn="ctr">
                        <a:spcBef>
                          <a:spcPts val="0"/>
                        </a:spcBef>
                        <a:spcAft>
                          <a:spcPts val="0"/>
                        </a:spcAft>
                      </a:pPr>
                      <a:r>
                        <a:rPr lang="zh-CN" altLang="en-US" sz="2400" b="1" kern="1200" dirty="0">
                          <a:solidFill>
                            <a:schemeClr val="tx1"/>
                          </a:solidFill>
                          <a:latin typeface="方正苏新诗柳楷简体" panose="02000000000000000000" pitchFamily="2" charset="-122"/>
                          <a:ea typeface="方正苏新诗柳楷简体" panose="02000000000000000000" pitchFamily="2" charset="-122"/>
                          <a:cs typeface="+mn-cs"/>
                        </a:rPr>
                        <a:t>发</a:t>
                      </a:r>
                    </a:p>
                    <a:p>
                      <a:pPr marL="0" marR="0" indent="0" algn="ctr">
                        <a:spcBef>
                          <a:spcPts val="0"/>
                        </a:spcBef>
                        <a:spcAft>
                          <a:spcPts val="0"/>
                        </a:spcAft>
                      </a:pPr>
                      <a:r>
                        <a:rPr lang="zh-CN" altLang="en-US" sz="2400" b="1" kern="1200" dirty="0">
                          <a:solidFill>
                            <a:schemeClr val="tx1"/>
                          </a:solidFill>
                          <a:latin typeface="方正苏新诗柳楷简体" panose="02000000000000000000" pitchFamily="2" charset="-122"/>
                          <a:ea typeface="方正苏新诗柳楷简体" panose="02000000000000000000" pitchFamily="2" charset="-122"/>
                          <a:cs typeface="+mn-cs"/>
                        </a:rPr>
                        <a:t>展</a:t>
                      </a:r>
                      <a:endParaRPr lang="en-US" altLang="zh-CN" sz="2400" b="1" kern="1200" dirty="0">
                        <a:solidFill>
                          <a:schemeClr val="tx1"/>
                        </a:solidFill>
                        <a:latin typeface="方正苏新诗柳楷简体" panose="02000000000000000000" pitchFamily="2" charset="-122"/>
                        <a:ea typeface="方正苏新诗柳楷简体" panose="02000000000000000000" pitchFamily="2" charset="-122"/>
                        <a:cs typeface="+mn-cs"/>
                      </a:endParaRPr>
                    </a:p>
                    <a:p>
                      <a:pPr marL="0" marR="0" indent="0" algn="ctr">
                        <a:spcBef>
                          <a:spcPts val="0"/>
                        </a:spcBef>
                        <a:spcAft>
                          <a:spcPts val="0"/>
                        </a:spcAft>
                      </a:pPr>
                      <a:endParaRPr lang="en-US" altLang="zh-CN" sz="2400" b="1" kern="1200" dirty="0">
                        <a:solidFill>
                          <a:schemeClr val="tx1"/>
                        </a:solidFill>
                        <a:latin typeface="方正苏新诗柳楷简体" panose="02000000000000000000" pitchFamily="2" charset="-122"/>
                        <a:ea typeface="方正苏新诗柳楷简体" panose="02000000000000000000" pitchFamily="2" charset="-122"/>
                        <a:cs typeface="+mn-cs"/>
                      </a:endParaRPr>
                    </a:p>
                    <a:p>
                      <a:pPr marL="0" marR="0" indent="0" algn="ctr">
                        <a:spcBef>
                          <a:spcPts val="0"/>
                        </a:spcBef>
                        <a:spcAft>
                          <a:spcPts val="0"/>
                        </a:spcAft>
                      </a:pPr>
                      <a:endParaRPr lang="en-US" altLang="zh-CN" sz="2400" b="1" kern="1200" dirty="0">
                        <a:solidFill>
                          <a:schemeClr val="tx1"/>
                        </a:solidFill>
                        <a:latin typeface="方正苏新诗柳楷简体" panose="02000000000000000000" pitchFamily="2" charset="-122"/>
                        <a:ea typeface="方正苏新诗柳楷简体" panose="02000000000000000000" pitchFamily="2" charset="-122"/>
                        <a:cs typeface="+mn-cs"/>
                      </a:endParaRPr>
                    </a:p>
                    <a:p>
                      <a:pPr marL="0" marR="0" indent="0" algn="ctr">
                        <a:spcBef>
                          <a:spcPts val="0"/>
                        </a:spcBef>
                        <a:spcAft>
                          <a:spcPts val="0"/>
                        </a:spcAft>
                      </a:pPr>
                      <a:endParaRPr lang="en-US" altLang="zh-CN" sz="2400" b="1" kern="1200" dirty="0">
                        <a:solidFill>
                          <a:schemeClr val="tx1"/>
                        </a:solidFill>
                        <a:latin typeface="方正苏新诗柳楷简体" panose="02000000000000000000" pitchFamily="2" charset="-122"/>
                        <a:ea typeface="方正苏新诗柳楷简体" panose="02000000000000000000" pitchFamily="2" charset="-122"/>
                        <a:cs typeface="+mn-cs"/>
                      </a:endParaRPr>
                    </a:p>
                    <a:p>
                      <a:pPr marL="0" marR="0" indent="0" algn="ctr">
                        <a:spcBef>
                          <a:spcPts val="0"/>
                        </a:spcBef>
                        <a:spcAft>
                          <a:spcPts val="0"/>
                        </a:spcAft>
                      </a:pPr>
                      <a:endParaRPr lang="en-US" altLang="zh-CN" sz="2400" b="1" kern="1200" dirty="0">
                        <a:solidFill>
                          <a:schemeClr val="tx1"/>
                        </a:solidFill>
                        <a:latin typeface="方正苏新诗柳楷简体" panose="02000000000000000000" pitchFamily="2" charset="-122"/>
                        <a:ea typeface="方正苏新诗柳楷简体" panose="02000000000000000000" pitchFamily="2" charset="-122"/>
                        <a:cs typeface="+mn-cs"/>
                      </a:endParaRPr>
                    </a:p>
                    <a:p>
                      <a:pPr marL="0" marR="0" indent="0" algn="ctr">
                        <a:spcBef>
                          <a:spcPts val="0"/>
                        </a:spcBef>
                        <a:spcAft>
                          <a:spcPts val="0"/>
                        </a:spcAft>
                      </a:pPr>
                      <a:endParaRPr lang="en-US" altLang="zh-CN" sz="2400" b="1" kern="1200" dirty="0">
                        <a:solidFill>
                          <a:schemeClr val="tx1"/>
                        </a:solidFill>
                        <a:latin typeface="方正苏新诗柳楷简体" panose="02000000000000000000" pitchFamily="2" charset="-122"/>
                        <a:ea typeface="方正苏新诗柳楷简体" panose="02000000000000000000" pitchFamily="2" charset="-122"/>
                        <a:cs typeface="+mn-cs"/>
                      </a:endParaRPr>
                    </a:p>
                    <a:p>
                      <a:pPr marL="0" marR="0" indent="0" algn="ctr">
                        <a:spcBef>
                          <a:spcPts val="0"/>
                        </a:spcBef>
                        <a:spcAft>
                          <a:spcPts val="0"/>
                        </a:spcAft>
                      </a:pPr>
                      <a:endParaRPr lang="en-US" altLang="zh-CN" sz="2400" b="1" kern="1200" dirty="0">
                        <a:solidFill>
                          <a:schemeClr val="tx1"/>
                        </a:solidFill>
                        <a:latin typeface="方正苏新诗柳楷简体" panose="02000000000000000000" pitchFamily="2" charset="-122"/>
                        <a:ea typeface="方正苏新诗柳楷简体" panose="02000000000000000000" pitchFamily="2" charset="-122"/>
                        <a:cs typeface="+mn-cs"/>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spcBef>
                          <a:spcPts val="0"/>
                        </a:spcBef>
                        <a:spcAft>
                          <a:spcPts val="0"/>
                        </a:spcAft>
                      </a:pPr>
                      <a:r>
                        <a:rPr lang="zh-CN" altLang="en-US" sz="2400" b="1" kern="1200" dirty="0">
                          <a:solidFill>
                            <a:schemeClr val="tx1"/>
                          </a:solidFill>
                          <a:latin typeface="方正苏新诗柳楷简体" panose="02000000000000000000" pitchFamily="2" charset="-122"/>
                          <a:ea typeface="方正苏新诗柳楷简体" panose="02000000000000000000" pitchFamily="2" charset="-122"/>
                          <a:cs typeface="+mn-cs"/>
                        </a:rPr>
                        <a:t>时间</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spcBef>
                          <a:spcPts val="0"/>
                        </a:spcBef>
                        <a:spcAft>
                          <a:spcPts val="0"/>
                        </a:spcAft>
                      </a:pPr>
                      <a:r>
                        <a:rPr lang="zh-CN" altLang="en-US" sz="2400" b="1" kern="1200" dirty="0">
                          <a:solidFill>
                            <a:schemeClr val="tx1"/>
                          </a:solidFill>
                          <a:latin typeface="方正苏新诗柳楷简体" panose="02000000000000000000" pitchFamily="2" charset="-122"/>
                          <a:ea typeface="方正苏新诗柳楷简体" panose="02000000000000000000" pitchFamily="2" charset="-122"/>
                          <a:cs typeface="+mn-cs"/>
                        </a:rPr>
                        <a:t>内容</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spcBef>
                          <a:spcPts val="0"/>
                        </a:spcBef>
                        <a:spcAft>
                          <a:spcPts val="0"/>
                        </a:spcAft>
                      </a:pPr>
                      <a:r>
                        <a:rPr lang="zh-CN" altLang="en-US" sz="2400" b="1" kern="1200" dirty="0">
                          <a:solidFill>
                            <a:schemeClr val="tx1"/>
                          </a:solidFill>
                          <a:latin typeface="方正苏新诗柳楷简体" panose="02000000000000000000" pitchFamily="2" charset="-122"/>
                          <a:ea typeface="方正苏新诗柳楷简体" panose="02000000000000000000" pitchFamily="2" charset="-122"/>
                          <a:cs typeface="+mn-cs"/>
                        </a:rPr>
                        <a:t>作用</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188720">
                <a:tc vMerge="1">
                  <a:txBody>
                    <a:bodyPr/>
                    <a:lstStyle/>
                    <a:p>
                      <a:endParaRPr lang="zh-CN"/>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spcBef>
                          <a:spcPts val="0"/>
                        </a:spcBef>
                        <a:spcAft>
                          <a:spcPts val="0"/>
                        </a:spcAft>
                      </a:pPr>
                      <a:endParaRPr lang="zh-CN" altLang="en-US" sz="2400" b="1" kern="1200" dirty="0">
                        <a:solidFill>
                          <a:schemeClr val="tx1"/>
                        </a:solidFill>
                        <a:latin typeface="华文新魏" panose="02010800040101010101" pitchFamily="2" charset="-122"/>
                        <a:ea typeface="华文新魏" panose="02010800040101010101" pitchFamily="2" charset="-122"/>
                        <a:cs typeface="+mn-cs"/>
                      </a:endParaRPr>
                    </a:p>
                    <a:p>
                      <a:pPr marL="0" marR="0" indent="0" algn="ctr">
                        <a:spcBef>
                          <a:spcPts val="0"/>
                        </a:spcBef>
                        <a:spcAft>
                          <a:spcPts val="0"/>
                        </a:spcAft>
                      </a:pPr>
                      <a:r>
                        <a:rPr lang="zh-CN" altLang="en-US" sz="2400" b="1" kern="1200" dirty="0">
                          <a:solidFill>
                            <a:schemeClr val="tx1"/>
                          </a:solidFill>
                          <a:latin typeface="华文新魏" panose="02010800040101010101" pitchFamily="2" charset="-122"/>
                          <a:ea typeface="华文新魏" panose="02010800040101010101" pitchFamily="2" charset="-122"/>
                          <a:cs typeface="+mn-cs"/>
                        </a:rPr>
                        <a:t>1984年</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a:spcBef>
                          <a:spcPts val="0"/>
                        </a:spcBef>
                        <a:spcAft>
                          <a:spcPts val="0"/>
                        </a:spcAft>
                      </a:pPr>
                      <a:endParaRPr lang="zh-CN" altLang="en-US" sz="2400" b="1" kern="1200" dirty="0">
                        <a:solidFill>
                          <a:schemeClr val="tx1"/>
                        </a:solidFill>
                        <a:latin typeface="华文新魏" panose="02010800040101010101" pitchFamily="2" charset="-122"/>
                        <a:ea typeface="华文新魏" panose="02010800040101010101" pitchFamily="2" charset="-122"/>
                        <a:cs typeface="+mn-cs"/>
                      </a:endParaRPr>
                    </a:p>
                    <a:p>
                      <a:pPr marL="0" marR="0" indent="0" algn="ctr">
                        <a:spcBef>
                          <a:spcPts val="0"/>
                        </a:spcBef>
                        <a:spcAft>
                          <a:spcPts val="0"/>
                        </a:spcAft>
                      </a:pPr>
                      <a:r>
                        <a:rPr lang="zh-CN" altLang="en-US" sz="2400" b="1" kern="1200" dirty="0">
                          <a:solidFill>
                            <a:schemeClr val="tx1"/>
                          </a:solidFill>
                          <a:latin typeface="华文新魏" panose="02010800040101010101" pitchFamily="2" charset="-122"/>
                          <a:ea typeface="华文新魏" panose="02010800040101010101" pitchFamily="2" charset="-122"/>
                          <a:cs typeface="+mn-cs"/>
                        </a:rPr>
                        <a:t>《中华人民共和国民族区域自治法》    </a:t>
                      </a:r>
                    </a:p>
                    <a:p>
                      <a:pPr marL="0" marR="0" indent="0" algn="ctr">
                        <a:spcBef>
                          <a:spcPts val="0"/>
                        </a:spcBef>
                        <a:spcAft>
                          <a:spcPts val="0"/>
                        </a:spcAft>
                      </a:pPr>
                      <a:r>
                        <a:rPr lang="en-US" altLang="zh-CN" sz="2400" b="1" kern="1200" dirty="0">
                          <a:solidFill>
                            <a:srgbClr val="FF0000"/>
                          </a:solidFill>
                          <a:latin typeface="华文新魏" panose="02010800040101010101" pitchFamily="2" charset="-122"/>
                          <a:ea typeface="华文新魏" panose="02010800040101010101" pitchFamily="2" charset="-122"/>
                          <a:cs typeface="+mn-cs"/>
                        </a:rPr>
                        <a:t>2001</a:t>
                      </a:r>
                      <a:r>
                        <a:rPr lang="zh-CN" altLang="en-US" sz="2400" b="1" kern="1200" dirty="0">
                          <a:solidFill>
                            <a:srgbClr val="FF0000"/>
                          </a:solidFill>
                          <a:latin typeface="华文新魏" panose="02010800040101010101" pitchFamily="2" charset="-122"/>
                          <a:ea typeface="华文新魏" panose="02010800040101010101" pitchFamily="2" charset="-122"/>
                          <a:cs typeface="+mn-cs"/>
                        </a:rPr>
                        <a:t>年经过修订</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a:spcBef>
                          <a:spcPts val="0"/>
                        </a:spcBef>
                        <a:spcAft>
                          <a:spcPts val="0"/>
                        </a:spcAft>
                      </a:pPr>
                      <a:r>
                        <a:rPr lang="zh-CN" altLang="en-US" sz="2400" b="1" kern="1200" dirty="0">
                          <a:solidFill>
                            <a:schemeClr val="tx1"/>
                          </a:solidFill>
                          <a:latin typeface="华文新魏" panose="02010800040101010101" pitchFamily="2" charset="-122"/>
                          <a:ea typeface="华文新魏" panose="02010800040101010101" pitchFamily="2" charset="-122"/>
                          <a:cs typeface="+mn-cs"/>
                        </a:rPr>
                        <a:t>以基本法律的形式把民族区域自治制度固定下来，</a:t>
                      </a:r>
                      <a:r>
                        <a:rPr lang="zh-CN" altLang="en-US" sz="2400" b="1" kern="1200" dirty="0">
                          <a:solidFill>
                            <a:srgbClr val="FF0000"/>
                          </a:solidFill>
                          <a:latin typeface="华文新魏" panose="02010800040101010101" pitchFamily="2" charset="-122"/>
                          <a:ea typeface="华文新魏" panose="02010800040101010101" pitchFamily="2" charset="-122"/>
                          <a:cs typeface="+mn-cs"/>
                        </a:rPr>
                        <a:t>标志着民族区域自治制度从此纳入法制轨道</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22960">
                <a:tc vMerge="1">
                  <a:txBody>
                    <a:bodyPr/>
                    <a:lstStyle/>
                    <a:p>
                      <a:endParaRPr lang="zh-CN"/>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spcBef>
                          <a:spcPts val="0"/>
                        </a:spcBef>
                        <a:spcAft>
                          <a:spcPts val="0"/>
                        </a:spcAft>
                      </a:pPr>
                      <a:r>
                        <a:rPr lang="zh-CN" altLang="en-US" sz="2400" b="1" kern="1200" dirty="0">
                          <a:solidFill>
                            <a:schemeClr val="tx1"/>
                          </a:solidFill>
                          <a:latin typeface="华文新魏" panose="02010800040101010101" pitchFamily="2" charset="-122"/>
                          <a:ea typeface="华文新魏" panose="02010800040101010101" pitchFamily="2" charset="-122"/>
                          <a:cs typeface="+mn-cs"/>
                        </a:rPr>
                        <a:t>1990年</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a:spcBef>
                          <a:spcPts val="0"/>
                        </a:spcBef>
                        <a:spcAft>
                          <a:spcPts val="0"/>
                        </a:spcAft>
                      </a:pPr>
                      <a:r>
                        <a:rPr lang="zh-CN" altLang="en-US" sz="2400" b="1" kern="1200" dirty="0">
                          <a:solidFill>
                            <a:schemeClr val="tx1"/>
                          </a:solidFill>
                          <a:latin typeface="华文新魏" panose="02010800040101010101" pitchFamily="2" charset="-122"/>
                          <a:ea typeface="华文新魏" panose="02010800040101010101" pitchFamily="2" charset="-122"/>
                          <a:cs typeface="+mn-cs"/>
                        </a:rPr>
                        <a:t>“三个离不开”</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a:spcBef>
                          <a:spcPts val="0"/>
                        </a:spcBef>
                        <a:spcAft>
                          <a:spcPts val="0"/>
                        </a:spcAft>
                      </a:pPr>
                      <a:r>
                        <a:rPr lang="zh-CN" altLang="en-US" sz="2400" b="1" dirty="0">
                          <a:latin typeface="华文新魏" panose="02010800040101010101" pitchFamily="2" charset="-122"/>
                          <a:ea typeface="华文新魏" panose="02010800040101010101" pitchFamily="2" charset="-122"/>
                          <a:sym typeface="+mn-ea"/>
                        </a:rPr>
                        <a:t>民族区域自治在我国政治生活中的地位</a:t>
                      </a:r>
                      <a:r>
                        <a:rPr lang="zh-CN" altLang="en-US" sz="2400" b="1" dirty="0">
                          <a:solidFill>
                            <a:srgbClr val="FF0000"/>
                          </a:solidFill>
                          <a:latin typeface="华文新魏" panose="02010800040101010101" pitchFamily="2" charset="-122"/>
                          <a:ea typeface="华文新魏" panose="02010800040101010101" pitchFamily="2" charset="-122"/>
                          <a:sym typeface="+mn-ea"/>
                        </a:rPr>
                        <a:t>日益提高</a:t>
                      </a:r>
                      <a:endParaRPr lang="zh-CN" altLang="en-US" sz="2400" b="1" kern="1200" dirty="0">
                        <a:solidFill>
                          <a:srgbClr val="FF0000"/>
                        </a:solidFill>
                        <a:latin typeface="华文新魏" panose="02010800040101010101" pitchFamily="2" charset="-122"/>
                        <a:ea typeface="华文新魏" panose="02010800040101010101" pitchFamily="2" charset="-122"/>
                        <a:cs typeface="+mn-cs"/>
                        <a:sym typeface="+mn-ea"/>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188720">
                <a:tc vMerge="1">
                  <a:txBody>
                    <a:bodyPr/>
                    <a:lstStyle/>
                    <a:p>
                      <a:endParaRPr lang="zh-CN"/>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spcBef>
                          <a:spcPts val="0"/>
                        </a:spcBef>
                        <a:spcAft>
                          <a:spcPts val="0"/>
                        </a:spcAft>
                      </a:pPr>
                      <a:r>
                        <a:rPr lang="zh-CN" altLang="en-US" sz="2400" b="1" kern="1200" dirty="0">
                          <a:solidFill>
                            <a:schemeClr val="tx1"/>
                          </a:solidFill>
                          <a:latin typeface="华文新魏" panose="02010800040101010101" pitchFamily="2" charset="-122"/>
                          <a:ea typeface="华文新魏" panose="02010800040101010101" pitchFamily="2" charset="-122"/>
                          <a:cs typeface="+mn-cs"/>
                        </a:rPr>
                        <a:t>1997年</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a:spcBef>
                          <a:spcPts val="0"/>
                        </a:spcBef>
                        <a:spcAft>
                          <a:spcPts val="0"/>
                        </a:spcAft>
                      </a:pPr>
                      <a:r>
                        <a:rPr lang="zh-CN" altLang="en-US" sz="2400" b="1" kern="1200" dirty="0">
                          <a:solidFill>
                            <a:schemeClr val="tx1"/>
                          </a:solidFill>
                          <a:latin typeface="华文新魏" panose="02010800040101010101" pitchFamily="2" charset="-122"/>
                          <a:ea typeface="华文新魏" panose="02010800040101010101" pitchFamily="2" charset="-122"/>
                          <a:cs typeface="+mn-cs"/>
                        </a:rPr>
                        <a:t>明确把民族区域自治制度确立为建设有中国特色社会主义政治的</a:t>
                      </a:r>
                      <a:r>
                        <a:rPr lang="zh-CN" altLang="en-US" sz="2400" b="1" kern="1200" dirty="0">
                          <a:solidFill>
                            <a:srgbClr val="FF0000"/>
                          </a:solidFill>
                          <a:latin typeface="华文新魏" panose="02010800040101010101" pitchFamily="2" charset="-122"/>
                          <a:ea typeface="华文新魏" panose="02010800040101010101" pitchFamily="2" charset="-122"/>
                          <a:cs typeface="+mn-cs"/>
                        </a:rPr>
                        <a:t>基本政治制度</a:t>
                      </a:r>
                      <a:r>
                        <a:rPr lang="zh-CN" altLang="en-US" sz="2400" b="1" kern="1200" dirty="0">
                          <a:solidFill>
                            <a:schemeClr val="tx1"/>
                          </a:solidFill>
                          <a:latin typeface="华文新魏" panose="02010800040101010101" pitchFamily="2" charset="-122"/>
                          <a:ea typeface="华文新魏" panose="02010800040101010101" pitchFamily="2" charset="-122"/>
                          <a:cs typeface="+mn-cs"/>
                        </a:rPr>
                        <a:t>之一</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a:spcBef>
                          <a:spcPts val="0"/>
                        </a:spcBef>
                        <a:spcAft>
                          <a:spcPts val="0"/>
                        </a:spcAft>
                      </a:pPr>
                      <a:r>
                        <a:rPr lang="zh-CN" altLang="en-US" sz="2400" b="1" kern="1200" dirty="0">
                          <a:solidFill>
                            <a:schemeClr val="tx1"/>
                          </a:solidFill>
                          <a:latin typeface="华文新魏" panose="02010800040101010101" pitchFamily="2" charset="-122"/>
                          <a:ea typeface="华文新魏" panose="02010800040101010101" pitchFamily="2" charset="-122"/>
                          <a:cs typeface="+mn-cs"/>
                        </a:rPr>
                        <a:t>实际上把民族区域自治定位为我国必须坚持和完善的</a:t>
                      </a:r>
                      <a:r>
                        <a:rPr lang="zh-CN" altLang="en-US" sz="2400" b="1" kern="1200" dirty="0">
                          <a:solidFill>
                            <a:srgbClr val="FF0000"/>
                          </a:solidFill>
                          <a:latin typeface="华文新魏" panose="02010800040101010101" pitchFamily="2" charset="-122"/>
                          <a:ea typeface="华文新魏" panose="02010800040101010101" pitchFamily="2" charset="-122"/>
                          <a:cs typeface="+mn-cs"/>
                        </a:rPr>
                        <a:t>三项基本政治制度之一</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707515">
                <a:tc>
                  <a:txBody>
                    <a:bodyPr/>
                    <a:lstStyle/>
                    <a:p>
                      <a:pPr marL="0" marR="0" indent="0" algn="ctr">
                        <a:spcBef>
                          <a:spcPts val="0"/>
                        </a:spcBef>
                        <a:spcAft>
                          <a:spcPts val="0"/>
                        </a:spcAft>
                      </a:pPr>
                      <a:r>
                        <a:rPr lang="zh-CN" altLang="en-US" sz="2400" b="1" kern="1200" dirty="0">
                          <a:solidFill>
                            <a:schemeClr val="tx1"/>
                          </a:solidFill>
                          <a:latin typeface="方正苏新诗柳楷简体" panose="02000000000000000000" pitchFamily="2" charset="-122"/>
                          <a:ea typeface="方正苏新诗柳楷简体" panose="02000000000000000000" pitchFamily="2" charset="-122"/>
                          <a:cs typeface="+mn-cs"/>
                        </a:rPr>
                        <a:t>完善</a:t>
                      </a:r>
                      <a:endParaRPr lang="en-US" altLang="zh-CN" sz="2400" b="1" kern="1200" dirty="0">
                        <a:solidFill>
                          <a:schemeClr val="tx1"/>
                        </a:solidFill>
                        <a:latin typeface="方正苏新诗柳楷简体" panose="02000000000000000000" pitchFamily="2" charset="-122"/>
                        <a:ea typeface="方正苏新诗柳楷简体" panose="02000000000000000000" pitchFamily="2" charset="-122"/>
                        <a:cs typeface="+mn-cs"/>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spcBef>
                          <a:spcPts val="0"/>
                        </a:spcBef>
                        <a:spcAft>
                          <a:spcPts val="0"/>
                        </a:spcAft>
                      </a:pPr>
                      <a:endParaRPr lang="zh-CN" altLang="en-US" sz="2400" b="1" kern="1200" dirty="0">
                        <a:solidFill>
                          <a:schemeClr val="tx1"/>
                        </a:solidFill>
                        <a:latin typeface="华文新魏" panose="02010800040101010101" pitchFamily="2" charset="-122"/>
                        <a:ea typeface="华文新魏" panose="02010800040101010101" pitchFamily="2" charset="-122"/>
                        <a:cs typeface="+mn-cs"/>
                      </a:endParaRPr>
                    </a:p>
                    <a:p>
                      <a:pPr marL="0" marR="0" indent="0" algn="ctr">
                        <a:spcBef>
                          <a:spcPts val="0"/>
                        </a:spcBef>
                        <a:spcAft>
                          <a:spcPts val="0"/>
                        </a:spcAft>
                      </a:pPr>
                      <a:r>
                        <a:rPr lang="zh-CN" altLang="en-US" sz="2400" b="1" kern="1200" dirty="0">
                          <a:solidFill>
                            <a:schemeClr val="tx1"/>
                          </a:solidFill>
                          <a:latin typeface="华文新魏" panose="02010800040101010101" pitchFamily="2" charset="-122"/>
                          <a:ea typeface="华文新魏" panose="02010800040101010101" pitchFamily="2" charset="-122"/>
                          <a:cs typeface="+mn-cs"/>
                        </a:rPr>
                        <a:t>十八大以来</a:t>
                      </a:r>
                    </a:p>
                    <a:p>
                      <a:pPr marL="0" marR="0" indent="0" algn="ctr">
                        <a:spcBef>
                          <a:spcPts val="0"/>
                        </a:spcBef>
                        <a:spcAft>
                          <a:spcPts val="0"/>
                        </a:spcAft>
                      </a:pPr>
                      <a:endParaRPr lang="zh-CN" altLang="en-US" sz="2400" b="1" kern="1200" dirty="0">
                        <a:solidFill>
                          <a:schemeClr val="tx1"/>
                        </a:solidFill>
                        <a:latin typeface="华文新魏" panose="02010800040101010101" pitchFamily="2" charset="-122"/>
                        <a:ea typeface="华文新魏" panose="02010800040101010101" pitchFamily="2" charset="-122"/>
                        <a:cs typeface="+mn-cs"/>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a:spcBef>
                          <a:spcPts val="0"/>
                        </a:spcBef>
                        <a:spcAft>
                          <a:spcPts val="0"/>
                        </a:spcAft>
                      </a:pPr>
                      <a:r>
                        <a:rPr sz="2400" b="1" kern="1200" dirty="0">
                          <a:solidFill>
                            <a:schemeClr val="tx1"/>
                          </a:solidFill>
                          <a:latin typeface="华文新魏" panose="02010800040101010101" pitchFamily="2" charset="-122"/>
                          <a:ea typeface="华文新魏" panose="02010800040101010101" pitchFamily="2" charset="-122"/>
                          <a:cs typeface="+mn-cs"/>
                        </a:rPr>
                        <a:t>党中央高度重视民族工作，提出了一系列民族工作的新理念</a:t>
                      </a:r>
                      <a:r>
                        <a:rPr lang="zh-CN" sz="2400" b="1" kern="1200" dirty="0">
                          <a:solidFill>
                            <a:schemeClr val="tx1"/>
                          </a:solidFill>
                          <a:latin typeface="华文新魏" panose="02010800040101010101" pitchFamily="2" charset="-122"/>
                          <a:ea typeface="华文新魏" panose="02010800040101010101" pitchFamily="2" charset="-122"/>
                          <a:cs typeface="+mn-cs"/>
                        </a:rPr>
                        <a:t>、</a:t>
                      </a:r>
                      <a:r>
                        <a:rPr sz="2400" b="1" kern="1200" dirty="0">
                          <a:solidFill>
                            <a:schemeClr val="tx1"/>
                          </a:solidFill>
                          <a:latin typeface="华文新魏" panose="02010800040101010101" pitchFamily="2" charset="-122"/>
                          <a:ea typeface="华文新魏" panose="02010800040101010101" pitchFamily="2" charset="-122"/>
                          <a:cs typeface="+mn-cs"/>
                        </a:rPr>
                        <a:t>新思想</a:t>
                      </a:r>
                      <a:r>
                        <a:rPr lang="zh-CN" sz="2400" b="1" kern="1200" dirty="0">
                          <a:solidFill>
                            <a:schemeClr val="tx1"/>
                          </a:solidFill>
                          <a:latin typeface="华文新魏" panose="02010800040101010101" pitchFamily="2" charset="-122"/>
                          <a:ea typeface="华文新魏" panose="02010800040101010101" pitchFamily="2" charset="-122"/>
                          <a:cs typeface="+mn-cs"/>
                        </a:rPr>
                        <a:t>、</a:t>
                      </a:r>
                      <a:r>
                        <a:rPr sz="2400" b="1" kern="1200" dirty="0">
                          <a:solidFill>
                            <a:schemeClr val="tx1"/>
                          </a:solidFill>
                          <a:latin typeface="华文新魏" panose="02010800040101010101" pitchFamily="2" charset="-122"/>
                          <a:ea typeface="华文新魏" panose="02010800040101010101" pitchFamily="2" charset="-122"/>
                          <a:cs typeface="+mn-cs"/>
                        </a:rPr>
                        <a:t>新观点，采取了一系列新举措</a:t>
                      </a:r>
                      <a:r>
                        <a:rPr lang="zh-CN" sz="2400" b="1" kern="1200" dirty="0">
                          <a:solidFill>
                            <a:schemeClr val="tx1"/>
                          </a:solidFill>
                          <a:latin typeface="华文新魏" panose="02010800040101010101" pitchFamily="2" charset="-122"/>
                          <a:ea typeface="华文新魏" panose="02010800040101010101" pitchFamily="2" charset="-122"/>
                          <a:cs typeface="+mn-cs"/>
                        </a:rPr>
                        <a:t>（</a:t>
                      </a:r>
                      <a:r>
                        <a:rPr lang="zh-CN" sz="2400" b="1" kern="1200" dirty="0">
                          <a:solidFill>
                            <a:srgbClr val="FF0000"/>
                          </a:solidFill>
                          <a:latin typeface="华文新魏" panose="02010800040101010101" pitchFamily="2" charset="-122"/>
                          <a:ea typeface="华文新魏" panose="02010800040101010101" pitchFamily="2" charset="-122"/>
                          <a:cs typeface="+mn-cs"/>
                        </a:rPr>
                        <a:t>根据课本举例说明</a:t>
                      </a:r>
                      <a:r>
                        <a:rPr lang="zh-CN" sz="2400" b="1" kern="1200" dirty="0">
                          <a:solidFill>
                            <a:schemeClr val="tx1"/>
                          </a:solidFill>
                          <a:latin typeface="华文新魏" panose="02010800040101010101" pitchFamily="2" charset="-122"/>
                          <a:ea typeface="华文新魏" panose="02010800040101010101" pitchFamily="2" charset="-122"/>
                          <a:cs typeface="+mn-cs"/>
                        </a:rPr>
                        <a:t>）</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a:spcBef>
                          <a:spcPts val="0"/>
                        </a:spcBef>
                        <a:spcAft>
                          <a:spcPts val="0"/>
                        </a:spcAft>
                      </a:pPr>
                      <a:endParaRPr lang="zh-CN" altLang="en-US" sz="2400" b="1" kern="1200" dirty="0">
                        <a:solidFill>
                          <a:schemeClr val="tx1"/>
                        </a:solidFill>
                        <a:latin typeface="华文新魏" panose="02010800040101010101" pitchFamily="2" charset="-122"/>
                        <a:ea typeface="华文新魏" panose="02010800040101010101" pitchFamily="2" charset="-122"/>
                        <a:cs typeface="+mn-cs"/>
                      </a:endParaRPr>
                    </a:p>
                    <a:p>
                      <a:pPr marL="0" marR="0" indent="0" algn="l">
                        <a:spcBef>
                          <a:spcPts val="0"/>
                        </a:spcBef>
                        <a:spcAft>
                          <a:spcPts val="0"/>
                        </a:spcAft>
                      </a:pPr>
                      <a:r>
                        <a:rPr lang="zh-CN" altLang="en-US" sz="2400" b="1" kern="1200" dirty="0">
                          <a:solidFill>
                            <a:schemeClr val="tx1"/>
                          </a:solidFill>
                          <a:latin typeface="华文新魏" panose="02010800040101010101" pitchFamily="2" charset="-122"/>
                          <a:ea typeface="华文新魏" panose="02010800040101010101" pitchFamily="2" charset="-122"/>
                          <a:cs typeface="+mn-cs"/>
                        </a:rPr>
                        <a:t>进一步丰富和发展民族区域自治制度，巩固和发展平等团结互助和谐的社会主义民族关系</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399415" y="3986530"/>
            <a:ext cx="11497310" cy="2565400"/>
          </a:xfrm>
          <a:prstGeom prst="rect">
            <a:avLst/>
          </a:prstGeom>
        </p:spPr>
      </p:pic>
      <p:pic>
        <p:nvPicPr>
          <p:cNvPr id="4" name="图片 3"/>
          <p:cNvPicPr>
            <a:picLocks noChangeAspect="1"/>
          </p:cNvPicPr>
          <p:nvPr/>
        </p:nvPicPr>
        <p:blipFill>
          <a:blip r:embed="rId3"/>
          <a:stretch>
            <a:fillRect/>
          </a:stretch>
        </p:blipFill>
        <p:spPr>
          <a:xfrm>
            <a:off x="273685" y="883920"/>
            <a:ext cx="5821045" cy="2858135"/>
          </a:xfrm>
          <a:prstGeom prst="rect">
            <a:avLst/>
          </a:prstGeom>
        </p:spPr>
      </p:pic>
      <p:grpSp>
        <p:nvGrpSpPr>
          <p:cNvPr id="6" name="组合 5"/>
          <p:cNvGrpSpPr/>
          <p:nvPr/>
        </p:nvGrpSpPr>
        <p:grpSpPr>
          <a:xfrm>
            <a:off x="228185" y="170852"/>
            <a:ext cx="11418443" cy="677357"/>
            <a:chOff x="1695339" y="962402"/>
            <a:chExt cx="2020999" cy="1290261"/>
          </a:xfrm>
          <a:solidFill>
            <a:srgbClr val="FF1919">
              <a:alpha val="98000"/>
            </a:srgbClr>
          </a:solidFill>
        </p:grpSpPr>
        <p:sp>
          <p:nvSpPr>
            <p:cNvPr id="7" name="Freeform 5"/>
            <p:cNvSpPr/>
            <p:nvPr/>
          </p:nvSpPr>
          <p:spPr bwMode="auto">
            <a:xfrm>
              <a:off x="3670301" y="1895475"/>
              <a:ext cx="22225" cy="152400"/>
            </a:xfrm>
            <a:custGeom>
              <a:avLst/>
              <a:gdLst>
                <a:gd name="T0" fmla="*/ 4 w 15"/>
                <a:gd name="T1" fmla="*/ 0 h 108"/>
                <a:gd name="T2" fmla="*/ 4 w 15"/>
                <a:gd name="T3" fmla="*/ 9 h 108"/>
                <a:gd name="T4" fmla="*/ 1 w 15"/>
                <a:gd name="T5" fmla="*/ 23 h 108"/>
                <a:gd name="T6" fmla="*/ 6 w 15"/>
                <a:gd name="T7" fmla="*/ 44 h 108"/>
                <a:gd name="T8" fmla="*/ 3 w 15"/>
                <a:gd name="T9" fmla="*/ 55 h 108"/>
                <a:gd name="T10" fmla="*/ 6 w 15"/>
                <a:gd name="T11" fmla="*/ 89 h 108"/>
                <a:gd name="T12" fmla="*/ 7 w 15"/>
                <a:gd name="T13" fmla="*/ 69 h 108"/>
                <a:gd name="T14" fmla="*/ 11 w 15"/>
                <a:gd name="T15" fmla="*/ 108 h 108"/>
                <a:gd name="T16" fmla="*/ 11 w 15"/>
                <a:gd name="T17" fmla="*/ 71 h 108"/>
                <a:gd name="T18" fmla="*/ 12 w 15"/>
                <a:gd name="T19" fmla="*/ 73 h 108"/>
                <a:gd name="T20" fmla="*/ 12 w 15"/>
                <a:gd name="T21" fmla="*/ 42 h 108"/>
                <a:gd name="T22" fmla="*/ 14 w 15"/>
                <a:gd name="T23" fmla="*/ 49 h 108"/>
                <a:gd name="T24" fmla="*/ 4 w 15"/>
                <a:gd name="T25"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108">
                  <a:moveTo>
                    <a:pt x="4" y="0"/>
                  </a:moveTo>
                  <a:cubicBezTo>
                    <a:pt x="4" y="2"/>
                    <a:pt x="4" y="5"/>
                    <a:pt x="4" y="9"/>
                  </a:cubicBezTo>
                  <a:cubicBezTo>
                    <a:pt x="4" y="18"/>
                    <a:pt x="2" y="26"/>
                    <a:pt x="1" y="23"/>
                  </a:cubicBezTo>
                  <a:cubicBezTo>
                    <a:pt x="4" y="41"/>
                    <a:pt x="0" y="42"/>
                    <a:pt x="6" y="44"/>
                  </a:cubicBezTo>
                  <a:cubicBezTo>
                    <a:pt x="9" y="56"/>
                    <a:pt x="5" y="69"/>
                    <a:pt x="3" y="55"/>
                  </a:cubicBezTo>
                  <a:cubicBezTo>
                    <a:pt x="6" y="89"/>
                    <a:pt x="6" y="89"/>
                    <a:pt x="6" y="89"/>
                  </a:cubicBezTo>
                  <a:cubicBezTo>
                    <a:pt x="7" y="69"/>
                    <a:pt x="7" y="69"/>
                    <a:pt x="7" y="69"/>
                  </a:cubicBezTo>
                  <a:cubicBezTo>
                    <a:pt x="12" y="74"/>
                    <a:pt x="6" y="102"/>
                    <a:pt x="11" y="108"/>
                  </a:cubicBezTo>
                  <a:cubicBezTo>
                    <a:pt x="11" y="71"/>
                    <a:pt x="11" y="71"/>
                    <a:pt x="11" y="71"/>
                  </a:cubicBezTo>
                  <a:cubicBezTo>
                    <a:pt x="12" y="73"/>
                    <a:pt x="12" y="73"/>
                    <a:pt x="12" y="73"/>
                  </a:cubicBezTo>
                  <a:cubicBezTo>
                    <a:pt x="11" y="64"/>
                    <a:pt x="11" y="48"/>
                    <a:pt x="12" y="42"/>
                  </a:cubicBezTo>
                  <a:cubicBezTo>
                    <a:pt x="13" y="43"/>
                    <a:pt x="14" y="43"/>
                    <a:pt x="14" y="49"/>
                  </a:cubicBezTo>
                  <a:cubicBezTo>
                    <a:pt x="15" y="5"/>
                    <a:pt x="6" y="37"/>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8" name="Freeform 6"/>
            <p:cNvSpPr/>
            <p:nvPr/>
          </p:nvSpPr>
          <p:spPr bwMode="auto">
            <a:xfrm>
              <a:off x="3668713" y="1754188"/>
              <a:ext cx="36513" cy="149225"/>
            </a:xfrm>
            <a:custGeom>
              <a:avLst/>
              <a:gdLst>
                <a:gd name="T0" fmla="*/ 17 w 25"/>
                <a:gd name="T1" fmla="*/ 71 h 106"/>
                <a:gd name="T2" fmla="*/ 11 w 25"/>
                <a:gd name="T3" fmla="*/ 56 h 106"/>
                <a:gd name="T4" fmla="*/ 12 w 25"/>
                <a:gd name="T5" fmla="*/ 30 h 106"/>
                <a:gd name="T6" fmla="*/ 7 w 25"/>
                <a:gd name="T7" fmla="*/ 23 h 106"/>
                <a:gd name="T8" fmla="*/ 7 w 25"/>
                <a:gd name="T9" fmla="*/ 35 h 106"/>
                <a:gd name="T10" fmla="*/ 0 w 25"/>
                <a:gd name="T11" fmla="*/ 8 h 106"/>
                <a:gd name="T12" fmla="*/ 4 w 25"/>
                <a:gd name="T13" fmla="*/ 44 h 106"/>
                <a:gd name="T14" fmla="*/ 1 w 25"/>
                <a:gd name="T15" fmla="*/ 86 h 106"/>
                <a:gd name="T16" fmla="*/ 5 w 25"/>
                <a:gd name="T17" fmla="*/ 99 h 106"/>
                <a:gd name="T18" fmla="*/ 5 w 25"/>
                <a:gd name="T19" fmla="*/ 94 h 106"/>
                <a:gd name="T20" fmla="*/ 12 w 25"/>
                <a:gd name="T21" fmla="*/ 94 h 106"/>
                <a:gd name="T22" fmla="*/ 11 w 25"/>
                <a:gd name="T23" fmla="*/ 75 h 106"/>
                <a:gd name="T24" fmla="*/ 19 w 25"/>
                <a:gd name="T25" fmla="*/ 106 h 106"/>
                <a:gd name="T26" fmla="*/ 24 w 25"/>
                <a:gd name="T27" fmla="*/ 54 h 106"/>
                <a:gd name="T28" fmla="*/ 17 w 25"/>
                <a:gd name="T29" fmla="*/ 7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106">
                  <a:moveTo>
                    <a:pt x="17" y="71"/>
                  </a:moveTo>
                  <a:cubicBezTo>
                    <a:pt x="11" y="56"/>
                    <a:pt x="11" y="56"/>
                    <a:pt x="11" y="56"/>
                  </a:cubicBezTo>
                  <a:cubicBezTo>
                    <a:pt x="12" y="30"/>
                    <a:pt x="12" y="30"/>
                    <a:pt x="12" y="30"/>
                  </a:cubicBezTo>
                  <a:cubicBezTo>
                    <a:pt x="10" y="29"/>
                    <a:pt x="8" y="10"/>
                    <a:pt x="7" y="23"/>
                  </a:cubicBezTo>
                  <a:cubicBezTo>
                    <a:pt x="7" y="26"/>
                    <a:pt x="8" y="31"/>
                    <a:pt x="7" y="35"/>
                  </a:cubicBezTo>
                  <a:cubicBezTo>
                    <a:pt x="3" y="32"/>
                    <a:pt x="5" y="0"/>
                    <a:pt x="0" y="8"/>
                  </a:cubicBezTo>
                  <a:cubicBezTo>
                    <a:pt x="2" y="28"/>
                    <a:pt x="1" y="31"/>
                    <a:pt x="4" y="44"/>
                  </a:cubicBezTo>
                  <a:cubicBezTo>
                    <a:pt x="4" y="63"/>
                    <a:pt x="3" y="77"/>
                    <a:pt x="1" y="86"/>
                  </a:cubicBezTo>
                  <a:cubicBezTo>
                    <a:pt x="2" y="91"/>
                    <a:pt x="5" y="92"/>
                    <a:pt x="5" y="99"/>
                  </a:cubicBezTo>
                  <a:cubicBezTo>
                    <a:pt x="5" y="98"/>
                    <a:pt x="5" y="96"/>
                    <a:pt x="5" y="94"/>
                  </a:cubicBezTo>
                  <a:cubicBezTo>
                    <a:pt x="12" y="94"/>
                    <a:pt x="12" y="94"/>
                    <a:pt x="12" y="94"/>
                  </a:cubicBezTo>
                  <a:cubicBezTo>
                    <a:pt x="11" y="88"/>
                    <a:pt x="11" y="82"/>
                    <a:pt x="11" y="75"/>
                  </a:cubicBezTo>
                  <a:cubicBezTo>
                    <a:pt x="19" y="106"/>
                    <a:pt x="19" y="106"/>
                    <a:pt x="19" y="106"/>
                  </a:cubicBezTo>
                  <a:cubicBezTo>
                    <a:pt x="25" y="96"/>
                    <a:pt x="22" y="66"/>
                    <a:pt x="24" y="54"/>
                  </a:cubicBezTo>
                  <a:cubicBezTo>
                    <a:pt x="19" y="69"/>
                    <a:pt x="21" y="42"/>
                    <a:pt x="17"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9" name="Freeform 7"/>
            <p:cNvSpPr/>
            <p:nvPr/>
          </p:nvSpPr>
          <p:spPr bwMode="auto">
            <a:xfrm>
              <a:off x="1738313" y="1677988"/>
              <a:ext cx="3175" cy="11112"/>
            </a:xfrm>
            <a:custGeom>
              <a:avLst/>
              <a:gdLst>
                <a:gd name="T0" fmla="*/ 1 w 2"/>
                <a:gd name="T1" fmla="*/ 0 h 7"/>
                <a:gd name="T2" fmla="*/ 0 w 2"/>
                <a:gd name="T3" fmla="*/ 0 h 7"/>
                <a:gd name="T4" fmla="*/ 2 w 2"/>
                <a:gd name="T5" fmla="*/ 7 h 7"/>
                <a:gd name="T6" fmla="*/ 2 w 2"/>
                <a:gd name="T7" fmla="*/ 7 h 7"/>
                <a:gd name="T8" fmla="*/ 1 w 2"/>
                <a:gd name="T9" fmla="*/ 0 h 7"/>
              </a:gdLst>
              <a:ahLst/>
              <a:cxnLst>
                <a:cxn ang="0">
                  <a:pos x="T0" y="T1"/>
                </a:cxn>
                <a:cxn ang="0">
                  <a:pos x="T2" y="T3"/>
                </a:cxn>
                <a:cxn ang="0">
                  <a:pos x="T4" y="T5"/>
                </a:cxn>
                <a:cxn ang="0">
                  <a:pos x="T6" y="T7"/>
                </a:cxn>
                <a:cxn ang="0">
                  <a:pos x="T8" y="T9"/>
                </a:cxn>
              </a:cxnLst>
              <a:rect l="0" t="0" r="r" b="b"/>
              <a:pathLst>
                <a:path w="2" h="7">
                  <a:moveTo>
                    <a:pt x="1" y="0"/>
                  </a:moveTo>
                  <a:cubicBezTo>
                    <a:pt x="1" y="0"/>
                    <a:pt x="1" y="0"/>
                    <a:pt x="0" y="0"/>
                  </a:cubicBezTo>
                  <a:cubicBezTo>
                    <a:pt x="2" y="7"/>
                    <a:pt x="2" y="7"/>
                    <a:pt x="2" y="7"/>
                  </a:cubicBezTo>
                  <a:cubicBezTo>
                    <a:pt x="2" y="7"/>
                    <a:pt x="2" y="7"/>
                    <a:pt x="2" y="7"/>
                  </a:cubicBezTo>
                  <a:cubicBezTo>
                    <a:pt x="2" y="4"/>
                    <a:pt x="1" y="2"/>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0" name="Freeform 8"/>
            <p:cNvSpPr/>
            <p:nvPr/>
          </p:nvSpPr>
          <p:spPr bwMode="auto">
            <a:xfrm>
              <a:off x="1704976" y="1398588"/>
              <a:ext cx="25400" cy="107950"/>
            </a:xfrm>
            <a:custGeom>
              <a:avLst/>
              <a:gdLst>
                <a:gd name="T0" fmla="*/ 0 w 18"/>
                <a:gd name="T1" fmla="*/ 0 h 76"/>
                <a:gd name="T2" fmla="*/ 4 w 18"/>
                <a:gd name="T3" fmla="*/ 32 h 76"/>
                <a:gd name="T4" fmla="*/ 0 w 18"/>
                <a:gd name="T5" fmla="*/ 37 h 76"/>
                <a:gd name="T6" fmla="*/ 2 w 18"/>
                <a:gd name="T7" fmla="*/ 48 h 76"/>
                <a:gd name="T8" fmla="*/ 2 w 18"/>
                <a:gd name="T9" fmla="*/ 41 h 76"/>
                <a:gd name="T10" fmla="*/ 14 w 18"/>
                <a:gd name="T11" fmla="*/ 76 h 76"/>
                <a:gd name="T12" fmla="*/ 12 w 18"/>
                <a:gd name="T13" fmla="*/ 42 h 76"/>
                <a:gd name="T14" fmla="*/ 11 w 18"/>
                <a:gd name="T15" fmla="*/ 33 h 76"/>
                <a:gd name="T16" fmla="*/ 3 w 18"/>
                <a:gd name="T17" fmla="*/ 6 h 76"/>
                <a:gd name="T18" fmla="*/ 0 w 18"/>
                <a:gd name="T19"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76">
                  <a:moveTo>
                    <a:pt x="0" y="0"/>
                  </a:moveTo>
                  <a:cubicBezTo>
                    <a:pt x="4" y="32"/>
                    <a:pt x="4" y="32"/>
                    <a:pt x="4" y="32"/>
                  </a:cubicBezTo>
                  <a:cubicBezTo>
                    <a:pt x="2" y="28"/>
                    <a:pt x="3" y="44"/>
                    <a:pt x="0" y="37"/>
                  </a:cubicBezTo>
                  <a:cubicBezTo>
                    <a:pt x="1" y="39"/>
                    <a:pt x="1" y="51"/>
                    <a:pt x="2" y="48"/>
                  </a:cubicBezTo>
                  <a:cubicBezTo>
                    <a:pt x="2" y="41"/>
                    <a:pt x="2" y="41"/>
                    <a:pt x="2" y="41"/>
                  </a:cubicBezTo>
                  <a:cubicBezTo>
                    <a:pt x="8" y="58"/>
                    <a:pt x="10" y="48"/>
                    <a:pt x="14" y="76"/>
                  </a:cubicBezTo>
                  <a:cubicBezTo>
                    <a:pt x="18" y="59"/>
                    <a:pt x="15" y="51"/>
                    <a:pt x="12" y="42"/>
                  </a:cubicBezTo>
                  <a:cubicBezTo>
                    <a:pt x="12" y="38"/>
                    <a:pt x="11" y="36"/>
                    <a:pt x="11" y="33"/>
                  </a:cubicBezTo>
                  <a:cubicBezTo>
                    <a:pt x="3" y="6"/>
                    <a:pt x="3" y="6"/>
                    <a:pt x="3" y="6"/>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1" name="Freeform 9"/>
            <p:cNvSpPr/>
            <p:nvPr/>
          </p:nvSpPr>
          <p:spPr bwMode="auto">
            <a:xfrm>
              <a:off x="2921001" y="2193925"/>
              <a:ext cx="1588" cy="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2" name="Freeform 10"/>
            <p:cNvSpPr/>
            <p:nvPr/>
          </p:nvSpPr>
          <p:spPr bwMode="auto">
            <a:xfrm>
              <a:off x="2909888" y="2193925"/>
              <a:ext cx="11113" cy="3175"/>
            </a:xfrm>
            <a:custGeom>
              <a:avLst/>
              <a:gdLst>
                <a:gd name="T0" fmla="*/ 7 w 8"/>
                <a:gd name="T1" fmla="*/ 2 h 2"/>
                <a:gd name="T2" fmla="*/ 8 w 8"/>
                <a:gd name="T3" fmla="*/ 0 h 2"/>
                <a:gd name="T4" fmla="*/ 7 w 8"/>
                <a:gd name="T5" fmla="*/ 2 h 2"/>
              </a:gdLst>
              <a:ahLst/>
              <a:cxnLst>
                <a:cxn ang="0">
                  <a:pos x="T0" y="T1"/>
                </a:cxn>
                <a:cxn ang="0">
                  <a:pos x="T2" y="T3"/>
                </a:cxn>
                <a:cxn ang="0">
                  <a:pos x="T4" y="T5"/>
                </a:cxn>
              </a:cxnLst>
              <a:rect l="0" t="0" r="r" b="b"/>
              <a:pathLst>
                <a:path w="8" h="2">
                  <a:moveTo>
                    <a:pt x="7" y="2"/>
                  </a:moveTo>
                  <a:cubicBezTo>
                    <a:pt x="8" y="0"/>
                    <a:pt x="8" y="0"/>
                    <a:pt x="8" y="0"/>
                  </a:cubicBezTo>
                  <a:cubicBezTo>
                    <a:pt x="7" y="1"/>
                    <a:pt x="0" y="2"/>
                    <a:pt x="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3" name="Freeform 11"/>
            <p:cNvSpPr/>
            <p:nvPr/>
          </p:nvSpPr>
          <p:spPr bwMode="auto">
            <a:xfrm>
              <a:off x="3690938" y="1557338"/>
              <a:ext cx="1588" cy="4762"/>
            </a:xfrm>
            <a:custGeom>
              <a:avLst/>
              <a:gdLst>
                <a:gd name="T0" fmla="*/ 1 w 1"/>
                <a:gd name="T1" fmla="*/ 0 h 4"/>
                <a:gd name="T2" fmla="*/ 0 w 1"/>
                <a:gd name="T3" fmla="*/ 4 h 4"/>
                <a:gd name="T4" fmla="*/ 1 w 1"/>
                <a:gd name="T5" fmla="*/ 0 h 4"/>
              </a:gdLst>
              <a:ahLst/>
              <a:cxnLst>
                <a:cxn ang="0">
                  <a:pos x="T0" y="T1"/>
                </a:cxn>
                <a:cxn ang="0">
                  <a:pos x="T2" y="T3"/>
                </a:cxn>
                <a:cxn ang="0">
                  <a:pos x="T4" y="T5"/>
                </a:cxn>
              </a:cxnLst>
              <a:rect l="0" t="0" r="r" b="b"/>
              <a:pathLst>
                <a:path w="1" h="4">
                  <a:moveTo>
                    <a:pt x="1" y="0"/>
                  </a:moveTo>
                  <a:cubicBezTo>
                    <a:pt x="1" y="1"/>
                    <a:pt x="0" y="3"/>
                    <a:pt x="0" y="4"/>
                  </a:cubicBezTo>
                  <a:cubicBezTo>
                    <a:pt x="1" y="3"/>
                    <a:pt x="1" y="2"/>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4" name="Freeform 12"/>
            <p:cNvSpPr/>
            <p:nvPr/>
          </p:nvSpPr>
          <p:spPr bwMode="auto">
            <a:xfrm>
              <a:off x="2179638" y="1038225"/>
              <a:ext cx="11113" cy="1587"/>
            </a:xfrm>
            <a:custGeom>
              <a:avLst/>
              <a:gdLst>
                <a:gd name="T0" fmla="*/ 0 w 8"/>
                <a:gd name="T1" fmla="*/ 0 h 1"/>
                <a:gd name="T2" fmla="*/ 8 w 8"/>
                <a:gd name="T3" fmla="*/ 1 h 1"/>
                <a:gd name="T4" fmla="*/ 0 w 8"/>
                <a:gd name="T5" fmla="*/ 0 h 1"/>
              </a:gdLst>
              <a:ahLst/>
              <a:cxnLst>
                <a:cxn ang="0">
                  <a:pos x="T0" y="T1"/>
                </a:cxn>
                <a:cxn ang="0">
                  <a:pos x="T2" y="T3"/>
                </a:cxn>
                <a:cxn ang="0">
                  <a:pos x="T4" y="T5"/>
                </a:cxn>
              </a:cxnLst>
              <a:rect l="0" t="0" r="r" b="b"/>
              <a:pathLst>
                <a:path w="8" h="1">
                  <a:moveTo>
                    <a:pt x="0" y="0"/>
                  </a:moveTo>
                  <a:cubicBezTo>
                    <a:pt x="8" y="1"/>
                    <a:pt x="8" y="1"/>
                    <a:pt x="8" y="1"/>
                  </a:cubicBezTo>
                  <a:cubicBezTo>
                    <a:pt x="5" y="0"/>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5" name="Freeform 13"/>
            <p:cNvSpPr/>
            <p:nvPr/>
          </p:nvSpPr>
          <p:spPr bwMode="auto">
            <a:xfrm>
              <a:off x="2455863" y="1003300"/>
              <a:ext cx="17463" cy="3175"/>
            </a:xfrm>
            <a:custGeom>
              <a:avLst/>
              <a:gdLst>
                <a:gd name="T0" fmla="*/ 0 w 13"/>
                <a:gd name="T1" fmla="*/ 2 h 2"/>
                <a:gd name="T2" fmla="*/ 13 w 13"/>
                <a:gd name="T3" fmla="*/ 0 h 2"/>
                <a:gd name="T4" fmla="*/ 0 w 13"/>
                <a:gd name="T5" fmla="*/ 2 h 2"/>
              </a:gdLst>
              <a:ahLst/>
              <a:cxnLst>
                <a:cxn ang="0">
                  <a:pos x="T0" y="T1"/>
                </a:cxn>
                <a:cxn ang="0">
                  <a:pos x="T2" y="T3"/>
                </a:cxn>
                <a:cxn ang="0">
                  <a:pos x="T4" y="T5"/>
                </a:cxn>
              </a:cxnLst>
              <a:rect l="0" t="0" r="r" b="b"/>
              <a:pathLst>
                <a:path w="13" h="2">
                  <a:moveTo>
                    <a:pt x="0" y="2"/>
                  </a:moveTo>
                  <a:cubicBezTo>
                    <a:pt x="13" y="0"/>
                    <a:pt x="13" y="0"/>
                    <a:pt x="13" y="0"/>
                  </a:cubicBezTo>
                  <a:cubicBezTo>
                    <a:pt x="8" y="1"/>
                    <a:pt x="4"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6" name="Freeform 14"/>
            <p:cNvSpPr/>
            <p:nvPr/>
          </p:nvSpPr>
          <p:spPr bwMode="auto">
            <a:xfrm>
              <a:off x="3692526" y="1406525"/>
              <a:ext cx="0" cy="3175"/>
            </a:xfrm>
            <a:custGeom>
              <a:avLst/>
              <a:gdLst>
                <a:gd name="T0" fmla="*/ 2 h 2"/>
                <a:gd name="T1" fmla="*/ 2 h 2"/>
                <a:gd name="T2" fmla="*/ 0 h 2"/>
                <a:gd name="T3" fmla="*/ 2 h 2"/>
              </a:gdLst>
              <a:ahLst/>
              <a:cxnLst>
                <a:cxn ang="0">
                  <a:pos x="0" y="T0"/>
                </a:cxn>
                <a:cxn ang="0">
                  <a:pos x="0" y="T1"/>
                </a:cxn>
                <a:cxn ang="0">
                  <a:pos x="0" y="T2"/>
                </a:cxn>
                <a:cxn ang="0">
                  <a:pos x="0" y="T3"/>
                </a:cxn>
              </a:cxnLst>
              <a:rect l="0" t="0" r="r" b="b"/>
              <a:pathLst>
                <a:path h="2">
                  <a:moveTo>
                    <a:pt x="0" y="2"/>
                  </a:moveTo>
                  <a:cubicBezTo>
                    <a:pt x="0" y="2"/>
                    <a:pt x="0" y="2"/>
                    <a:pt x="0" y="2"/>
                  </a:cubicBezTo>
                  <a:cubicBezTo>
                    <a:pt x="0" y="1"/>
                    <a:pt x="0" y="0"/>
                    <a:pt x="0" y="0"/>
                  </a:cubicBez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7" name="Freeform 15"/>
            <p:cNvSpPr/>
            <p:nvPr/>
          </p:nvSpPr>
          <p:spPr bwMode="auto">
            <a:xfrm>
              <a:off x="3009901" y="1028700"/>
              <a:ext cx="9525" cy="1587"/>
            </a:xfrm>
            <a:custGeom>
              <a:avLst/>
              <a:gdLst>
                <a:gd name="T0" fmla="*/ 0 w 7"/>
                <a:gd name="T1" fmla="*/ 0 h 1"/>
                <a:gd name="T2" fmla="*/ 7 w 7"/>
                <a:gd name="T3" fmla="*/ 1 h 1"/>
                <a:gd name="T4" fmla="*/ 0 w 7"/>
                <a:gd name="T5" fmla="*/ 0 h 1"/>
              </a:gdLst>
              <a:ahLst/>
              <a:cxnLst>
                <a:cxn ang="0">
                  <a:pos x="T0" y="T1"/>
                </a:cxn>
                <a:cxn ang="0">
                  <a:pos x="T2" y="T3"/>
                </a:cxn>
                <a:cxn ang="0">
                  <a:pos x="T4" y="T5"/>
                </a:cxn>
              </a:cxnLst>
              <a:rect l="0" t="0" r="r" b="b"/>
              <a:pathLst>
                <a:path w="7" h="1">
                  <a:moveTo>
                    <a:pt x="0" y="0"/>
                  </a:moveTo>
                  <a:cubicBezTo>
                    <a:pt x="2" y="0"/>
                    <a:pt x="4" y="1"/>
                    <a:pt x="7" y="1"/>
                  </a:cubicBezTo>
                  <a:cubicBezTo>
                    <a:pt x="7" y="1"/>
                    <a:pt x="4"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8" name="Freeform 16"/>
            <p:cNvSpPr/>
            <p:nvPr/>
          </p:nvSpPr>
          <p:spPr bwMode="auto">
            <a:xfrm>
              <a:off x="2452688" y="1006475"/>
              <a:ext cx="3175" cy="0"/>
            </a:xfrm>
            <a:custGeom>
              <a:avLst/>
              <a:gdLst>
                <a:gd name="T0" fmla="*/ 0 w 2"/>
                <a:gd name="T1" fmla="*/ 1 w 2"/>
                <a:gd name="T2" fmla="*/ 2 w 2"/>
                <a:gd name="T3" fmla="*/ 0 w 2"/>
              </a:gdLst>
              <a:ahLst/>
              <a:cxnLst>
                <a:cxn ang="0">
                  <a:pos x="T0" y="0"/>
                </a:cxn>
                <a:cxn ang="0">
                  <a:pos x="T1" y="0"/>
                </a:cxn>
                <a:cxn ang="0">
                  <a:pos x="T2" y="0"/>
                </a:cxn>
                <a:cxn ang="0">
                  <a:pos x="T3" y="0"/>
                </a:cxn>
              </a:cxnLst>
              <a:rect l="0" t="0" r="r" b="b"/>
              <a:pathLst>
                <a:path w="2">
                  <a:moveTo>
                    <a:pt x="0" y="0"/>
                  </a:moveTo>
                  <a:cubicBezTo>
                    <a:pt x="0" y="0"/>
                    <a:pt x="0" y="0"/>
                    <a:pt x="1" y="0"/>
                  </a:cubicBezTo>
                  <a:cubicBezTo>
                    <a:pt x="1" y="0"/>
                    <a:pt x="2" y="0"/>
                    <a:pt x="2"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9" name="Freeform 17"/>
            <p:cNvSpPr/>
            <p:nvPr/>
          </p:nvSpPr>
          <p:spPr bwMode="auto">
            <a:xfrm>
              <a:off x="2049463" y="1011238"/>
              <a:ext cx="6350" cy="0"/>
            </a:xfrm>
            <a:custGeom>
              <a:avLst/>
              <a:gdLst>
                <a:gd name="T0" fmla="*/ 5 w 5"/>
                <a:gd name="T1" fmla="*/ 0 w 5"/>
                <a:gd name="T2" fmla="*/ 5 w 5"/>
              </a:gdLst>
              <a:ahLst/>
              <a:cxnLst>
                <a:cxn ang="0">
                  <a:pos x="T0" y="0"/>
                </a:cxn>
                <a:cxn ang="0">
                  <a:pos x="T1" y="0"/>
                </a:cxn>
                <a:cxn ang="0">
                  <a:pos x="T2" y="0"/>
                </a:cxn>
              </a:cxnLst>
              <a:rect l="0" t="0" r="r" b="b"/>
              <a:pathLst>
                <a:path w="5">
                  <a:moveTo>
                    <a:pt x="5" y="0"/>
                  </a:moveTo>
                  <a:cubicBezTo>
                    <a:pt x="4" y="0"/>
                    <a:pt x="2" y="0"/>
                    <a:pt x="0" y="0"/>
                  </a:cubicBezTo>
                  <a:cubicBezTo>
                    <a:pt x="2" y="0"/>
                    <a:pt x="4" y="0"/>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0" name="Freeform 18"/>
            <p:cNvSpPr/>
            <p:nvPr/>
          </p:nvSpPr>
          <p:spPr bwMode="auto">
            <a:xfrm>
              <a:off x="2066926" y="1038225"/>
              <a:ext cx="7938" cy="1587"/>
            </a:xfrm>
            <a:custGeom>
              <a:avLst/>
              <a:gdLst>
                <a:gd name="T0" fmla="*/ 6 w 6"/>
                <a:gd name="T1" fmla="*/ 0 h 1"/>
                <a:gd name="T2" fmla="*/ 0 w 6"/>
                <a:gd name="T3" fmla="*/ 1 h 1"/>
                <a:gd name="T4" fmla="*/ 6 w 6"/>
                <a:gd name="T5" fmla="*/ 0 h 1"/>
              </a:gdLst>
              <a:ahLst/>
              <a:cxnLst>
                <a:cxn ang="0">
                  <a:pos x="T0" y="T1"/>
                </a:cxn>
                <a:cxn ang="0">
                  <a:pos x="T2" y="T3"/>
                </a:cxn>
                <a:cxn ang="0">
                  <a:pos x="T4" y="T5"/>
                </a:cxn>
              </a:cxnLst>
              <a:rect l="0" t="0" r="r" b="b"/>
              <a:pathLst>
                <a:path w="6" h="1">
                  <a:moveTo>
                    <a:pt x="6" y="0"/>
                  </a:moveTo>
                  <a:cubicBezTo>
                    <a:pt x="4" y="0"/>
                    <a:pt x="2" y="0"/>
                    <a:pt x="0" y="1"/>
                  </a:cubicBez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1" name="Freeform 19"/>
            <p:cNvSpPr/>
            <p:nvPr/>
          </p:nvSpPr>
          <p:spPr bwMode="auto">
            <a:xfrm>
              <a:off x="1725613" y="1281113"/>
              <a:ext cx="1588" cy="15875"/>
            </a:xfrm>
            <a:custGeom>
              <a:avLst/>
              <a:gdLst>
                <a:gd name="T0" fmla="*/ 0 w 1"/>
                <a:gd name="T1" fmla="*/ 0 h 11"/>
                <a:gd name="T2" fmla="*/ 1 w 1"/>
                <a:gd name="T3" fmla="*/ 11 h 11"/>
                <a:gd name="T4" fmla="*/ 0 w 1"/>
                <a:gd name="T5" fmla="*/ 0 h 11"/>
              </a:gdLst>
              <a:ahLst/>
              <a:cxnLst>
                <a:cxn ang="0">
                  <a:pos x="T0" y="T1"/>
                </a:cxn>
                <a:cxn ang="0">
                  <a:pos x="T2" y="T3"/>
                </a:cxn>
                <a:cxn ang="0">
                  <a:pos x="T4" y="T5"/>
                </a:cxn>
              </a:cxnLst>
              <a:rect l="0" t="0" r="r" b="b"/>
              <a:pathLst>
                <a:path w="1" h="11">
                  <a:moveTo>
                    <a:pt x="0" y="0"/>
                  </a:moveTo>
                  <a:cubicBezTo>
                    <a:pt x="1" y="11"/>
                    <a:pt x="1" y="11"/>
                    <a:pt x="1" y="11"/>
                  </a:cubicBezTo>
                  <a:cubicBezTo>
                    <a:pt x="0" y="6"/>
                    <a:pt x="0" y="2"/>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2" name="Freeform 20"/>
            <p:cNvSpPr/>
            <p:nvPr/>
          </p:nvSpPr>
          <p:spPr bwMode="auto">
            <a:xfrm>
              <a:off x="2028826" y="1030288"/>
              <a:ext cx="1588" cy="1587"/>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1" y="1"/>
                    <a:pt x="0" y="1"/>
                    <a:pt x="0" y="1"/>
                  </a:cubicBezTo>
                  <a:cubicBezTo>
                    <a:pt x="1" y="1"/>
                    <a:pt x="2"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3" name="Freeform 21"/>
            <p:cNvSpPr/>
            <p:nvPr/>
          </p:nvSpPr>
          <p:spPr bwMode="auto">
            <a:xfrm>
              <a:off x="3662363" y="1660525"/>
              <a:ext cx="1588" cy="1587"/>
            </a:xfrm>
            <a:custGeom>
              <a:avLst/>
              <a:gdLst>
                <a:gd name="T0" fmla="*/ 1 w 1"/>
                <a:gd name="T1" fmla="*/ 1 h 1"/>
                <a:gd name="T2" fmla="*/ 1 w 1"/>
                <a:gd name="T3" fmla="*/ 1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1"/>
                    <a:pt x="1" y="1"/>
                    <a:pt x="1" y="1"/>
                  </a:cubicBezTo>
                  <a:cubicBezTo>
                    <a:pt x="0" y="0"/>
                    <a:pt x="0" y="0"/>
                    <a:pt x="0" y="0"/>
                  </a:cubicBezTo>
                  <a:lnTo>
                    <a:pt x="1"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4" name="Freeform 22"/>
            <p:cNvSpPr/>
            <p:nvPr/>
          </p:nvSpPr>
          <p:spPr bwMode="auto">
            <a:xfrm>
              <a:off x="3678238" y="1701800"/>
              <a:ext cx="0" cy="14287"/>
            </a:xfrm>
            <a:custGeom>
              <a:avLst/>
              <a:gdLst>
                <a:gd name="T0" fmla="*/ 0 h 10"/>
                <a:gd name="T1" fmla="*/ 10 h 10"/>
                <a:gd name="T2" fmla="*/ 0 h 10"/>
              </a:gdLst>
              <a:ahLst/>
              <a:cxnLst>
                <a:cxn ang="0">
                  <a:pos x="0" y="T0"/>
                </a:cxn>
                <a:cxn ang="0">
                  <a:pos x="0" y="T1"/>
                </a:cxn>
                <a:cxn ang="0">
                  <a:pos x="0" y="T2"/>
                </a:cxn>
              </a:cxnLst>
              <a:rect l="0" t="0" r="r" b="b"/>
              <a:pathLst>
                <a:path h="10">
                  <a:moveTo>
                    <a:pt x="0" y="0"/>
                  </a:moveTo>
                  <a:cubicBezTo>
                    <a:pt x="0" y="3"/>
                    <a:pt x="0" y="7"/>
                    <a:pt x="0" y="10"/>
                  </a:cubicBezTo>
                  <a:cubicBezTo>
                    <a:pt x="0" y="6"/>
                    <a:pt x="0" y="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5" name="Freeform 23"/>
            <p:cNvSpPr/>
            <p:nvPr/>
          </p:nvSpPr>
          <p:spPr bwMode="auto">
            <a:xfrm>
              <a:off x="3251201" y="1041400"/>
              <a:ext cx="19050" cy="7937"/>
            </a:xfrm>
            <a:custGeom>
              <a:avLst/>
              <a:gdLst>
                <a:gd name="T0" fmla="*/ 0 w 13"/>
                <a:gd name="T1" fmla="*/ 2 h 5"/>
                <a:gd name="T2" fmla="*/ 7 w 13"/>
                <a:gd name="T3" fmla="*/ 5 h 5"/>
                <a:gd name="T4" fmla="*/ 0 w 13"/>
                <a:gd name="T5" fmla="*/ 2 h 5"/>
              </a:gdLst>
              <a:ahLst/>
              <a:cxnLst>
                <a:cxn ang="0">
                  <a:pos x="T0" y="T1"/>
                </a:cxn>
                <a:cxn ang="0">
                  <a:pos x="T2" y="T3"/>
                </a:cxn>
                <a:cxn ang="0">
                  <a:pos x="T4" y="T5"/>
                </a:cxn>
              </a:cxnLst>
              <a:rect l="0" t="0" r="r" b="b"/>
              <a:pathLst>
                <a:path w="13" h="5">
                  <a:moveTo>
                    <a:pt x="0" y="2"/>
                  </a:moveTo>
                  <a:cubicBezTo>
                    <a:pt x="3" y="3"/>
                    <a:pt x="10" y="4"/>
                    <a:pt x="7" y="5"/>
                  </a:cubicBezTo>
                  <a:cubicBezTo>
                    <a:pt x="13" y="4"/>
                    <a:pt x="12"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6" name="Freeform 24"/>
            <p:cNvSpPr/>
            <p:nvPr/>
          </p:nvSpPr>
          <p:spPr bwMode="auto">
            <a:xfrm>
              <a:off x="3676651" y="1663700"/>
              <a:ext cx="30163" cy="149225"/>
            </a:xfrm>
            <a:custGeom>
              <a:avLst/>
              <a:gdLst>
                <a:gd name="T0" fmla="*/ 6 w 22"/>
                <a:gd name="T1" fmla="*/ 55 h 105"/>
                <a:gd name="T2" fmla="*/ 10 w 22"/>
                <a:gd name="T3" fmla="*/ 89 h 105"/>
                <a:gd name="T4" fmla="*/ 15 w 22"/>
                <a:gd name="T5" fmla="*/ 90 h 105"/>
                <a:gd name="T6" fmla="*/ 13 w 22"/>
                <a:gd name="T7" fmla="*/ 71 h 105"/>
                <a:gd name="T8" fmla="*/ 16 w 22"/>
                <a:gd name="T9" fmla="*/ 90 h 105"/>
                <a:gd name="T10" fmla="*/ 22 w 22"/>
                <a:gd name="T11" fmla="*/ 88 h 105"/>
                <a:gd name="T12" fmla="*/ 11 w 22"/>
                <a:gd name="T13" fmla="*/ 0 h 105"/>
                <a:gd name="T14" fmla="*/ 12 w 22"/>
                <a:gd name="T15" fmla="*/ 61 h 105"/>
                <a:gd name="T16" fmla="*/ 7 w 22"/>
                <a:gd name="T17" fmla="*/ 54 h 105"/>
                <a:gd name="T18" fmla="*/ 9 w 22"/>
                <a:gd name="T19" fmla="*/ 4 h 105"/>
                <a:gd name="T20" fmla="*/ 6 w 22"/>
                <a:gd name="T21" fmla="*/ 46 h 105"/>
                <a:gd name="T22" fmla="*/ 1 w 22"/>
                <a:gd name="T23" fmla="*/ 37 h 105"/>
                <a:gd name="T24" fmla="*/ 0 w 22"/>
                <a:gd name="T25" fmla="*/ 46 h 105"/>
                <a:gd name="T26" fmla="*/ 6 w 22"/>
                <a:gd name="T27" fmla="*/ 5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105">
                  <a:moveTo>
                    <a:pt x="6" y="55"/>
                  </a:moveTo>
                  <a:cubicBezTo>
                    <a:pt x="11" y="56"/>
                    <a:pt x="8" y="79"/>
                    <a:pt x="10" y="89"/>
                  </a:cubicBezTo>
                  <a:cubicBezTo>
                    <a:pt x="11" y="82"/>
                    <a:pt x="13" y="92"/>
                    <a:pt x="15" y="90"/>
                  </a:cubicBezTo>
                  <a:cubicBezTo>
                    <a:pt x="14" y="85"/>
                    <a:pt x="13" y="79"/>
                    <a:pt x="13" y="71"/>
                  </a:cubicBezTo>
                  <a:cubicBezTo>
                    <a:pt x="15" y="67"/>
                    <a:pt x="17" y="80"/>
                    <a:pt x="16" y="90"/>
                  </a:cubicBezTo>
                  <a:cubicBezTo>
                    <a:pt x="19" y="78"/>
                    <a:pt x="20" y="105"/>
                    <a:pt x="22" y="88"/>
                  </a:cubicBezTo>
                  <a:cubicBezTo>
                    <a:pt x="20" y="51"/>
                    <a:pt x="18" y="26"/>
                    <a:pt x="11" y="0"/>
                  </a:cubicBezTo>
                  <a:cubicBezTo>
                    <a:pt x="12" y="21"/>
                    <a:pt x="14" y="44"/>
                    <a:pt x="12" y="61"/>
                  </a:cubicBezTo>
                  <a:cubicBezTo>
                    <a:pt x="7" y="54"/>
                    <a:pt x="7" y="54"/>
                    <a:pt x="7" y="54"/>
                  </a:cubicBezTo>
                  <a:cubicBezTo>
                    <a:pt x="11" y="35"/>
                    <a:pt x="8" y="23"/>
                    <a:pt x="9" y="4"/>
                  </a:cubicBezTo>
                  <a:cubicBezTo>
                    <a:pt x="6" y="46"/>
                    <a:pt x="6" y="46"/>
                    <a:pt x="6" y="46"/>
                  </a:cubicBezTo>
                  <a:cubicBezTo>
                    <a:pt x="3" y="66"/>
                    <a:pt x="2" y="53"/>
                    <a:pt x="1" y="37"/>
                  </a:cubicBezTo>
                  <a:cubicBezTo>
                    <a:pt x="1" y="41"/>
                    <a:pt x="1" y="45"/>
                    <a:pt x="0" y="46"/>
                  </a:cubicBezTo>
                  <a:cubicBezTo>
                    <a:pt x="2" y="47"/>
                    <a:pt x="5" y="92"/>
                    <a:pt x="6" y="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7" name="Freeform 25"/>
            <p:cNvSpPr/>
            <p:nvPr/>
          </p:nvSpPr>
          <p:spPr bwMode="auto">
            <a:xfrm>
              <a:off x="3652838" y="1651000"/>
              <a:ext cx="0" cy="1587"/>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1"/>
                    <a:pt x="0" y="1"/>
                    <a:pt x="0" y="1"/>
                  </a:cubicBezTo>
                  <a:cubicBezTo>
                    <a:pt x="0"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8" name="Freeform 26"/>
            <p:cNvSpPr/>
            <p:nvPr/>
          </p:nvSpPr>
          <p:spPr bwMode="auto">
            <a:xfrm>
              <a:off x="1766888" y="1071563"/>
              <a:ext cx="3175" cy="4762"/>
            </a:xfrm>
            <a:custGeom>
              <a:avLst/>
              <a:gdLst>
                <a:gd name="T0" fmla="*/ 3 w 3"/>
                <a:gd name="T1" fmla="*/ 0 h 3"/>
                <a:gd name="T2" fmla="*/ 1 w 3"/>
                <a:gd name="T3" fmla="*/ 0 h 3"/>
                <a:gd name="T4" fmla="*/ 3 w 3"/>
                <a:gd name="T5" fmla="*/ 0 h 3"/>
              </a:gdLst>
              <a:ahLst/>
              <a:cxnLst>
                <a:cxn ang="0">
                  <a:pos x="T0" y="T1"/>
                </a:cxn>
                <a:cxn ang="0">
                  <a:pos x="T2" y="T3"/>
                </a:cxn>
                <a:cxn ang="0">
                  <a:pos x="T4" y="T5"/>
                </a:cxn>
              </a:cxnLst>
              <a:rect l="0" t="0" r="r" b="b"/>
              <a:pathLst>
                <a:path w="3" h="3">
                  <a:moveTo>
                    <a:pt x="3" y="0"/>
                  </a:moveTo>
                  <a:cubicBezTo>
                    <a:pt x="2" y="0"/>
                    <a:pt x="2" y="0"/>
                    <a:pt x="1" y="0"/>
                  </a:cubicBezTo>
                  <a:cubicBezTo>
                    <a:pt x="0" y="3"/>
                    <a:pt x="1" y="2"/>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9" name="Freeform 27"/>
            <p:cNvSpPr/>
            <p:nvPr/>
          </p:nvSpPr>
          <p:spPr bwMode="auto">
            <a:xfrm>
              <a:off x="3208338" y="1016000"/>
              <a:ext cx="14288" cy="1587"/>
            </a:xfrm>
            <a:custGeom>
              <a:avLst/>
              <a:gdLst>
                <a:gd name="T0" fmla="*/ 10 w 10"/>
                <a:gd name="T1" fmla="*/ 0 h 1"/>
                <a:gd name="T2" fmla="*/ 0 w 10"/>
                <a:gd name="T3" fmla="*/ 0 h 1"/>
                <a:gd name="T4" fmla="*/ 10 w 10"/>
                <a:gd name="T5" fmla="*/ 0 h 1"/>
              </a:gdLst>
              <a:ahLst/>
              <a:cxnLst>
                <a:cxn ang="0">
                  <a:pos x="T0" y="T1"/>
                </a:cxn>
                <a:cxn ang="0">
                  <a:pos x="T2" y="T3"/>
                </a:cxn>
                <a:cxn ang="0">
                  <a:pos x="T4" y="T5"/>
                </a:cxn>
              </a:cxnLst>
              <a:rect l="0" t="0" r="r" b="b"/>
              <a:pathLst>
                <a:path w="10" h="1">
                  <a:moveTo>
                    <a:pt x="10" y="0"/>
                  </a:moveTo>
                  <a:cubicBezTo>
                    <a:pt x="6" y="0"/>
                    <a:pt x="3" y="0"/>
                    <a:pt x="0" y="0"/>
                  </a:cubicBezTo>
                  <a:cubicBezTo>
                    <a:pt x="3" y="1"/>
                    <a:pt x="6" y="1"/>
                    <a:pt x="1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0" name="Freeform 28"/>
            <p:cNvSpPr/>
            <p:nvPr/>
          </p:nvSpPr>
          <p:spPr bwMode="auto">
            <a:xfrm>
              <a:off x="3476626" y="1079500"/>
              <a:ext cx="12700" cy="1587"/>
            </a:xfrm>
            <a:custGeom>
              <a:avLst/>
              <a:gdLst>
                <a:gd name="T0" fmla="*/ 9 w 9"/>
                <a:gd name="T1" fmla="*/ 0 h 1"/>
                <a:gd name="T2" fmla="*/ 1 w 9"/>
                <a:gd name="T3" fmla="*/ 0 h 1"/>
                <a:gd name="T4" fmla="*/ 0 w 9"/>
                <a:gd name="T5" fmla="*/ 0 h 1"/>
                <a:gd name="T6" fmla="*/ 9 w 9"/>
                <a:gd name="T7" fmla="*/ 0 h 1"/>
              </a:gdLst>
              <a:ahLst/>
              <a:cxnLst>
                <a:cxn ang="0">
                  <a:pos x="T0" y="T1"/>
                </a:cxn>
                <a:cxn ang="0">
                  <a:pos x="T2" y="T3"/>
                </a:cxn>
                <a:cxn ang="0">
                  <a:pos x="T4" y="T5"/>
                </a:cxn>
                <a:cxn ang="0">
                  <a:pos x="T6" y="T7"/>
                </a:cxn>
              </a:cxnLst>
              <a:rect l="0" t="0" r="r" b="b"/>
              <a:pathLst>
                <a:path w="9" h="1">
                  <a:moveTo>
                    <a:pt x="9" y="0"/>
                  </a:moveTo>
                  <a:cubicBezTo>
                    <a:pt x="6" y="0"/>
                    <a:pt x="4" y="0"/>
                    <a:pt x="1" y="0"/>
                  </a:cubicBezTo>
                  <a:cubicBezTo>
                    <a:pt x="1" y="0"/>
                    <a:pt x="0" y="0"/>
                    <a:pt x="0" y="0"/>
                  </a:cubicBezTo>
                  <a:cubicBezTo>
                    <a:pt x="1" y="1"/>
                    <a:pt x="6" y="0"/>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1" name="Freeform 29"/>
            <p:cNvSpPr/>
            <p:nvPr/>
          </p:nvSpPr>
          <p:spPr bwMode="auto">
            <a:xfrm>
              <a:off x="2679701" y="1081088"/>
              <a:ext cx="11113" cy="1587"/>
            </a:xfrm>
            <a:custGeom>
              <a:avLst/>
              <a:gdLst>
                <a:gd name="T0" fmla="*/ 0 w 7"/>
                <a:gd name="T1" fmla="*/ 2 h 2"/>
                <a:gd name="T2" fmla="*/ 7 w 7"/>
                <a:gd name="T3" fmla="*/ 0 h 2"/>
                <a:gd name="T4" fmla="*/ 0 w 7"/>
                <a:gd name="T5" fmla="*/ 2 h 2"/>
              </a:gdLst>
              <a:ahLst/>
              <a:cxnLst>
                <a:cxn ang="0">
                  <a:pos x="T0" y="T1"/>
                </a:cxn>
                <a:cxn ang="0">
                  <a:pos x="T2" y="T3"/>
                </a:cxn>
                <a:cxn ang="0">
                  <a:pos x="T4" y="T5"/>
                </a:cxn>
              </a:cxnLst>
              <a:rect l="0" t="0" r="r" b="b"/>
              <a:pathLst>
                <a:path w="7" h="2">
                  <a:moveTo>
                    <a:pt x="0" y="2"/>
                  </a:moveTo>
                  <a:cubicBezTo>
                    <a:pt x="3" y="1"/>
                    <a:pt x="6" y="1"/>
                    <a:pt x="7" y="0"/>
                  </a:cubicBezTo>
                  <a:cubicBezTo>
                    <a:pt x="3" y="0"/>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2" name="Freeform 30"/>
            <p:cNvSpPr>
              <a:spLocks noEditPoints="1"/>
            </p:cNvSpPr>
            <p:nvPr/>
          </p:nvSpPr>
          <p:spPr bwMode="auto">
            <a:xfrm>
              <a:off x="1695339" y="962402"/>
              <a:ext cx="2011362" cy="1230312"/>
            </a:xfrm>
            <a:custGeom>
              <a:avLst/>
              <a:gdLst>
                <a:gd name="T0" fmla="*/ 1411 w 1427"/>
                <a:gd name="T1" fmla="*/ 193 h 871"/>
                <a:gd name="T2" fmla="*/ 1412 w 1427"/>
                <a:gd name="T3" fmla="*/ 150 h 871"/>
                <a:gd name="T4" fmla="*/ 1419 w 1427"/>
                <a:gd name="T5" fmla="*/ 186 h 871"/>
                <a:gd name="T6" fmla="*/ 1418 w 1427"/>
                <a:gd name="T7" fmla="*/ 128 h 871"/>
                <a:gd name="T8" fmla="*/ 1393 w 1427"/>
                <a:gd name="T9" fmla="*/ 77 h 871"/>
                <a:gd name="T10" fmla="*/ 1299 w 1427"/>
                <a:gd name="T11" fmla="*/ 27 h 871"/>
                <a:gd name="T12" fmla="*/ 1107 w 1427"/>
                <a:gd name="T13" fmla="*/ 43 h 871"/>
                <a:gd name="T14" fmla="*/ 1069 w 1427"/>
                <a:gd name="T15" fmla="*/ 20 h 871"/>
                <a:gd name="T16" fmla="*/ 986 w 1427"/>
                <a:gd name="T17" fmla="*/ 28 h 871"/>
                <a:gd name="T18" fmla="*/ 861 w 1427"/>
                <a:gd name="T19" fmla="*/ 31 h 871"/>
                <a:gd name="T20" fmla="*/ 821 w 1427"/>
                <a:gd name="T21" fmla="*/ 18 h 871"/>
                <a:gd name="T22" fmla="*/ 742 w 1427"/>
                <a:gd name="T23" fmla="*/ 24 h 871"/>
                <a:gd name="T24" fmla="*/ 660 w 1427"/>
                <a:gd name="T25" fmla="*/ 14 h 871"/>
                <a:gd name="T26" fmla="*/ 626 w 1427"/>
                <a:gd name="T27" fmla="*/ 12 h 871"/>
                <a:gd name="T28" fmla="*/ 322 w 1427"/>
                <a:gd name="T29" fmla="*/ 40 h 871"/>
                <a:gd name="T30" fmla="*/ 275 w 1427"/>
                <a:gd name="T31" fmla="*/ 21 h 871"/>
                <a:gd name="T32" fmla="*/ 339 w 1427"/>
                <a:gd name="T33" fmla="*/ 21 h 871"/>
                <a:gd name="T34" fmla="*/ 156 w 1427"/>
                <a:gd name="T35" fmla="*/ 20 h 871"/>
                <a:gd name="T36" fmla="*/ 123 w 1427"/>
                <a:gd name="T37" fmla="*/ 14 h 871"/>
                <a:gd name="T38" fmla="*/ 69 w 1427"/>
                <a:gd name="T39" fmla="*/ 35 h 871"/>
                <a:gd name="T40" fmla="*/ 6 w 1427"/>
                <a:gd name="T41" fmla="*/ 205 h 871"/>
                <a:gd name="T42" fmla="*/ 22 w 1427"/>
                <a:gd name="T43" fmla="*/ 148 h 871"/>
                <a:gd name="T44" fmla="*/ 52 w 1427"/>
                <a:gd name="T45" fmla="*/ 64 h 871"/>
                <a:gd name="T46" fmla="*/ 33 w 1427"/>
                <a:gd name="T47" fmla="*/ 147 h 871"/>
                <a:gd name="T48" fmla="*/ 26 w 1427"/>
                <a:gd name="T49" fmla="*/ 257 h 871"/>
                <a:gd name="T50" fmla="*/ 29 w 1427"/>
                <a:gd name="T51" fmla="*/ 409 h 871"/>
                <a:gd name="T52" fmla="*/ 11 w 1427"/>
                <a:gd name="T53" fmla="*/ 376 h 871"/>
                <a:gd name="T54" fmla="*/ 3 w 1427"/>
                <a:gd name="T55" fmla="*/ 579 h 871"/>
                <a:gd name="T56" fmla="*/ 28 w 1427"/>
                <a:gd name="T57" fmla="*/ 664 h 871"/>
                <a:gd name="T58" fmla="*/ 11 w 1427"/>
                <a:gd name="T59" fmla="*/ 513 h 871"/>
                <a:gd name="T60" fmla="*/ 32 w 1427"/>
                <a:gd name="T61" fmla="*/ 495 h 871"/>
                <a:gd name="T62" fmla="*/ 34 w 1427"/>
                <a:gd name="T63" fmla="*/ 721 h 871"/>
                <a:gd name="T64" fmla="*/ 48 w 1427"/>
                <a:gd name="T65" fmla="*/ 802 h 871"/>
                <a:gd name="T66" fmla="*/ 68 w 1427"/>
                <a:gd name="T67" fmla="*/ 829 h 871"/>
                <a:gd name="T68" fmla="*/ 152 w 1427"/>
                <a:gd name="T69" fmla="*/ 869 h 871"/>
                <a:gd name="T70" fmla="*/ 323 w 1427"/>
                <a:gd name="T71" fmla="*/ 861 h 871"/>
                <a:gd name="T72" fmla="*/ 513 w 1427"/>
                <a:gd name="T73" fmla="*/ 862 h 871"/>
                <a:gd name="T74" fmla="*/ 867 w 1427"/>
                <a:gd name="T75" fmla="*/ 861 h 871"/>
                <a:gd name="T76" fmla="*/ 903 w 1427"/>
                <a:gd name="T77" fmla="*/ 851 h 871"/>
                <a:gd name="T78" fmla="*/ 1188 w 1427"/>
                <a:gd name="T79" fmla="*/ 845 h 871"/>
                <a:gd name="T80" fmla="*/ 1311 w 1427"/>
                <a:gd name="T81" fmla="*/ 846 h 871"/>
                <a:gd name="T82" fmla="*/ 1368 w 1427"/>
                <a:gd name="T83" fmla="*/ 800 h 871"/>
                <a:gd name="T84" fmla="*/ 1383 w 1427"/>
                <a:gd name="T85" fmla="*/ 412 h 871"/>
                <a:gd name="T86" fmla="*/ 1400 w 1427"/>
                <a:gd name="T87" fmla="*/ 502 h 871"/>
                <a:gd name="T88" fmla="*/ 1411 w 1427"/>
                <a:gd name="T89" fmla="*/ 402 h 871"/>
                <a:gd name="T90" fmla="*/ 1407 w 1427"/>
                <a:gd name="T91" fmla="*/ 338 h 871"/>
                <a:gd name="T92" fmla="*/ 1227 w 1427"/>
                <a:gd name="T93" fmla="*/ 62 h 871"/>
                <a:gd name="T94" fmla="*/ 1127 w 1427"/>
                <a:gd name="T95" fmla="*/ 69 h 871"/>
                <a:gd name="T96" fmla="*/ 952 w 1427"/>
                <a:gd name="T97" fmla="*/ 60 h 871"/>
                <a:gd name="T98" fmla="*/ 908 w 1427"/>
                <a:gd name="T99" fmla="*/ 66 h 871"/>
                <a:gd name="T100" fmla="*/ 621 w 1427"/>
                <a:gd name="T101" fmla="*/ 52 h 871"/>
                <a:gd name="T102" fmla="*/ 696 w 1427"/>
                <a:gd name="T103" fmla="*/ 67 h 871"/>
                <a:gd name="T104" fmla="*/ 444 w 1427"/>
                <a:gd name="T105" fmla="*/ 57 h 871"/>
                <a:gd name="T106" fmla="*/ 322 w 1427"/>
                <a:gd name="T107" fmla="*/ 69 h 871"/>
                <a:gd name="T108" fmla="*/ 55 w 1427"/>
                <a:gd name="T109" fmla="*/ 157 h 871"/>
                <a:gd name="T110" fmla="*/ 115 w 1427"/>
                <a:gd name="T111" fmla="*/ 68 h 871"/>
                <a:gd name="T112" fmla="*/ 60 w 1427"/>
                <a:gd name="T113" fmla="*/ 137 h 871"/>
                <a:gd name="T114" fmla="*/ 68 w 1427"/>
                <a:gd name="T115" fmla="*/ 424 h 871"/>
                <a:gd name="T116" fmla="*/ 595 w 1427"/>
                <a:gd name="T117" fmla="*/ 833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27" h="871">
                  <a:moveTo>
                    <a:pt x="1409" y="244"/>
                  </a:moveTo>
                  <a:cubicBezTo>
                    <a:pt x="1415" y="283"/>
                    <a:pt x="1416" y="244"/>
                    <a:pt x="1421" y="285"/>
                  </a:cubicBezTo>
                  <a:cubicBezTo>
                    <a:pt x="1426" y="285"/>
                    <a:pt x="1427" y="269"/>
                    <a:pt x="1426" y="246"/>
                  </a:cubicBezTo>
                  <a:cubicBezTo>
                    <a:pt x="1424" y="261"/>
                    <a:pt x="1418" y="237"/>
                    <a:pt x="1414" y="257"/>
                  </a:cubicBezTo>
                  <a:cubicBezTo>
                    <a:pt x="1412" y="223"/>
                    <a:pt x="1401" y="226"/>
                    <a:pt x="1406" y="189"/>
                  </a:cubicBezTo>
                  <a:cubicBezTo>
                    <a:pt x="1407" y="190"/>
                    <a:pt x="1407" y="190"/>
                    <a:pt x="1407" y="190"/>
                  </a:cubicBezTo>
                  <a:cubicBezTo>
                    <a:pt x="1403" y="174"/>
                    <a:pt x="1403" y="174"/>
                    <a:pt x="1403" y="174"/>
                  </a:cubicBezTo>
                  <a:cubicBezTo>
                    <a:pt x="1405" y="153"/>
                    <a:pt x="1405" y="153"/>
                    <a:pt x="1405" y="153"/>
                  </a:cubicBezTo>
                  <a:cubicBezTo>
                    <a:pt x="1411" y="166"/>
                    <a:pt x="1408" y="183"/>
                    <a:pt x="1411" y="193"/>
                  </a:cubicBezTo>
                  <a:cubicBezTo>
                    <a:pt x="1414" y="180"/>
                    <a:pt x="1413" y="171"/>
                    <a:pt x="1411" y="162"/>
                  </a:cubicBezTo>
                  <a:cubicBezTo>
                    <a:pt x="1410" y="158"/>
                    <a:pt x="1409" y="154"/>
                    <a:pt x="1407" y="146"/>
                  </a:cubicBezTo>
                  <a:cubicBezTo>
                    <a:pt x="1407" y="142"/>
                    <a:pt x="1406" y="139"/>
                    <a:pt x="1405" y="135"/>
                  </a:cubicBezTo>
                  <a:cubicBezTo>
                    <a:pt x="1404" y="131"/>
                    <a:pt x="1403" y="126"/>
                    <a:pt x="1402" y="122"/>
                  </a:cubicBezTo>
                  <a:cubicBezTo>
                    <a:pt x="1401" y="113"/>
                    <a:pt x="1401" y="112"/>
                    <a:pt x="1402" y="113"/>
                  </a:cubicBezTo>
                  <a:cubicBezTo>
                    <a:pt x="1403" y="114"/>
                    <a:pt x="1404" y="116"/>
                    <a:pt x="1405" y="119"/>
                  </a:cubicBezTo>
                  <a:cubicBezTo>
                    <a:pt x="1406" y="121"/>
                    <a:pt x="1407" y="124"/>
                    <a:pt x="1408" y="128"/>
                  </a:cubicBezTo>
                  <a:cubicBezTo>
                    <a:pt x="1409" y="131"/>
                    <a:pt x="1410" y="135"/>
                    <a:pt x="1411" y="139"/>
                  </a:cubicBezTo>
                  <a:cubicBezTo>
                    <a:pt x="1412" y="143"/>
                    <a:pt x="1412" y="147"/>
                    <a:pt x="1412" y="150"/>
                  </a:cubicBezTo>
                  <a:cubicBezTo>
                    <a:pt x="1413" y="153"/>
                    <a:pt x="1413" y="155"/>
                    <a:pt x="1414" y="157"/>
                  </a:cubicBezTo>
                  <a:cubicBezTo>
                    <a:pt x="1414" y="158"/>
                    <a:pt x="1415" y="159"/>
                    <a:pt x="1415" y="159"/>
                  </a:cubicBezTo>
                  <a:cubicBezTo>
                    <a:pt x="1415" y="157"/>
                    <a:pt x="1415" y="155"/>
                    <a:pt x="1415" y="153"/>
                  </a:cubicBezTo>
                  <a:cubicBezTo>
                    <a:pt x="1415" y="149"/>
                    <a:pt x="1415" y="146"/>
                    <a:pt x="1415" y="143"/>
                  </a:cubicBezTo>
                  <a:cubicBezTo>
                    <a:pt x="1415" y="136"/>
                    <a:pt x="1416" y="131"/>
                    <a:pt x="1417" y="132"/>
                  </a:cubicBezTo>
                  <a:cubicBezTo>
                    <a:pt x="1417" y="137"/>
                    <a:pt x="1418" y="141"/>
                    <a:pt x="1418" y="145"/>
                  </a:cubicBezTo>
                  <a:cubicBezTo>
                    <a:pt x="1418" y="148"/>
                    <a:pt x="1418" y="151"/>
                    <a:pt x="1418" y="153"/>
                  </a:cubicBezTo>
                  <a:cubicBezTo>
                    <a:pt x="1418" y="157"/>
                    <a:pt x="1419" y="159"/>
                    <a:pt x="1419" y="161"/>
                  </a:cubicBezTo>
                  <a:cubicBezTo>
                    <a:pt x="1420" y="166"/>
                    <a:pt x="1420" y="171"/>
                    <a:pt x="1419" y="186"/>
                  </a:cubicBezTo>
                  <a:cubicBezTo>
                    <a:pt x="1417" y="171"/>
                    <a:pt x="1417" y="189"/>
                    <a:pt x="1415" y="186"/>
                  </a:cubicBezTo>
                  <a:cubicBezTo>
                    <a:pt x="1417" y="190"/>
                    <a:pt x="1417" y="219"/>
                    <a:pt x="1416" y="239"/>
                  </a:cubicBezTo>
                  <a:cubicBezTo>
                    <a:pt x="1421" y="244"/>
                    <a:pt x="1420" y="222"/>
                    <a:pt x="1422" y="209"/>
                  </a:cubicBezTo>
                  <a:cubicBezTo>
                    <a:pt x="1419" y="197"/>
                    <a:pt x="1420" y="184"/>
                    <a:pt x="1421" y="173"/>
                  </a:cubicBezTo>
                  <a:cubicBezTo>
                    <a:pt x="1422" y="167"/>
                    <a:pt x="1422" y="161"/>
                    <a:pt x="1422" y="156"/>
                  </a:cubicBezTo>
                  <a:cubicBezTo>
                    <a:pt x="1422" y="153"/>
                    <a:pt x="1422" y="149"/>
                    <a:pt x="1421" y="145"/>
                  </a:cubicBezTo>
                  <a:cubicBezTo>
                    <a:pt x="1421" y="143"/>
                    <a:pt x="1421" y="141"/>
                    <a:pt x="1420" y="140"/>
                  </a:cubicBezTo>
                  <a:cubicBezTo>
                    <a:pt x="1420" y="138"/>
                    <a:pt x="1419" y="136"/>
                    <a:pt x="1419" y="135"/>
                  </a:cubicBezTo>
                  <a:cubicBezTo>
                    <a:pt x="1418" y="132"/>
                    <a:pt x="1418" y="130"/>
                    <a:pt x="1418" y="128"/>
                  </a:cubicBezTo>
                  <a:cubicBezTo>
                    <a:pt x="1417" y="126"/>
                    <a:pt x="1417" y="125"/>
                    <a:pt x="1416" y="123"/>
                  </a:cubicBezTo>
                  <a:cubicBezTo>
                    <a:pt x="1416" y="121"/>
                    <a:pt x="1415" y="119"/>
                    <a:pt x="1415" y="118"/>
                  </a:cubicBezTo>
                  <a:cubicBezTo>
                    <a:pt x="1415" y="116"/>
                    <a:pt x="1416" y="116"/>
                    <a:pt x="1417" y="118"/>
                  </a:cubicBezTo>
                  <a:cubicBezTo>
                    <a:pt x="1419" y="121"/>
                    <a:pt x="1422" y="130"/>
                    <a:pt x="1422" y="128"/>
                  </a:cubicBezTo>
                  <a:cubicBezTo>
                    <a:pt x="1421" y="120"/>
                    <a:pt x="1419" y="114"/>
                    <a:pt x="1418" y="111"/>
                  </a:cubicBezTo>
                  <a:cubicBezTo>
                    <a:pt x="1416" y="108"/>
                    <a:pt x="1415" y="107"/>
                    <a:pt x="1415" y="107"/>
                  </a:cubicBezTo>
                  <a:cubicBezTo>
                    <a:pt x="1413" y="107"/>
                    <a:pt x="1413" y="109"/>
                    <a:pt x="1410" y="104"/>
                  </a:cubicBezTo>
                  <a:cubicBezTo>
                    <a:pt x="1407" y="98"/>
                    <a:pt x="1404" y="93"/>
                    <a:pt x="1401" y="89"/>
                  </a:cubicBezTo>
                  <a:cubicBezTo>
                    <a:pt x="1399" y="84"/>
                    <a:pt x="1396" y="80"/>
                    <a:pt x="1393" y="77"/>
                  </a:cubicBezTo>
                  <a:cubicBezTo>
                    <a:pt x="1388" y="70"/>
                    <a:pt x="1384" y="65"/>
                    <a:pt x="1380" y="60"/>
                  </a:cubicBezTo>
                  <a:cubicBezTo>
                    <a:pt x="1378" y="57"/>
                    <a:pt x="1376" y="55"/>
                    <a:pt x="1373" y="53"/>
                  </a:cubicBezTo>
                  <a:cubicBezTo>
                    <a:pt x="1371" y="50"/>
                    <a:pt x="1369" y="48"/>
                    <a:pt x="1366" y="46"/>
                  </a:cubicBezTo>
                  <a:cubicBezTo>
                    <a:pt x="1363" y="44"/>
                    <a:pt x="1360" y="42"/>
                    <a:pt x="1357" y="39"/>
                  </a:cubicBezTo>
                  <a:cubicBezTo>
                    <a:pt x="1353" y="38"/>
                    <a:pt x="1350" y="35"/>
                    <a:pt x="1345" y="33"/>
                  </a:cubicBezTo>
                  <a:cubicBezTo>
                    <a:pt x="1337" y="32"/>
                    <a:pt x="1326" y="29"/>
                    <a:pt x="1314" y="28"/>
                  </a:cubicBezTo>
                  <a:cubicBezTo>
                    <a:pt x="1312" y="28"/>
                    <a:pt x="1311" y="28"/>
                    <a:pt x="1309" y="27"/>
                  </a:cubicBezTo>
                  <a:cubicBezTo>
                    <a:pt x="1307" y="27"/>
                    <a:pt x="1306" y="27"/>
                    <a:pt x="1304" y="27"/>
                  </a:cubicBezTo>
                  <a:cubicBezTo>
                    <a:pt x="1302" y="27"/>
                    <a:pt x="1301" y="27"/>
                    <a:pt x="1299" y="27"/>
                  </a:cubicBezTo>
                  <a:cubicBezTo>
                    <a:pt x="1296" y="27"/>
                    <a:pt x="1296" y="27"/>
                    <a:pt x="1296" y="27"/>
                  </a:cubicBezTo>
                  <a:cubicBezTo>
                    <a:pt x="1294" y="27"/>
                    <a:pt x="1294" y="27"/>
                    <a:pt x="1294" y="27"/>
                  </a:cubicBezTo>
                  <a:cubicBezTo>
                    <a:pt x="1290" y="27"/>
                    <a:pt x="1285" y="27"/>
                    <a:pt x="1280" y="27"/>
                  </a:cubicBezTo>
                  <a:cubicBezTo>
                    <a:pt x="1260" y="28"/>
                    <a:pt x="1238" y="27"/>
                    <a:pt x="1220" y="27"/>
                  </a:cubicBezTo>
                  <a:cubicBezTo>
                    <a:pt x="1224" y="25"/>
                    <a:pt x="1219" y="23"/>
                    <a:pt x="1217" y="22"/>
                  </a:cubicBezTo>
                  <a:cubicBezTo>
                    <a:pt x="1196" y="29"/>
                    <a:pt x="1203" y="26"/>
                    <a:pt x="1176" y="31"/>
                  </a:cubicBezTo>
                  <a:cubicBezTo>
                    <a:pt x="1199" y="34"/>
                    <a:pt x="1199" y="34"/>
                    <a:pt x="1199" y="34"/>
                  </a:cubicBezTo>
                  <a:cubicBezTo>
                    <a:pt x="1181" y="34"/>
                    <a:pt x="1166" y="40"/>
                    <a:pt x="1150" y="36"/>
                  </a:cubicBezTo>
                  <a:cubicBezTo>
                    <a:pt x="1172" y="43"/>
                    <a:pt x="1120" y="41"/>
                    <a:pt x="1107" y="43"/>
                  </a:cubicBezTo>
                  <a:cubicBezTo>
                    <a:pt x="1088" y="41"/>
                    <a:pt x="1069" y="46"/>
                    <a:pt x="1059" y="41"/>
                  </a:cubicBezTo>
                  <a:cubicBezTo>
                    <a:pt x="1062" y="41"/>
                    <a:pt x="1062" y="41"/>
                    <a:pt x="1062" y="41"/>
                  </a:cubicBezTo>
                  <a:cubicBezTo>
                    <a:pt x="1035" y="40"/>
                    <a:pt x="1035" y="40"/>
                    <a:pt x="1035" y="40"/>
                  </a:cubicBezTo>
                  <a:cubicBezTo>
                    <a:pt x="1038" y="34"/>
                    <a:pt x="1038" y="34"/>
                    <a:pt x="1038" y="34"/>
                  </a:cubicBezTo>
                  <a:cubicBezTo>
                    <a:pt x="1019" y="31"/>
                    <a:pt x="997" y="36"/>
                    <a:pt x="1003" y="38"/>
                  </a:cubicBezTo>
                  <a:cubicBezTo>
                    <a:pt x="983" y="36"/>
                    <a:pt x="995" y="36"/>
                    <a:pt x="992" y="32"/>
                  </a:cubicBezTo>
                  <a:cubicBezTo>
                    <a:pt x="1003" y="30"/>
                    <a:pt x="1027" y="25"/>
                    <a:pt x="1034" y="30"/>
                  </a:cubicBezTo>
                  <a:cubicBezTo>
                    <a:pt x="1032" y="30"/>
                    <a:pt x="1028" y="29"/>
                    <a:pt x="1027" y="30"/>
                  </a:cubicBezTo>
                  <a:cubicBezTo>
                    <a:pt x="1078" y="33"/>
                    <a:pt x="1043" y="22"/>
                    <a:pt x="1069" y="20"/>
                  </a:cubicBezTo>
                  <a:cubicBezTo>
                    <a:pt x="1056" y="20"/>
                    <a:pt x="1046" y="17"/>
                    <a:pt x="1032" y="18"/>
                  </a:cubicBezTo>
                  <a:cubicBezTo>
                    <a:pt x="1025" y="19"/>
                    <a:pt x="998" y="21"/>
                    <a:pt x="985" y="24"/>
                  </a:cubicBezTo>
                  <a:cubicBezTo>
                    <a:pt x="1003" y="21"/>
                    <a:pt x="1013" y="24"/>
                    <a:pt x="1027" y="26"/>
                  </a:cubicBezTo>
                  <a:cubicBezTo>
                    <a:pt x="1015" y="25"/>
                    <a:pt x="1013" y="29"/>
                    <a:pt x="1003" y="27"/>
                  </a:cubicBezTo>
                  <a:cubicBezTo>
                    <a:pt x="1006" y="26"/>
                    <a:pt x="1006" y="26"/>
                    <a:pt x="1006" y="26"/>
                  </a:cubicBezTo>
                  <a:cubicBezTo>
                    <a:pt x="993" y="28"/>
                    <a:pt x="993" y="28"/>
                    <a:pt x="993" y="28"/>
                  </a:cubicBezTo>
                  <a:cubicBezTo>
                    <a:pt x="991" y="24"/>
                    <a:pt x="956" y="27"/>
                    <a:pt x="976" y="22"/>
                  </a:cubicBezTo>
                  <a:cubicBezTo>
                    <a:pt x="958" y="23"/>
                    <a:pt x="970" y="26"/>
                    <a:pt x="953" y="27"/>
                  </a:cubicBezTo>
                  <a:cubicBezTo>
                    <a:pt x="986" y="28"/>
                    <a:pt x="986" y="28"/>
                    <a:pt x="986" y="28"/>
                  </a:cubicBezTo>
                  <a:cubicBezTo>
                    <a:pt x="986" y="33"/>
                    <a:pt x="986" y="33"/>
                    <a:pt x="986" y="33"/>
                  </a:cubicBezTo>
                  <a:cubicBezTo>
                    <a:pt x="974" y="35"/>
                    <a:pt x="971" y="32"/>
                    <a:pt x="957" y="33"/>
                  </a:cubicBezTo>
                  <a:cubicBezTo>
                    <a:pt x="959" y="37"/>
                    <a:pt x="959" y="37"/>
                    <a:pt x="959" y="37"/>
                  </a:cubicBezTo>
                  <a:cubicBezTo>
                    <a:pt x="935" y="33"/>
                    <a:pt x="935" y="33"/>
                    <a:pt x="935" y="33"/>
                  </a:cubicBezTo>
                  <a:cubicBezTo>
                    <a:pt x="938" y="36"/>
                    <a:pt x="920" y="35"/>
                    <a:pt x="915" y="36"/>
                  </a:cubicBezTo>
                  <a:cubicBezTo>
                    <a:pt x="902" y="34"/>
                    <a:pt x="911" y="27"/>
                    <a:pt x="889" y="31"/>
                  </a:cubicBezTo>
                  <a:cubicBezTo>
                    <a:pt x="890" y="31"/>
                    <a:pt x="890" y="31"/>
                    <a:pt x="890" y="31"/>
                  </a:cubicBezTo>
                  <a:cubicBezTo>
                    <a:pt x="878" y="33"/>
                    <a:pt x="870" y="34"/>
                    <a:pt x="852" y="33"/>
                  </a:cubicBezTo>
                  <a:cubicBezTo>
                    <a:pt x="853" y="32"/>
                    <a:pt x="858" y="31"/>
                    <a:pt x="861" y="31"/>
                  </a:cubicBezTo>
                  <a:cubicBezTo>
                    <a:pt x="835" y="28"/>
                    <a:pt x="795" y="36"/>
                    <a:pt x="784" y="29"/>
                  </a:cubicBezTo>
                  <a:cubicBezTo>
                    <a:pt x="786" y="25"/>
                    <a:pt x="796" y="27"/>
                    <a:pt x="797" y="23"/>
                  </a:cubicBezTo>
                  <a:cubicBezTo>
                    <a:pt x="835" y="28"/>
                    <a:pt x="824" y="16"/>
                    <a:pt x="870" y="19"/>
                  </a:cubicBezTo>
                  <a:cubicBezTo>
                    <a:pt x="872" y="29"/>
                    <a:pt x="908" y="14"/>
                    <a:pt x="917" y="23"/>
                  </a:cubicBezTo>
                  <a:cubicBezTo>
                    <a:pt x="899" y="22"/>
                    <a:pt x="875" y="28"/>
                    <a:pt x="878" y="29"/>
                  </a:cubicBezTo>
                  <a:cubicBezTo>
                    <a:pt x="895" y="28"/>
                    <a:pt x="918" y="28"/>
                    <a:pt x="929" y="29"/>
                  </a:cubicBezTo>
                  <a:cubicBezTo>
                    <a:pt x="919" y="26"/>
                    <a:pt x="922" y="21"/>
                    <a:pt x="930" y="17"/>
                  </a:cubicBezTo>
                  <a:cubicBezTo>
                    <a:pt x="903" y="20"/>
                    <a:pt x="855" y="14"/>
                    <a:pt x="817" y="13"/>
                  </a:cubicBezTo>
                  <a:cubicBezTo>
                    <a:pt x="821" y="18"/>
                    <a:pt x="821" y="18"/>
                    <a:pt x="821" y="18"/>
                  </a:cubicBezTo>
                  <a:cubicBezTo>
                    <a:pt x="789" y="23"/>
                    <a:pt x="825" y="13"/>
                    <a:pt x="800" y="13"/>
                  </a:cubicBezTo>
                  <a:cubicBezTo>
                    <a:pt x="788" y="17"/>
                    <a:pt x="788" y="17"/>
                    <a:pt x="788" y="17"/>
                  </a:cubicBezTo>
                  <a:cubicBezTo>
                    <a:pt x="787" y="16"/>
                    <a:pt x="787" y="16"/>
                    <a:pt x="787" y="16"/>
                  </a:cubicBezTo>
                  <a:cubicBezTo>
                    <a:pt x="768" y="22"/>
                    <a:pt x="768" y="22"/>
                    <a:pt x="768" y="22"/>
                  </a:cubicBezTo>
                  <a:cubicBezTo>
                    <a:pt x="781" y="21"/>
                    <a:pt x="775" y="17"/>
                    <a:pt x="790" y="20"/>
                  </a:cubicBezTo>
                  <a:cubicBezTo>
                    <a:pt x="803" y="21"/>
                    <a:pt x="789" y="24"/>
                    <a:pt x="786" y="27"/>
                  </a:cubicBezTo>
                  <a:cubicBezTo>
                    <a:pt x="777" y="25"/>
                    <a:pt x="745" y="27"/>
                    <a:pt x="765" y="23"/>
                  </a:cubicBezTo>
                  <a:cubicBezTo>
                    <a:pt x="730" y="28"/>
                    <a:pt x="730" y="28"/>
                    <a:pt x="730" y="28"/>
                  </a:cubicBezTo>
                  <a:cubicBezTo>
                    <a:pt x="730" y="26"/>
                    <a:pt x="738" y="25"/>
                    <a:pt x="742" y="24"/>
                  </a:cubicBezTo>
                  <a:cubicBezTo>
                    <a:pt x="717" y="25"/>
                    <a:pt x="717" y="25"/>
                    <a:pt x="717" y="25"/>
                  </a:cubicBezTo>
                  <a:cubicBezTo>
                    <a:pt x="718" y="24"/>
                    <a:pt x="718" y="24"/>
                    <a:pt x="718" y="24"/>
                  </a:cubicBezTo>
                  <a:cubicBezTo>
                    <a:pt x="698" y="27"/>
                    <a:pt x="670" y="27"/>
                    <a:pt x="654" y="31"/>
                  </a:cubicBezTo>
                  <a:cubicBezTo>
                    <a:pt x="688" y="35"/>
                    <a:pt x="638" y="36"/>
                    <a:pt x="641" y="39"/>
                  </a:cubicBezTo>
                  <a:cubicBezTo>
                    <a:pt x="629" y="38"/>
                    <a:pt x="625" y="28"/>
                    <a:pt x="651" y="24"/>
                  </a:cubicBezTo>
                  <a:cubicBezTo>
                    <a:pt x="658" y="28"/>
                    <a:pt x="676" y="23"/>
                    <a:pt x="689" y="23"/>
                  </a:cubicBezTo>
                  <a:cubicBezTo>
                    <a:pt x="672" y="21"/>
                    <a:pt x="667" y="24"/>
                    <a:pt x="653" y="24"/>
                  </a:cubicBezTo>
                  <a:cubicBezTo>
                    <a:pt x="663" y="22"/>
                    <a:pt x="636" y="21"/>
                    <a:pt x="636" y="19"/>
                  </a:cubicBezTo>
                  <a:cubicBezTo>
                    <a:pt x="638" y="17"/>
                    <a:pt x="643" y="12"/>
                    <a:pt x="660" y="14"/>
                  </a:cubicBezTo>
                  <a:cubicBezTo>
                    <a:pt x="686" y="15"/>
                    <a:pt x="663" y="19"/>
                    <a:pt x="671" y="19"/>
                  </a:cubicBezTo>
                  <a:cubicBezTo>
                    <a:pt x="677" y="24"/>
                    <a:pt x="706" y="18"/>
                    <a:pt x="722" y="19"/>
                  </a:cubicBezTo>
                  <a:cubicBezTo>
                    <a:pt x="723" y="20"/>
                    <a:pt x="718" y="20"/>
                    <a:pt x="716" y="21"/>
                  </a:cubicBezTo>
                  <a:cubicBezTo>
                    <a:pt x="729" y="20"/>
                    <a:pt x="757" y="20"/>
                    <a:pt x="759" y="17"/>
                  </a:cubicBezTo>
                  <a:cubicBezTo>
                    <a:pt x="726" y="19"/>
                    <a:pt x="726" y="19"/>
                    <a:pt x="726" y="19"/>
                  </a:cubicBezTo>
                  <a:cubicBezTo>
                    <a:pt x="718" y="18"/>
                    <a:pt x="736" y="16"/>
                    <a:pt x="726" y="14"/>
                  </a:cubicBezTo>
                  <a:cubicBezTo>
                    <a:pt x="718" y="15"/>
                    <a:pt x="709" y="15"/>
                    <a:pt x="699" y="14"/>
                  </a:cubicBezTo>
                  <a:cubicBezTo>
                    <a:pt x="701" y="13"/>
                    <a:pt x="701" y="13"/>
                    <a:pt x="701" y="13"/>
                  </a:cubicBezTo>
                  <a:cubicBezTo>
                    <a:pt x="681" y="10"/>
                    <a:pt x="649" y="11"/>
                    <a:pt x="626" y="12"/>
                  </a:cubicBezTo>
                  <a:cubicBezTo>
                    <a:pt x="621" y="21"/>
                    <a:pt x="609" y="26"/>
                    <a:pt x="599" y="34"/>
                  </a:cubicBezTo>
                  <a:cubicBezTo>
                    <a:pt x="564" y="35"/>
                    <a:pt x="528" y="34"/>
                    <a:pt x="491" y="33"/>
                  </a:cubicBezTo>
                  <a:cubicBezTo>
                    <a:pt x="492" y="34"/>
                    <a:pt x="492" y="36"/>
                    <a:pt x="490" y="38"/>
                  </a:cubicBezTo>
                  <a:cubicBezTo>
                    <a:pt x="479" y="35"/>
                    <a:pt x="460" y="37"/>
                    <a:pt x="461" y="33"/>
                  </a:cubicBezTo>
                  <a:cubicBezTo>
                    <a:pt x="450" y="37"/>
                    <a:pt x="418" y="40"/>
                    <a:pt x="424" y="44"/>
                  </a:cubicBezTo>
                  <a:cubicBezTo>
                    <a:pt x="423" y="45"/>
                    <a:pt x="421" y="45"/>
                    <a:pt x="420" y="45"/>
                  </a:cubicBezTo>
                  <a:cubicBezTo>
                    <a:pt x="406" y="40"/>
                    <a:pt x="386" y="37"/>
                    <a:pt x="350" y="36"/>
                  </a:cubicBezTo>
                  <a:cubicBezTo>
                    <a:pt x="343" y="36"/>
                    <a:pt x="342" y="38"/>
                    <a:pt x="344" y="42"/>
                  </a:cubicBezTo>
                  <a:cubicBezTo>
                    <a:pt x="336" y="41"/>
                    <a:pt x="329" y="40"/>
                    <a:pt x="322" y="40"/>
                  </a:cubicBezTo>
                  <a:cubicBezTo>
                    <a:pt x="327" y="38"/>
                    <a:pt x="331" y="36"/>
                    <a:pt x="342" y="35"/>
                  </a:cubicBezTo>
                  <a:cubicBezTo>
                    <a:pt x="285" y="34"/>
                    <a:pt x="285" y="34"/>
                    <a:pt x="285" y="34"/>
                  </a:cubicBezTo>
                  <a:cubicBezTo>
                    <a:pt x="290" y="32"/>
                    <a:pt x="290" y="32"/>
                    <a:pt x="290" y="32"/>
                  </a:cubicBezTo>
                  <a:cubicBezTo>
                    <a:pt x="268" y="35"/>
                    <a:pt x="268" y="35"/>
                    <a:pt x="268" y="35"/>
                  </a:cubicBezTo>
                  <a:cubicBezTo>
                    <a:pt x="280" y="34"/>
                    <a:pt x="299" y="35"/>
                    <a:pt x="295" y="39"/>
                  </a:cubicBezTo>
                  <a:cubicBezTo>
                    <a:pt x="270" y="42"/>
                    <a:pt x="255" y="38"/>
                    <a:pt x="234" y="43"/>
                  </a:cubicBezTo>
                  <a:cubicBezTo>
                    <a:pt x="234" y="36"/>
                    <a:pt x="227" y="34"/>
                    <a:pt x="234" y="30"/>
                  </a:cubicBezTo>
                  <a:cubicBezTo>
                    <a:pt x="236" y="30"/>
                    <a:pt x="236" y="30"/>
                    <a:pt x="237" y="30"/>
                  </a:cubicBezTo>
                  <a:cubicBezTo>
                    <a:pt x="245" y="26"/>
                    <a:pt x="262" y="22"/>
                    <a:pt x="275" y="21"/>
                  </a:cubicBezTo>
                  <a:cubicBezTo>
                    <a:pt x="228" y="18"/>
                    <a:pt x="240" y="21"/>
                    <a:pt x="199" y="19"/>
                  </a:cubicBezTo>
                  <a:cubicBezTo>
                    <a:pt x="196" y="15"/>
                    <a:pt x="237" y="14"/>
                    <a:pt x="227" y="11"/>
                  </a:cubicBezTo>
                  <a:cubicBezTo>
                    <a:pt x="266" y="14"/>
                    <a:pt x="266" y="14"/>
                    <a:pt x="266" y="14"/>
                  </a:cubicBezTo>
                  <a:cubicBezTo>
                    <a:pt x="259" y="14"/>
                    <a:pt x="259" y="15"/>
                    <a:pt x="255" y="16"/>
                  </a:cubicBezTo>
                  <a:cubicBezTo>
                    <a:pt x="282" y="12"/>
                    <a:pt x="291" y="16"/>
                    <a:pt x="311" y="11"/>
                  </a:cubicBezTo>
                  <a:cubicBezTo>
                    <a:pt x="324" y="13"/>
                    <a:pt x="292" y="15"/>
                    <a:pt x="306" y="16"/>
                  </a:cubicBezTo>
                  <a:cubicBezTo>
                    <a:pt x="294" y="16"/>
                    <a:pt x="282" y="21"/>
                    <a:pt x="277" y="25"/>
                  </a:cubicBezTo>
                  <a:cubicBezTo>
                    <a:pt x="307" y="26"/>
                    <a:pt x="294" y="19"/>
                    <a:pt x="320" y="17"/>
                  </a:cubicBezTo>
                  <a:cubicBezTo>
                    <a:pt x="339" y="21"/>
                    <a:pt x="339" y="21"/>
                    <a:pt x="339" y="21"/>
                  </a:cubicBezTo>
                  <a:cubicBezTo>
                    <a:pt x="350" y="20"/>
                    <a:pt x="335" y="19"/>
                    <a:pt x="334" y="18"/>
                  </a:cubicBezTo>
                  <a:cubicBezTo>
                    <a:pt x="349" y="16"/>
                    <a:pt x="354" y="19"/>
                    <a:pt x="365" y="19"/>
                  </a:cubicBezTo>
                  <a:cubicBezTo>
                    <a:pt x="361" y="18"/>
                    <a:pt x="354" y="17"/>
                    <a:pt x="356" y="16"/>
                  </a:cubicBezTo>
                  <a:cubicBezTo>
                    <a:pt x="374" y="19"/>
                    <a:pt x="391" y="17"/>
                    <a:pt x="408" y="23"/>
                  </a:cubicBezTo>
                  <a:cubicBezTo>
                    <a:pt x="398" y="20"/>
                    <a:pt x="419" y="15"/>
                    <a:pt x="426" y="14"/>
                  </a:cubicBezTo>
                  <a:cubicBezTo>
                    <a:pt x="392" y="8"/>
                    <a:pt x="392" y="8"/>
                    <a:pt x="392" y="8"/>
                  </a:cubicBezTo>
                  <a:cubicBezTo>
                    <a:pt x="349" y="10"/>
                    <a:pt x="323" y="7"/>
                    <a:pt x="276" y="10"/>
                  </a:cubicBezTo>
                  <a:cubicBezTo>
                    <a:pt x="279" y="8"/>
                    <a:pt x="279" y="8"/>
                    <a:pt x="279" y="8"/>
                  </a:cubicBezTo>
                  <a:cubicBezTo>
                    <a:pt x="206" y="0"/>
                    <a:pt x="218" y="20"/>
                    <a:pt x="156" y="20"/>
                  </a:cubicBezTo>
                  <a:cubicBezTo>
                    <a:pt x="155" y="19"/>
                    <a:pt x="155" y="18"/>
                    <a:pt x="154" y="18"/>
                  </a:cubicBezTo>
                  <a:cubicBezTo>
                    <a:pt x="153" y="18"/>
                    <a:pt x="152" y="17"/>
                    <a:pt x="150" y="17"/>
                  </a:cubicBezTo>
                  <a:cubicBezTo>
                    <a:pt x="145" y="17"/>
                    <a:pt x="140" y="17"/>
                    <a:pt x="134" y="18"/>
                  </a:cubicBezTo>
                  <a:cubicBezTo>
                    <a:pt x="123" y="20"/>
                    <a:pt x="114" y="23"/>
                    <a:pt x="115" y="20"/>
                  </a:cubicBezTo>
                  <a:cubicBezTo>
                    <a:pt x="119" y="19"/>
                    <a:pt x="122" y="18"/>
                    <a:pt x="125" y="17"/>
                  </a:cubicBezTo>
                  <a:cubicBezTo>
                    <a:pt x="127" y="17"/>
                    <a:pt x="130" y="17"/>
                    <a:pt x="131" y="16"/>
                  </a:cubicBezTo>
                  <a:cubicBezTo>
                    <a:pt x="135" y="15"/>
                    <a:pt x="137" y="15"/>
                    <a:pt x="137" y="14"/>
                  </a:cubicBezTo>
                  <a:cubicBezTo>
                    <a:pt x="138" y="13"/>
                    <a:pt x="135" y="13"/>
                    <a:pt x="130" y="12"/>
                  </a:cubicBezTo>
                  <a:cubicBezTo>
                    <a:pt x="128" y="13"/>
                    <a:pt x="125" y="13"/>
                    <a:pt x="123" y="14"/>
                  </a:cubicBezTo>
                  <a:cubicBezTo>
                    <a:pt x="121" y="15"/>
                    <a:pt x="119" y="15"/>
                    <a:pt x="117" y="16"/>
                  </a:cubicBezTo>
                  <a:cubicBezTo>
                    <a:pt x="113" y="18"/>
                    <a:pt x="109" y="20"/>
                    <a:pt x="105" y="22"/>
                  </a:cubicBezTo>
                  <a:cubicBezTo>
                    <a:pt x="103" y="23"/>
                    <a:pt x="100" y="24"/>
                    <a:pt x="98" y="25"/>
                  </a:cubicBezTo>
                  <a:cubicBezTo>
                    <a:pt x="96" y="27"/>
                    <a:pt x="93" y="28"/>
                    <a:pt x="90" y="29"/>
                  </a:cubicBezTo>
                  <a:cubicBezTo>
                    <a:pt x="89" y="30"/>
                    <a:pt x="87" y="31"/>
                    <a:pt x="86" y="32"/>
                  </a:cubicBezTo>
                  <a:cubicBezTo>
                    <a:pt x="84" y="32"/>
                    <a:pt x="83" y="33"/>
                    <a:pt x="81" y="34"/>
                  </a:cubicBezTo>
                  <a:cubicBezTo>
                    <a:pt x="78" y="36"/>
                    <a:pt x="75" y="38"/>
                    <a:pt x="71" y="40"/>
                  </a:cubicBezTo>
                  <a:cubicBezTo>
                    <a:pt x="75" y="35"/>
                    <a:pt x="71" y="37"/>
                    <a:pt x="69" y="37"/>
                  </a:cubicBezTo>
                  <a:cubicBezTo>
                    <a:pt x="68" y="37"/>
                    <a:pt x="67" y="37"/>
                    <a:pt x="69" y="35"/>
                  </a:cubicBezTo>
                  <a:cubicBezTo>
                    <a:pt x="70" y="33"/>
                    <a:pt x="74" y="30"/>
                    <a:pt x="81" y="26"/>
                  </a:cubicBezTo>
                  <a:cubicBezTo>
                    <a:pt x="60" y="37"/>
                    <a:pt x="46" y="51"/>
                    <a:pt x="36" y="65"/>
                  </a:cubicBezTo>
                  <a:cubicBezTo>
                    <a:pt x="31" y="71"/>
                    <a:pt x="28" y="78"/>
                    <a:pt x="25" y="84"/>
                  </a:cubicBezTo>
                  <a:cubicBezTo>
                    <a:pt x="23" y="90"/>
                    <a:pt x="21" y="97"/>
                    <a:pt x="20" y="103"/>
                  </a:cubicBezTo>
                  <a:cubicBezTo>
                    <a:pt x="15" y="122"/>
                    <a:pt x="14" y="133"/>
                    <a:pt x="13" y="140"/>
                  </a:cubicBezTo>
                  <a:cubicBezTo>
                    <a:pt x="12" y="147"/>
                    <a:pt x="11" y="150"/>
                    <a:pt x="10" y="153"/>
                  </a:cubicBezTo>
                  <a:cubicBezTo>
                    <a:pt x="8" y="156"/>
                    <a:pt x="6" y="160"/>
                    <a:pt x="7" y="183"/>
                  </a:cubicBezTo>
                  <a:cubicBezTo>
                    <a:pt x="5" y="176"/>
                    <a:pt x="5" y="176"/>
                    <a:pt x="5" y="176"/>
                  </a:cubicBezTo>
                  <a:cubicBezTo>
                    <a:pt x="6" y="205"/>
                    <a:pt x="6" y="205"/>
                    <a:pt x="6" y="205"/>
                  </a:cubicBezTo>
                  <a:cubicBezTo>
                    <a:pt x="9" y="195"/>
                    <a:pt x="9" y="195"/>
                    <a:pt x="9" y="195"/>
                  </a:cubicBezTo>
                  <a:cubicBezTo>
                    <a:pt x="13" y="230"/>
                    <a:pt x="13" y="230"/>
                    <a:pt x="13" y="230"/>
                  </a:cubicBezTo>
                  <a:cubicBezTo>
                    <a:pt x="16" y="251"/>
                    <a:pt x="16" y="221"/>
                    <a:pt x="19" y="224"/>
                  </a:cubicBezTo>
                  <a:cubicBezTo>
                    <a:pt x="14" y="217"/>
                    <a:pt x="14" y="217"/>
                    <a:pt x="14" y="217"/>
                  </a:cubicBezTo>
                  <a:cubicBezTo>
                    <a:pt x="15" y="203"/>
                    <a:pt x="12" y="183"/>
                    <a:pt x="15" y="180"/>
                  </a:cubicBezTo>
                  <a:cubicBezTo>
                    <a:pt x="15" y="203"/>
                    <a:pt x="19" y="198"/>
                    <a:pt x="21" y="207"/>
                  </a:cubicBezTo>
                  <a:cubicBezTo>
                    <a:pt x="19" y="185"/>
                    <a:pt x="19" y="185"/>
                    <a:pt x="19" y="185"/>
                  </a:cubicBezTo>
                  <a:cubicBezTo>
                    <a:pt x="22" y="178"/>
                    <a:pt x="22" y="178"/>
                    <a:pt x="22" y="178"/>
                  </a:cubicBezTo>
                  <a:cubicBezTo>
                    <a:pt x="22" y="167"/>
                    <a:pt x="22" y="157"/>
                    <a:pt x="22" y="148"/>
                  </a:cubicBezTo>
                  <a:cubicBezTo>
                    <a:pt x="22" y="135"/>
                    <a:pt x="24" y="124"/>
                    <a:pt x="25" y="113"/>
                  </a:cubicBezTo>
                  <a:cubicBezTo>
                    <a:pt x="23" y="120"/>
                    <a:pt x="22" y="126"/>
                    <a:pt x="22" y="131"/>
                  </a:cubicBezTo>
                  <a:cubicBezTo>
                    <a:pt x="22" y="134"/>
                    <a:pt x="22" y="137"/>
                    <a:pt x="21" y="139"/>
                  </a:cubicBezTo>
                  <a:cubicBezTo>
                    <a:pt x="21" y="142"/>
                    <a:pt x="21" y="145"/>
                    <a:pt x="20" y="148"/>
                  </a:cubicBezTo>
                  <a:cubicBezTo>
                    <a:pt x="18" y="140"/>
                    <a:pt x="18" y="125"/>
                    <a:pt x="23" y="107"/>
                  </a:cubicBezTo>
                  <a:cubicBezTo>
                    <a:pt x="28" y="89"/>
                    <a:pt x="38" y="70"/>
                    <a:pt x="53" y="54"/>
                  </a:cubicBezTo>
                  <a:cubicBezTo>
                    <a:pt x="55" y="54"/>
                    <a:pt x="65" y="46"/>
                    <a:pt x="61" y="50"/>
                  </a:cubicBezTo>
                  <a:cubicBezTo>
                    <a:pt x="61" y="51"/>
                    <a:pt x="55" y="56"/>
                    <a:pt x="53" y="59"/>
                  </a:cubicBezTo>
                  <a:cubicBezTo>
                    <a:pt x="55" y="59"/>
                    <a:pt x="52" y="63"/>
                    <a:pt x="52" y="64"/>
                  </a:cubicBezTo>
                  <a:cubicBezTo>
                    <a:pt x="52" y="65"/>
                    <a:pt x="53" y="64"/>
                    <a:pt x="56" y="62"/>
                  </a:cubicBezTo>
                  <a:cubicBezTo>
                    <a:pt x="58" y="60"/>
                    <a:pt x="63" y="56"/>
                    <a:pt x="70" y="50"/>
                  </a:cubicBezTo>
                  <a:cubicBezTo>
                    <a:pt x="68" y="53"/>
                    <a:pt x="66" y="57"/>
                    <a:pt x="63" y="61"/>
                  </a:cubicBezTo>
                  <a:cubicBezTo>
                    <a:pt x="61" y="65"/>
                    <a:pt x="59" y="69"/>
                    <a:pt x="57" y="73"/>
                  </a:cubicBezTo>
                  <a:cubicBezTo>
                    <a:pt x="53" y="81"/>
                    <a:pt x="51" y="87"/>
                    <a:pt x="52" y="87"/>
                  </a:cubicBezTo>
                  <a:cubicBezTo>
                    <a:pt x="47" y="95"/>
                    <a:pt x="42" y="106"/>
                    <a:pt x="39" y="117"/>
                  </a:cubicBezTo>
                  <a:cubicBezTo>
                    <a:pt x="37" y="123"/>
                    <a:pt x="35" y="128"/>
                    <a:pt x="35" y="133"/>
                  </a:cubicBezTo>
                  <a:cubicBezTo>
                    <a:pt x="34" y="136"/>
                    <a:pt x="34" y="138"/>
                    <a:pt x="33" y="141"/>
                  </a:cubicBezTo>
                  <a:cubicBezTo>
                    <a:pt x="33" y="143"/>
                    <a:pt x="33" y="145"/>
                    <a:pt x="33" y="147"/>
                  </a:cubicBezTo>
                  <a:cubicBezTo>
                    <a:pt x="32" y="146"/>
                    <a:pt x="32" y="146"/>
                    <a:pt x="32" y="146"/>
                  </a:cubicBezTo>
                  <a:cubicBezTo>
                    <a:pt x="32" y="148"/>
                    <a:pt x="31" y="151"/>
                    <a:pt x="31" y="153"/>
                  </a:cubicBezTo>
                  <a:cubicBezTo>
                    <a:pt x="32" y="155"/>
                    <a:pt x="32" y="157"/>
                    <a:pt x="32" y="159"/>
                  </a:cubicBezTo>
                  <a:cubicBezTo>
                    <a:pt x="32" y="163"/>
                    <a:pt x="32" y="168"/>
                    <a:pt x="32" y="172"/>
                  </a:cubicBezTo>
                  <a:cubicBezTo>
                    <a:pt x="33" y="180"/>
                    <a:pt x="33" y="187"/>
                    <a:pt x="31" y="188"/>
                  </a:cubicBezTo>
                  <a:cubicBezTo>
                    <a:pt x="32" y="196"/>
                    <a:pt x="33" y="216"/>
                    <a:pt x="35" y="195"/>
                  </a:cubicBezTo>
                  <a:cubicBezTo>
                    <a:pt x="38" y="230"/>
                    <a:pt x="38" y="230"/>
                    <a:pt x="38" y="230"/>
                  </a:cubicBezTo>
                  <a:cubicBezTo>
                    <a:pt x="31" y="224"/>
                    <a:pt x="29" y="257"/>
                    <a:pt x="23" y="223"/>
                  </a:cubicBezTo>
                  <a:cubicBezTo>
                    <a:pt x="24" y="224"/>
                    <a:pt x="24" y="237"/>
                    <a:pt x="26" y="257"/>
                  </a:cubicBezTo>
                  <a:cubicBezTo>
                    <a:pt x="25" y="256"/>
                    <a:pt x="25" y="256"/>
                    <a:pt x="25" y="256"/>
                  </a:cubicBezTo>
                  <a:cubicBezTo>
                    <a:pt x="25" y="255"/>
                    <a:pt x="24" y="254"/>
                    <a:pt x="24" y="253"/>
                  </a:cubicBezTo>
                  <a:cubicBezTo>
                    <a:pt x="24" y="249"/>
                    <a:pt x="24" y="247"/>
                    <a:pt x="25" y="246"/>
                  </a:cubicBezTo>
                  <a:cubicBezTo>
                    <a:pt x="20" y="234"/>
                    <a:pt x="19" y="252"/>
                    <a:pt x="18" y="271"/>
                  </a:cubicBezTo>
                  <a:cubicBezTo>
                    <a:pt x="22" y="275"/>
                    <a:pt x="22" y="275"/>
                    <a:pt x="22" y="275"/>
                  </a:cubicBezTo>
                  <a:cubicBezTo>
                    <a:pt x="20" y="291"/>
                    <a:pt x="17" y="301"/>
                    <a:pt x="18" y="323"/>
                  </a:cubicBezTo>
                  <a:cubicBezTo>
                    <a:pt x="33" y="374"/>
                    <a:pt x="33" y="374"/>
                    <a:pt x="33" y="374"/>
                  </a:cubicBezTo>
                  <a:cubicBezTo>
                    <a:pt x="33" y="379"/>
                    <a:pt x="34" y="384"/>
                    <a:pt x="34" y="389"/>
                  </a:cubicBezTo>
                  <a:cubicBezTo>
                    <a:pt x="32" y="396"/>
                    <a:pt x="33" y="418"/>
                    <a:pt x="29" y="409"/>
                  </a:cubicBezTo>
                  <a:cubicBezTo>
                    <a:pt x="27" y="411"/>
                    <a:pt x="26" y="404"/>
                    <a:pt x="27" y="394"/>
                  </a:cubicBezTo>
                  <a:cubicBezTo>
                    <a:pt x="27" y="393"/>
                    <a:pt x="28" y="395"/>
                    <a:pt x="28" y="394"/>
                  </a:cubicBezTo>
                  <a:cubicBezTo>
                    <a:pt x="26" y="391"/>
                    <a:pt x="23" y="390"/>
                    <a:pt x="20" y="401"/>
                  </a:cubicBezTo>
                  <a:cubicBezTo>
                    <a:pt x="21" y="389"/>
                    <a:pt x="21" y="388"/>
                    <a:pt x="19" y="379"/>
                  </a:cubicBezTo>
                  <a:cubicBezTo>
                    <a:pt x="19" y="392"/>
                    <a:pt x="19" y="392"/>
                    <a:pt x="19" y="392"/>
                  </a:cubicBezTo>
                  <a:cubicBezTo>
                    <a:pt x="18" y="373"/>
                    <a:pt x="12" y="345"/>
                    <a:pt x="9" y="346"/>
                  </a:cubicBezTo>
                  <a:cubicBezTo>
                    <a:pt x="14" y="351"/>
                    <a:pt x="9" y="363"/>
                    <a:pt x="8" y="373"/>
                  </a:cubicBezTo>
                  <a:cubicBezTo>
                    <a:pt x="7" y="365"/>
                    <a:pt x="5" y="349"/>
                    <a:pt x="4" y="362"/>
                  </a:cubicBezTo>
                  <a:cubicBezTo>
                    <a:pt x="6" y="366"/>
                    <a:pt x="9" y="399"/>
                    <a:pt x="11" y="376"/>
                  </a:cubicBezTo>
                  <a:cubicBezTo>
                    <a:pt x="12" y="386"/>
                    <a:pt x="14" y="399"/>
                    <a:pt x="13" y="410"/>
                  </a:cubicBezTo>
                  <a:cubicBezTo>
                    <a:pt x="11" y="397"/>
                    <a:pt x="9" y="406"/>
                    <a:pt x="6" y="402"/>
                  </a:cubicBezTo>
                  <a:cubicBezTo>
                    <a:pt x="9" y="414"/>
                    <a:pt x="12" y="414"/>
                    <a:pt x="14" y="416"/>
                  </a:cubicBezTo>
                  <a:cubicBezTo>
                    <a:pt x="10" y="450"/>
                    <a:pt x="1" y="463"/>
                    <a:pt x="4" y="502"/>
                  </a:cubicBezTo>
                  <a:cubicBezTo>
                    <a:pt x="5" y="507"/>
                    <a:pt x="3" y="478"/>
                    <a:pt x="6" y="482"/>
                  </a:cubicBezTo>
                  <a:cubicBezTo>
                    <a:pt x="12" y="510"/>
                    <a:pt x="0" y="518"/>
                    <a:pt x="2" y="542"/>
                  </a:cubicBezTo>
                  <a:cubicBezTo>
                    <a:pt x="8" y="536"/>
                    <a:pt x="8" y="536"/>
                    <a:pt x="8" y="536"/>
                  </a:cubicBezTo>
                  <a:cubicBezTo>
                    <a:pt x="9" y="543"/>
                    <a:pt x="10" y="561"/>
                    <a:pt x="10" y="570"/>
                  </a:cubicBezTo>
                  <a:cubicBezTo>
                    <a:pt x="8" y="573"/>
                    <a:pt x="5" y="599"/>
                    <a:pt x="3" y="579"/>
                  </a:cubicBezTo>
                  <a:cubicBezTo>
                    <a:pt x="0" y="621"/>
                    <a:pt x="14" y="616"/>
                    <a:pt x="13" y="664"/>
                  </a:cubicBezTo>
                  <a:cubicBezTo>
                    <a:pt x="14" y="642"/>
                    <a:pt x="14" y="639"/>
                    <a:pt x="14" y="622"/>
                  </a:cubicBezTo>
                  <a:cubicBezTo>
                    <a:pt x="17" y="640"/>
                    <a:pt x="16" y="625"/>
                    <a:pt x="20" y="627"/>
                  </a:cubicBezTo>
                  <a:cubicBezTo>
                    <a:pt x="16" y="638"/>
                    <a:pt x="19" y="674"/>
                    <a:pt x="15" y="649"/>
                  </a:cubicBezTo>
                  <a:cubicBezTo>
                    <a:pt x="15" y="664"/>
                    <a:pt x="14" y="694"/>
                    <a:pt x="17" y="700"/>
                  </a:cubicBezTo>
                  <a:cubicBezTo>
                    <a:pt x="18" y="688"/>
                    <a:pt x="18" y="688"/>
                    <a:pt x="18" y="688"/>
                  </a:cubicBezTo>
                  <a:cubicBezTo>
                    <a:pt x="18" y="709"/>
                    <a:pt x="22" y="730"/>
                    <a:pt x="25" y="739"/>
                  </a:cubicBezTo>
                  <a:cubicBezTo>
                    <a:pt x="25" y="712"/>
                    <a:pt x="18" y="713"/>
                    <a:pt x="19" y="679"/>
                  </a:cubicBezTo>
                  <a:cubicBezTo>
                    <a:pt x="23" y="643"/>
                    <a:pt x="23" y="688"/>
                    <a:pt x="28" y="664"/>
                  </a:cubicBezTo>
                  <a:cubicBezTo>
                    <a:pt x="24" y="638"/>
                    <a:pt x="24" y="638"/>
                    <a:pt x="24" y="638"/>
                  </a:cubicBezTo>
                  <a:cubicBezTo>
                    <a:pt x="23" y="650"/>
                    <a:pt x="23" y="650"/>
                    <a:pt x="23" y="650"/>
                  </a:cubicBezTo>
                  <a:cubicBezTo>
                    <a:pt x="18" y="646"/>
                    <a:pt x="24" y="610"/>
                    <a:pt x="17" y="613"/>
                  </a:cubicBezTo>
                  <a:cubicBezTo>
                    <a:pt x="23" y="587"/>
                    <a:pt x="19" y="579"/>
                    <a:pt x="24" y="550"/>
                  </a:cubicBezTo>
                  <a:cubicBezTo>
                    <a:pt x="22" y="543"/>
                    <a:pt x="22" y="554"/>
                    <a:pt x="21" y="562"/>
                  </a:cubicBezTo>
                  <a:cubicBezTo>
                    <a:pt x="22" y="547"/>
                    <a:pt x="15" y="547"/>
                    <a:pt x="19" y="527"/>
                  </a:cubicBezTo>
                  <a:cubicBezTo>
                    <a:pt x="20" y="517"/>
                    <a:pt x="15" y="524"/>
                    <a:pt x="15" y="542"/>
                  </a:cubicBezTo>
                  <a:cubicBezTo>
                    <a:pt x="15" y="527"/>
                    <a:pt x="14" y="513"/>
                    <a:pt x="15" y="496"/>
                  </a:cubicBezTo>
                  <a:cubicBezTo>
                    <a:pt x="11" y="513"/>
                    <a:pt x="11" y="513"/>
                    <a:pt x="11" y="513"/>
                  </a:cubicBezTo>
                  <a:cubicBezTo>
                    <a:pt x="10" y="496"/>
                    <a:pt x="10" y="496"/>
                    <a:pt x="10" y="496"/>
                  </a:cubicBezTo>
                  <a:cubicBezTo>
                    <a:pt x="8" y="510"/>
                    <a:pt x="8" y="510"/>
                    <a:pt x="8" y="510"/>
                  </a:cubicBezTo>
                  <a:cubicBezTo>
                    <a:pt x="7" y="477"/>
                    <a:pt x="8" y="440"/>
                    <a:pt x="14" y="422"/>
                  </a:cubicBezTo>
                  <a:cubicBezTo>
                    <a:pt x="18" y="451"/>
                    <a:pt x="16" y="498"/>
                    <a:pt x="23" y="515"/>
                  </a:cubicBezTo>
                  <a:cubicBezTo>
                    <a:pt x="25" y="508"/>
                    <a:pt x="18" y="492"/>
                    <a:pt x="24" y="483"/>
                  </a:cubicBezTo>
                  <a:cubicBezTo>
                    <a:pt x="20" y="475"/>
                    <a:pt x="20" y="475"/>
                    <a:pt x="20" y="475"/>
                  </a:cubicBezTo>
                  <a:cubicBezTo>
                    <a:pt x="19" y="465"/>
                    <a:pt x="18" y="442"/>
                    <a:pt x="21" y="440"/>
                  </a:cubicBezTo>
                  <a:cubicBezTo>
                    <a:pt x="24" y="467"/>
                    <a:pt x="28" y="474"/>
                    <a:pt x="31" y="488"/>
                  </a:cubicBezTo>
                  <a:cubicBezTo>
                    <a:pt x="32" y="488"/>
                    <a:pt x="32" y="491"/>
                    <a:pt x="32" y="495"/>
                  </a:cubicBezTo>
                  <a:cubicBezTo>
                    <a:pt x="32" y="495"/>
                    <a:pt x="32" y="495"/>
                    <a:pt x="33" y="495"/>
                  </a:cubicBezTo>
                  <a:cubicBezTo>
                    <a:pt x="32" y="495"/>
                    <a:pt x="32" y="495"/>
                    <a:pt x="32" y="495"/>
                  </a:cubicBezTo>
                  <a:cubicBezTo>
                    <a:pt x="33" y="503"/>
                    <a:pt x="32" y="516"/>
                    <a:pt x="33" y="524"/>
                  </a:cubicBezTo>
                  <a:cubicBezTo>
                    <a:pt x="32" y="534"/>
                    <a:pt x="30" y="527"/>
                    <a:pt x="29" y="526"/>
                  </a:cubicBezTo>
                  <a:cubicBezTo>
                    <a:pt x="25" y="559"/>
                    <a:pt x="37" y="582"/>
                    <a:pt x="34" y="617"/>
                  </a:cubicBezTo>
                  <a:cubicBezTo>
                    <a:pt x="30" y="617"/>
                    <a:pt x="30" y="645"/>
                    <a:pt x="28" y="636"/>
                  </a:cubicBezTo>
                  <a:cubicBezTo>
                    <a:pt x="27" y="657"/>
                    <a:pt x="31" y="668"/>
                    <a:pt x="34" y="681"/>
                  </a:cubicBezTo>
                  <a:cubicBezTo>
                    <a:pt x="30" y="684"/>
                    <a:pt x="33" y="712"/>
                    <a:pt x="29" y="702"/>
                  </a:cubicBezTo>
                  <a:cubicBezTo>
                    <a:pt x="34" y="721"/>
                    <a:pt x="34" y="721"/>
                    <a:pt x="34" y="721"/>
                  </a:cubicBezTo>
                  <a:cubicBezTo>
                    <a:pt x="33" y="727"/>
                    <a:pt x="34" y="737"/>
                    <a:pt x="34" y="746"/>
                  </a:cubicBezTo>
                  <a:cubicBezTo>
                    <a:pt x="34" y="747"/>
                    <a:pt x="34" y="748"/>
                    <a:pt x="34" y="749"/>
                  </a:cubicBezTo>
                  <a:cubicBezTo>
                    <a:pt x="34" y="751"/>
                    <a:pt x="34" y="752"/>
                    <a:pt x="34" y="754"/>
                  </a:cubicBezTo>
                  <a:cubicBezTo>
                    <a:pt x="34" y="756"/>
                    <a:pt x="34" y="759"/>
                    <a:pt x="34" y="761"/>
                  </a:cubicBezTo>
                  <a:cubicBezTo>
                    <a:pt x="34" y="766"/>
                    <a:pt x="34" y="770"/>
                    <a:pt x="34" y="771"/>
                  </a:cubicBezTo>
                  <a:cubicBezTo>
                    <a:pt x="36" y="781"/>
                    <a:pt x="38" y="782"/>
                    <a:pt x="40" y="784"/>
                  </a:cubicBezTo>
                  <a:cubicBezTo>
                    <a:pt x="41" y="785"/>
                    <a:pt x="41" y="786"/>
                    <a:pt x="43" y="789"/>
                  </a:cubicBezTo>
                  <a:cubicBezTo>
                    <a:pt x="43" y="790"/>
                    <a:pt x="44" y="792"/>
                    <a:pt x="45" y="794"/>
                  </a:cubicBezTo>
                  <a:cubicBezTo>
                    <a:pt x="45" y="796"/>
                    <a:pt x="46" y="799"/>
                    <a:pt x="48" y="802"/>
                  </a:cubicBezTo>
                  <a:cubicBezTo>
                    <a:pt x="47" y="801"/>
                    <a:pt x="47" y="803"/>
                    <a:pt x="45" y="798"/>
                  </a:cubicBezTo>
                  <a:cubicBezTo>
                    <a:pt x="46" y="801"/>
                    <a:pt x="47" y="805"/>
                    <a:pt x="49" y="809"/>
                  </a:cubicBezTo>
                  <a:cubicBezTo>
                    <a:pt x="51" y="811"/>
                    <a:pt x="52" y="813"/>
                    <a:pt x="53" y="816"/>
                  </a:cubicBezTo>
                  <a:cubicBezTo>
                    <a:pt x="55" y="818"/>
                    <a:pt x="56" y="820"/>
                    <a:pt x="58" y="822"/>
                  </a:cubicBezTo>
                  <a:cubicBezTo>
                    <a:pt x="60" y="824"/>
                    <a:pt x="61" y="826"/>
                    <a:pt x="63" y="828"/>
                  </a:cubicBezTo>
                  <a:cubicBezTo>
                    <a:pt x="65" y="830"/>
                    <a:pt x="67" y="832"/>
                    <a:pt x="69" y="833"/>
                  </a:cubicBezTo>
                  <a:cubicBezTo>
                    <a:pt x="73" y="836"/>
                    <a:pt x="76" y="839"/>
                    <a:pt x="79" y="841"/>
                  </a:cubicBezTo>
                  <a:cubicBezTo>
                    <a:pt x="72" y="834"/>
                    <a:pt x="72" y="833"/>
                    <a:pt x="70" y="832"/>
                  </a:cubicBezTo>
                  <a:cubicBezTo>
                    <a:pt x="70" y="831"/>
                    <a:pt x="69" y="830"/>
                    <a:pt x="68" y="829"/>
                  </a:cubicBezTo>
                  <a:cubicBezTo>
                    <a:pt x="67" y="827"/>
                    <a:pt x="64" y="825"/>
                    <a:pt x="61" y="820"/>
                  </a:cubicBezTo>
                  <a:cubicBezTo>
                    <a:pt x="62" y="820"/>
                    <a:pt x="67" y="824"/>
                    <a:pt x="74" y="830"/>
                  </a:cubicBezTo>
                  <a:cubicBezTo>
                    <a:pt x="81" y="836"/>
                    <a:pt x="91" y="843"/>
                    <a:pt x="102" y="850"/>
                  </a:cubicBezTo>
                  <a:cubicBezTo>
                    <a:pt x="98" y="849"/>
                    <a:pt x="95" y="848"/>
                    <a:pt x="93" y="847"/>
                  </a:cubicBezTo>
                  <a:cubicBezTo>
                    <a:pt x="92" y="847"/>
                    <a:pt x="91" y="847"/>
                    <a:pt x="91" y="847"/>
                  </a:cubicBezTo>
                  <a:cubicBezTo>
                    <a:pt x="91" y="848"/>
                    <a:pt x="94" y="851"/>
                    <a:pt x="98" y="854"/>
                  </a:cubicBezTo>
                  <a:cubicBezTo>
                    <a:pt x="106" y="859"/>
                    <a:pt x="117" y="863"/>
                    <a:pt x="109" y="862"/>
                  </a:cubicBezTo>
                  <a:cubicBezTo>
                    <a:pt x="122" y="867"/>
                    <a:pt x="135" y="869"/>
                    <a:pt x="147" y="869"/>
                  </a:cubicBezTo>
                  <a:cubicBezTo>
                    <a:pt x="149" y="869"/>
                    <a:pt x="150" y="869"/>
                    <a:pt x="152" y="869"/>
                  </a:cubicBezTo>
                  <a:cubicBezTo>
                    <a:pt x="153" y="869"/>
                    <a:pt x="154" y="868"/>
                    <a:pt x="155" y="868"/>
                  </a:cubicBezTo>
                  <a:cubicBezTo>
                    <a:pt x="157" y="868"/>
                    <a:pt x="159" y="868"/>
                    <a:pt x="161" y="868"/>
                  </a:cubicBezTo>
                  <a:cubicBezTo>
                    <a:pt x="165" y="867"/>
                    <a:pt x="168" y="867"/>
                    <a:pt x="172" y="866"/>
                  </a:cubicBezTo>
                  <a:cubicBezTo>
                    <a:pt x="187" y="864"/>
                    <a:pt x="201" y="861"/>
                    <a:pt x="218" y="858"/>
                  </a:cubicBezTo>
                  <a:cubicBezTo>
                    <a:pt x="258" y="858"/>
                    <a:pt x="307" y="860"/>
                    <a:pt x="338" y="855"/>
                  </a:cubicBezTo>
                  <a:cubicBezTo>
                    <a:pt x="334" y="855"/>
                    <a:pt x="334" y="855"/>
                    <a:pt x="334" y="855"/>
                  </a:cubicBezTo>
                  <a:cubicBezTo>
                    <a:pt x="352" y="852"/>
                    <a:pt x="352" y="852"/>
                    <a:pt x="352" y="852"/>
                  </a:cubicBezTo>
                  <a:cubicBezTo>
                    <a:pt x="363" y="852"/>
                    <a:pt x="352" y="858"/>
                    <a:pt x="369" y="856"/>
                  </a:cubicBezTo>
                  <a:cubicBezTo>
                    <a:pt x="363" y="861"/>
                    <a:pt x="340" y="857"/>
                    <a:pt x="323" y="861"/>
                  </a:cubicBezTo>
                  <a:cubicBezTo>
                    <a:pt x="352" y="865"/>
                    <a:pt x="296" y="865"/>
                    <a:pt x="315" y="869"/>
                  </a:cubicBezTo>
                  <a:cubicBezTo>
                    <a:pt x="327" y="859"/>
                    <a:pt x="377" y="868"/>
                    <a:pt x="403" y="862"/>
                  </a:cubicBezTo>
                  <a:cubicBezTo>
                    <a:pt x="427" y="863"/>
                    <a:pt x="391" y="867"/>
                    <a:pt x="404" y="867"/>
                  </a:cubicBezTo>
                  <a:cubicBezTo>
                    <a:pt x="411" y="864"/>
                    <a:pt x="411" y="864"/>
                    <a:pt x="411" y="864"/>
                  </a:cubicBezTo>
                  <a:cubicBezTo>
                    <a:pt x="421" y="865"/>
                    <a:pt x="424" y="866"/>
                    <a:pt x="424" y="868"/>
                  </a:cubicBezTo>
                  <a:cubicBezTo>
                    <a:pt x="450" y="870"/>
                    <a:pt x="480" y="868"/>
                    <a:pt x="502" y="864"/>
                  </a:cubicBezTo>
                  <a:cubicBezTo>
                    <a:pt x="474" y="866"/>
                    <a:pt x="512" y="859"/>
                    <a:pt x="484" y="859"/>
                  </a:cubicBezTo>
                  <a:cubicBezTo>
                    <a:pt x="492" y="857"/>
                    <a:pt x="510" y="857"/>
                    <a:pt x="528" y="856"/>
                  </a:cubicBezTo>
                  <a:cubicBezTo>
                    <a:pt x="511" y="858"/>
                    <a:pt x="550" y="863"/>
                    <a:pt x="513" y="862"/>
                  </a:cubicBezTo>
                  <a:cubicBezTo>
                    <a:pt x="518" y="867"/>
                    <a:pt x="531" y="861"/>
                    <a:pt x="547" y="862"/>
                  </a:cubicBezTo>
                  <a:cubicBezTo>
                    <a:pt x="539" y="863"/>
                    <a:pt x="520" y="866"/>
                    <a:pt x="522" y="867"/>
                  </a:cubicBezTo>
                  <a:cubicBezTo>
                    <a:pt x="547" y="860"/>
                    <a:pt x="601" y="871"/>
                    <a:pt x="611" y="866"/>
                  </a:cubicBezTo>
                  <a:cubicBezTo>
                    <a:pt x="629" y="862"/>
                    <a:pt x="656" y="858"/>
                    <a:pt x="678" y="854"/>
                  </a:cubicBezTo>
                  <a:cubicBezTo>
                    <a:pt x="700" y="858"/>
                    <a:pt x="724" y="855"/>
                    <a:pt x="749" y="857"/>
                  </a:cubicBezTo>
                  <a:cubicBezTo>
                    <a:pt x="744" y="859"/>
                    <a:pt x="744" y="859"/>
                    <a:pt x="744" y="859"/>
                  </a:cubicBezTo>
                  <a:cubicBezTo>
                    <a:pt x="758" y="860"/>
                    <a:pt x="780" y="858"/>
                    <a:pt x="800" y="858"/>
                  </a:cubicBezTo>
                  <a:cubicBezTo>
                    <a:pt x="805" y="862"/>
                    <a:pt x="805" y="862"/>
                    <a:pt x="805" y="862"/>
                  </a:cubicBezTo>
                  <a:cubicBezTo>
                    <a:pt x="819" y="861"/>
                    <a:pt x="845" y="860"/>
                    <a:pt x="867" y="861"/>
                  </a:cubicBezTo>
                  <a:cubicBezTo>
                    <a:pt x="867" y="858"/>
                    <a:pt x="847" y="859"/>
                    <a:pt x="857" y="856"/>
                  </a:cubicBezTo>
                  <a:cubicBezTo>
                    <a:pt x="846" y="856"/>
                    <a:pt x="837" y="857"/>
                    <a:pt x="841" y="859"/>
                  </a:cubicBezTo>
                  <a:cubicBezTo>
                    <a:pt x="830" y="859"/>
                    <a:pt x="829" y="856"/>
                    <a:pt x="821" y="854"/>
                  </a:cubicBezTo>
                  <a:cubicBezTo>
                    <a:pt x="862" y="851"/>
                    <a:pt x="862" y="851"/>
                    <a:pt x="862" y="851"/>
                  </a:cubicBezTo>
                  <a:cubicBezTo>
                    <a:pt x="865" y="852"/>
                    <a:pt x="867" y="852"/>
                    <a:pt x="867" y="852"/>
                  </a:cubicBezTo>
                  <a:cubicBezTo>
                    <a:pt x="870" y="848"/>
                    <a:pt x="870" y="848"/>
                    <a:pt x="870" y="848"/>
                  </a:cubicBezTo>
                  <a:cubicBezTo>
                    <a:pt x="881" y="848"/>
                    <a:pt x="884" y="849"/>
                    <a:pt x="882" y="851"/>
                  </a:cubicBezTo>
                  <a:cubicBezTo>
                    <a:pt x="905" y="850"/>
                    <a:pt x="913" y="844"/>
                    <a:pt x="938" y="845"/>
                  </a:cubicBezTo>
                  <a:cubicBezTo>
                    <a:pt x="927" y="849"/>
                    <a:pt x="920" y="851"/>
                    <a:pt x="903" y="851"/>
                  </a:cubicBezTo>
                  <a:cubicBezTo>
                    <a:pt x="931" y="851"/>
                    <a:pt x="931" y="851"/>
                    <a:pt x="931" y="851"/>
                  </a:cubicBezTo>
                  <a:cubicBezTo>
                    <a:pt x="918" y="855"/>
                    <a:pt x="870" y="854"/>
                    <a:pt x="878" y="860"/>
                  </a:cubicBezTo>
                  <a:cubicBezTo>
                    <a:pt x="909" y="857"/>
                    <a:pt x="954" y="854"/>
                    <a:pt x="981" y="849"/>
                  </a:cubicBezTo>
                  <a:cubicBezTo>
                    <a:pt x="995" y="854"/>
                    <a:pt x="1016" y="848"/>
                    <a:pt x="1040" y="850"/>
                  </a:cubicBezTo>
                  <a:cubicBezTo>
                    <a:pt x="1043" y="851"/>
                    <a:pt x="1050" y="852"/>
                    <a:pt x="1046" y="854"/>
                  </a:cubicBezTo>
                  <a:cubicBezTo>
                    <a:pt x="1039" y="854"/>
                    <a:pt x="1039" y="854"/>
                    <a:pt x="1039" y="854"/>
                  </a:cubicBezTo>
                  <a:cubicBezTo>
                    <a:pt x="1071" y="855"/>
                    <a:pt x="1106" y="852"/>
                    <a:pt x="1134" y="849"/>
                  </a:cubicBezTo>
                  <a:cubicBezTo>
                    <a:pt x="1148" y="853"/>
                    <a:pt x="1148" y="853"/>
                    <a:pt x="1148" y="853"/>
                  </a:cubicBezTo>
                  <a:cubicBezTo>
                    <a:pt x="1195" y="855"/>
                    <a:pt x="1139" y="846"/>
                    <a:pt x="1188" y="845"/>
                  </a:cubicBezTo>
                  <a:cubicBezTo>
                    <a:pt x="1199" y="850"/>
                    <a:pt x="1247" y="847"/>
                    <a:pt x="1249" y="851"/>
                  </a:cubicBezTo>
                  <a:cubicBezTo>
                    <a:pt x="1259" y="850"/>
                    <a:pt x="1263" y="851"/>
                    <a:pt x="1264" y="848"/>
                  </a:cubicBezTo>
                  <a:cubicBezTo>
                    <a:pt x="1256" y="847"/>
                    <a:pt x="1237" y="848"/>
                    <a:pt x="1248" y="845"/>
                  </a:cubicBezTo>
                  <a:cubicBezTo>
                    <a:pt x="1264" y="844"/>
                    <a:pt x="1272" y="846"/>
                    <a:pt x="1285" y="846"/>
                  </a:cubicBezTo>
                  <a:cubicBezTo>
                    <a:pt x="1285" y="847"/>
                    <a:pt x="1275" y="849"/>
                    <a:pt x="1280" y="848"/>
                  </a:cubicBezTo>
                  <a:cubicBezTo>
                    <a:pt x="1284" y="848"/>
                    <a:pt x="1289" y="848"/>
                    <a:pt x="1294" y="848"/>
                  </a:cubicBezTo>
                  <a:cubicBezTo>
                    <a:pt x="1296" y="848"/>
                    <a:pt x="1299" y="847"/>
                    <a:pt x="1302" y="847"/>
                  </a:cubicBezTo>
                  <a:cubicBezTo>
                    <a:pt x="1303" y="847"/>
                    <a:pt x="1305" y="847"/>
                    <a:pt x="1306" y="847"/>
                  </a:cubicBezTo>
                  <a:cubicBezTo>
                    <a:pt x="1308" y="847"/>
                    <a:pt x="1309" y="846"/>
                    <a:pt x="1311" y="846"/>
                  </a:cubicBezTo>
                  <a:cubicBezTo>
                    <a:pt x="1323" y="844"/>
                    <a:pt x="1336" y="839"/>
                    <a:pt x="1347" y="831"/>
                  </a:cubicBezTo>
                  <a:cubicBezTo>
                    <a:pt x="1358" y="824"/>
                    <a:pt x="1367" y="814"/>
                    <a:pt x="1372" y="804"/>
                  </a:cubicBezTo>
                  <a:cubicBezTo>
                    <a:pt x="1378" y="794"/>
                    <a:pt x="1381" y="783"/>
                    <a:pt x="1382" y="775"/>
                  </a:cubicBezTo>
                  <a:cubicBezTo>
                    <a:pt x="1380" y="781"/>
                    <a:pt x="1380" y="785"/>
                    <a:pt x="1378" y="788"/>
                  </a:cubicBezTo>
                  <a:cubicBezTo>
                    <a:pt x="1377" y="792"/>
                    <a:pt x="1376" y="797"/>
                    <a:pt x="1370" y="803"/>
                  </a:cubicBezTo>
                  <a:cubicBezTo>
                    <a:pt x="1369" y="802"/>
                    <a:pt x="1370" y="800"/>
                    <a:pt x="1371" y="798"/>
                  </a:cubicBezTo>
                  <a:cubicBezTo>
                    <a:pt x="1373" y="795"/>
                    <a:pt x="1374" y="793"/>
                    <a:pt x="1374" y="791"/>
                  </a:cubicBezTo>
                  <a:cubicBezTo>
                    <a:pt x="1373" y="791"/>
                    <a:pt x="1372" y="792"/>
                    <a:pt x="1371" y="793"/>
                  </a:cubicBezTo>
                  <a:cubicBezTo>
                    <a:pt x="1370" y="795"/>
                    <a:pt x="1370" y="798"/>
                    <a:pt x="1368" y="800"/>
                  </a:cubicBezTo>
                  <a:cubicBezTo>
                    <a:pt x="1365" y="805"/>
                    <a:pt x="1361" y="812"/>
                    <a:pt x="1353" y="817"/>
                  </a:cubicBezTo>
                  <a:cubicBezTo>
                    <a:pt x="1353" y="817"/>
                    <a:pt x="1354" y="815"/>
                    <a:pt x="1356" y="813"/>
                  </a:cubicBezTo>
                  <a:cubicBezTo>
                    <a:pt x="1358" y="811"/>
                    <a:pt x="1359" y="808"/>
                    <a:pt x="1361" y="805"/>
                  </a:cubicBezTo>
                  <a:cubicBezTo>
                    <a:pt x="1363" y="802"/>
                    <a:pt x="1365" y="799"/>
                    <a:pt x="1366" y="797"/>
                  </a:cubicBezTo>
                  <a:cubicBezTo>
                    <a:pt x="1367" y="794"/>
                    <a:pt x="1367" y="793"/>
                    <a:pt x="1367" y="793"/>
                  </a:cubicBezTo>
                  <a:cubicBezTo>
                    <a:pt x="1367" y="793"/>
                    <a:pt x="1367" y="793"/>
                    <a:pt x="1367" y="793"/>
                  </a:cubicBezTo>
                  <a:cubicBezTo>
                    <a:pt x="1375" y="780"/>
                    <a:pt x="1380" y="765"/>
                    <a:pt x="1380" y="749"/>
                  </a:cubicBezTo>
                  <a:cubicBezTo>
                    <a:pt x="1380" y="349"/>
                    <a:pt x="1380" y="349"/>
                    <a:pt x="1380" y="349"/>
                  </a:cubicBezTo>
                  <a:cubicBezTo>
                    <a:pt x="1384" y="370"/>
                    <a:pt x="1379" y="391"/>
                    <a:pt x="1383" y="412"/>
                  </a:cubicBezTo>
                  <a:cubicBezTo>
                    <a:pt x="1383" y="411"/>
                    <a:pt x="1382" y="409"/>
                    <a:pt x="1382" y="413"/>
                  </a:cubicBezTo>
                  <a:cubicBezTo>
                    <a:pt x="1381" y="440"/>
                    <a:pt x="1389" y="451"/>
                    <a:pt x="1385" y="472"/>
                  </a:cubicBezTo>
                  <a:cubicBezTo>
                    <a:pt x="1383" y="470"/>
                    <a:pt x="1383" y="470"/>
                    <a:pt x="1383" y="470"/>
                  </a:cubicBezTo>
                  <a:cubicBezTo>
                    <a:pt x="1383" y="472"/>
                    <a:pt x="1385" y="484"/>
                    <a:pt x="1388" y="482"/>
                  </a:cubicBezTo>
                  <a:cubicBezTo>
                    <a:pt x="1387" y="464"/>
                    <a:pt x="1386" y="460"/>
                    <a:pt x="1387" y="444"/>
                  </a:cubicBezTo>
                  <a:cubicBezTo>
                    <a:pt x="1389" y="451"/>
                    <a:pt x="1391" y="465"/>
                    <a:pt x="1391" y="476"/>
                  </a:cubicBezTo>
                  <a:cubicBezTo>
                    <a:pt x="1395" y="477"/>
                    <a:pt x="1395" y="477"/>
                    <a:pt x="1395" y="477"/>
                  </a:cubicBezTo>
                  <a:cubicBezTo>
                    <a:pt x="1399" y="491"/>
                    <a:pt x="1393" y="505"/>
                    <a:pt x="1397" y="518"/>
                  </a:cubicBezTo>
                  <a:cubicBezTo>
                    <a:pt x="1400" y="502"/>
                    <a:pt x="1400" y="502"/>
                    <a:pt x="1400" y="502"/>
                  </a:cubicBezTo>
                  <a:cubicBezTo>
                    <a:pt x="1400" y="503"/>
                    <a:pt x="1400" y="504"/>
                    <a:pt x="1401" y="505"/>
                  </a:cubicBezTo>
                  <a:cubicBezTo>
                    <a:pt x="1400" y="498"/>
                    <a:pt x="1400" y="491"/>
                    <a:pt x="1399" y="490"/>
                  </a:cubicBezTo>
                  <a:cubicBezTo>
                    <a:pt x="1396" y="466"/>
                    <a:pt x="1402" y="453"/>
                    <a:pt x="1405" y="449"/>
                  </a:cubicBezTo>
                  <a:cubicBezTo>
                    <a:pt x="1406" y="438"/>
                    <a:pt x="1410" y="453"/>
                    <a:pt x="1413" y="452"/>
                  </a:cubicBezTo>
                  <a:cubicBezTo>
                    <a:pt x="1412" y="434"/>
                    <a:pt x="1407" y="435"/>
                    <a:pt x="1406" y="417"/>
                  </a:cubicBezTo>
                  <a:cubicBezTo>
                    <a:pt x="1407" y="412"/>
                    <a:pt x="1407" y="414"/>
                    <a:pt x="1408" y="416"/>
                  </a:cubicBezTo>
                  <a:cubicBezTo>
                    <a:pt x="1406" y="404"/>
                    <a:pt x="1406" y="404"/>
                    <a:pt x="1406" y="404"/>
                  </a:cubicBezTo>
                  <a:cubicBezTo>
                    <a:pt x="1407" y="403"/>
                    <a:pt x="1408" y="372"/>
                    <a:pt x="1411" y="390"/>
                  </a:cubicBezTo>
                  <a:cubicBezTo>
                    <a:pt x="1411" y="393"/>
                    <a:pt x="1411" y="398"/>
                    <a:pt x="1411" y="402"/>
                  </a:cubicBezTo>
                  <a:cubicBezTo>
                    <a:pt x="1414" y="377"/>
                    <a:pt x="1417" y="333"/>
                    <a:pt x="1422" y="334"/>
                  </a:cubicBezTo>
                  <a:cubicBezTo>
                    <a:pt x="1423" y="320"/>
                    <a:pt x="1421" y="324"/>
                    <a:pt x="1422" y="302"/>
                  </a:cubicBezTo>
                  <a:cubicBezTo>
                    <a:pt x="1419" y="292"/>
                    <a:pt x="1415" y="303"/>
                    <a:pt x="1413" y="279"/>
                  </a:cubicBezTo>
                  <a:cubicBezTo>
                    <a:pt x="1411" y="298"/>
                    <a:pt x="1411" y="298"/>
                    <a:pt x="1411" y="298"/>
                  </a:cubicBezTo>
                  <a:cubicBezTo>
                    <a:pt x="1412" y="302"/>
                    <a:pt x="1413" y="305"/>
                    <a:pt x="1413" y="309"/>
                  </a:cubicBezTo>
                  <a:cubicBezTo>
                    <a:pt x="1413" y="289"/>
                    <a:pt x="1413" y="289"/>
                    <a:pt x="1413" y="289"/>
                  </a:cubicBezTo>
                  <a:cubicBezTo>
                    <a:pt x="1415" y="302"/>
                    <a:pt x="1416" y="300"/>
                    <a:pt x="1420" y="303"/>
                  </a:cubicBezTo>
                  <a:cubicBezTo>
                    <a:pt x="1420" y="334"/>
                    <a:pt x="1414" y="342"/>
                    <a:pt x="1413" y="357"/>
                  </a:cubicBezTo>
                  <a:cubicBezTo>
                    <a:pt x="1410" y="348"/>
                    <a:pt x="1411" y="332"/>
                    <a:pt x="1407" y="338"/>
                  </a:cubicBezTo>
                  <a:cubicBezTo>
                    <a:pt x="1410" y="323"/>
                    <a:pt x="1403" y="321"/>
                    <a:pt x="1406" y="303"/>
                  </a:cubicBezTo>
                  <a:cubicBezTo>
                    <a:pt x="1408" y="307"/>
                    <a:pt x="1408" y="307"/>
                    <a:pt x="1408" y="307"/>
                  </a:cubicBezTo>
                  <a:cubicBezTo>
                    <a:pt x="1404" y="292"/>
                    <a:pt x="1408" y="290"/>
                    <a:pt x="1405" y="278"/>
                  </a:cubicBezTo>
                  <a:cubicBezTo>
                    <a:pt x="1406" y="279"/>
                    <a:pt x="1407" y="278"/>
                    <a:pt x="1407" y="276"/>
                  </a:cubicBezTo>
                  <a:cubicBezTo>
                    <a:pt x="1405" y="250"/>
                    <a:pt x="1405" y="284"/>
                    <a:pt x="1401" y="258"/>
                  </a:cubicBezTo>
                  <a:cubicBezTo>
                    <a:pt x="1401" y="235"/>
                    <a:pt x="1408" y="251"/>
                    <a:pt x="1409" y="244"/>
                  </a:cubicBezTo>
                  <a:close/>
                  <a:moveTo>
                    <a:pt x="1178" y="62"/>
                  </a:moveTo>
                  <a:cubicBezTo>
                    <a:pt x="1178" y="62"/>
                    <a:pt x="1177" y="63"/>
                    <a:pt x="1174" y="63"/>
                  </a:cubicBezTo>
                  <a:cubicBezTo>
                    <a:pt x="1202" y="63"/>
                    <a:pt x="1205" y="63"/>
                    <a:pt x="1227" y="62"/>
                  </a:cubicBezTo>
                  <a:cubicBezTo>
                    <a:pt x="1220" y="64"/>
                    <a:pt x="1220" y="64"/>
                    <a:pt x="1220" y="64"/>
                  </a:cubicBezTo>
                  <a:cubicBezTo>
                    <a:pt x="1224" y="67"/>
                    <a:pt x="1242" y="64"/>
                    <a:pt x="1260" y="64"/>
                  </a:cubicBezTo>
                  <a:cubicBezTo>
                    <a:pt x="1266" y="62"/>
                    <a:pt x="1277" y="60"/>
                    <a:pt x="1284" y="62"/>
                  </a:cubicBezTo>
                  <a:cubicBezTo>
                    <a:pt x="1282" y="65"/>
                    <a:pt x="1282" y="65"/>
                    <a:pt x="1282" y="65"/>
                  </a:cubicBezTo>
                  <a:cubicBezTo>
                    <a:pt x="1283" y="66"/>
                    <a:pt x="1288" y="67"/>
                    <a:pt x="1296" y="67"/>
                  </a:cubicBezTo>
                  <a:cubicBezTo>
                    <a:pt x="1303" y="67"/>
                    <a:pt x="1313" y="68"/>
                    <a:pt x="1323" y="72"/>
                  </a:cubicBezTo>
                  <a:cubicBezTo>
                    <a:pt x="1321" y="71"/>
                    <a:pt x="1319" y="72"/>
                    <a:pt x="1317" y="72"/>
                  </a:cubicBezTo>
                  <a:cubicBezTo>
                    <a:pt x="1310" y="70"/>
                    <a:pt x="1303" y="69"/>
                    <a:pt x="1296" y="69"/>
                  </a:cubicBezTo>
                  <a:cubicBezTo>
                    <a:pt x="1127" y="69"/>
                    <a:pt x="1127" y="69"/>
                    <a:pt x="1127" y="69"/>
                  </a:cubicBezTo>
                  <a:cubicBezTo>
                    <a:pt x="1143" y="67"/>
                    <a:pt x="1160" y="65"/>
                    <a:pt x="1178" y="62"/>
                  </a:cubicBezTo>
                  <a:close/>
                  <a:moveTo>
                    <a:pt x="780" y="66"/>
                  </a:moveTo>
                  <a:cubicBezTo>
                    <a:pt x="790" y="64"/>
                    <a:pt x="804" y="60"/>
                    <a:pt x="820" y="57"/>
                  </a:cubicBezTo>
                  <a:cubicBezTo>
                    <a:pt x="820" y="57"/>
                    <a:pt x="820" y="57"/>
                    <a:pt x="820" y="57"/>
                  </a:cubicBezTo>
                  <a:cubicBezTo>
                    <a:pt x="855" y="56"/>
                    <a:pt x="855" y="56"/>
                    <a:pt x="855" y="56"/>
                  </a:cubicBezTo>
                  <a:cubicBezTo>
                    <a:pt x="851" y="58"/>
                    <a:pt x="851" y="58"/>
                    <a:pt x="851" y="58"/>
                  </a:cubicBezTo>
                  <a:cubicBezTo>
                    <a:pt x="872" y="55"/>
                    <a:pt x="872" y="55"/>
                    <a:pt x="872" y="55"/>
                  </a:cubicBezTo>
                  <a:cubicBezTo>
                    <a:pt x="871" y="59"/>
                    <a:pt x="878" y="57"/>
                    <a:pt x="877" y="60"/>
                  </a:cubicBezTo>
                  <a:cubicBezTo>
                    <a:pt x="890" y="67"/>
                    <a:pt x="923" y="57"/>
                    <a:pt x="952" y="60"/>
                  </a:cubicBezTo>
                  <a:cubicBezTo>
                    <a:pt x="947" y="62"/>
                    <a:pt x="947" y="62"/>
                    <a:pt x="947" y="62"/>
                  </a:cubicBezTo>
                  <a:cubicBezTo>
                    <a:pt x="963" y="58"/>
                    <a:pt x="1001" y="63"/>
                    <a:pt x="1025" y="64"/>
                  </a:cubicBezTo>
                  <a:cubicBezTo>
                    <a:pt x="1024" y="64"/>
                    <a:pt x="1024" y="64"/>
                    <a:pt x="1024" y="64"/>
                  </a:cubicBezTo>
                  <a:cubicBezTo>
                    <a:pt x="1013" y="66"/>
                    <a:pt x="1009" y="67"/>
                    <a:pt x="1010" y="69"/>
                  </a:cubicBezTo>
                  <a:cubicBezTo>
                    <a:pt x="975" y="69"/>
                    <a:pt x="975" y="69"/>
                    <a:pt x="975" y="69"/>
                  </a:cubicBezTo>
                  <a:cubicBezTo>
                    <a:pt x="974" y="69"/>
                    <a:pt x="972" y="68"/>
                    <a:pt x="970" y="67"/>
                  </a:cubicBezTo>
                  <a:cubicBezTo>
                    <a:pt x="965" y="68"/>
                    <a:pt x="959" y="69"/>
                    <a:pt x="952" y="69"/>
                  </a:cubicBezTo>
                  <a:cubicBezTo>
                    <a:pt x="899" y="69"/>
                    <a:pt x="899" y="69"/>
                    <a:pt x="899" y="69"/>
                  </a:cubicBezTo>
                  <a:cubicBezTo>
                    <a:pt x="901" y="68"/>
                    <a:pt x="905" y="67"/>
                    <a:pt x="908" y="66"/>
                  </a:cubicBezTo>
                  <a:cubicBezTo>
                    <a:pt x="839" y="69"/>
                    <a:pt x="839" y="69"/>
                    <a:pt x="839" y="69"/>
                  </a:cubicBezTo>
                  <a:cubicBezTo>
                    <a:pt x="839" y="69"/>
                    <a:pt x="839" y="69"/>
                    <a:pt x="839" y="69"/>
                  </a:cubicBezTo>
                  <a:cubicBezTo>
                    <a:pt x="778" y="69"/>
                    <a:pt x="778" y="69"/>
                    <a:pt x="778" y="69"/>
                  </a:cubicBezTo>
                  <a:cubicBezTo>
                    <a:pt x="780" y="68"/>
                    <a:pt x="780" y="68"/>
                    <a:pt x="780" y="66"/>
                  </a:cubicBezTo>
                  <a:close/>
                  <a:moveTo>
                    <a:pt x="471" y="56"/>
                  </a:moveTo>
                  <a:cubicBezTo>
                    <a:pt x="473" y="60"/>
                    <a:pt x="473" y="60"/>
                    <a:pt x="473" y="60"/>
                  </a:cubicBezTo>
                  <a:cubicBezTo>
                    <a:pt x="516" y="61"/>
                    <a:pt x="547" y="51"/>
                    <a:pt x="592" y="53"/>
                  </a:cubicBezTo>
                  <a:cubicBezTo>
                    <a:pt x="586" y="57"/>
                    <a:pt x="569" y="55"/>
                    <a:pt x="571" y="57"/>
                  </a:cubicBezTo>
                  <a:cubicBezTo>
                    <a:pt x="598" y="57"/>
                    <a:pt x="595" y="47"/>
                    <a:pt x="621" y="52"/>
                  </a:cubicBezTo>
                  <a:cubicBezTo>
                    <a:pt x="583" y="54"/>
                    <a:pt x="645" y="54"/>
                    <a:pt x="611" y="58"/>
                  </a:cubicBezTo>
                  <a:cubicBezTo>
                    <a:pt x="658" y="52"/>
                    <a:pt x="709" y="60"/>
                    <a:pt x="740" y="59"/>
                  </a:cubicBezTo>
                  <a:cubicBezTo>
                    <a:pt x="732" y="56"/>
                    <a:pt x="753" y="55"/>
                    <a:pt x="754" y="54"/>
                  </a:cubicBezTo>
                  <a:cubicBezTo>
                    <a:pt x="762" y="55"/>
                    <a:pt x="760" y="57"/>
                    <a:pt x="753" y="57"/>
                  </a:cubicBezTo>
                  <a:cubicBezTo>
                    <a:pt x="769" y="60"/>
                    <a:pt x="772" y="63"/>
                    <a:pt x="769" y="66"/>
                  </a:cubicBezTo>
                  <a:cubicBezTo>
                    <a:pt x="736" y="66"/>
                    <a:pt x="736" y="66"/>
                    <a:pt x="736" y="66"/>
                  </a:cubicBezTo>
                  <a:cubicBezTo>
                    <a:pt x="742" y="67"/>
                    <a:pt x="747" y="68"/>
                    <a:pt x="751" y="69"/>
                  </a:cubicBezTo>
                  <a:cubicBezTo>
                    <a:pt x="700" y="69"/>
                    <a:pt x="700" y="69"/>
                    <a:pt x="700" y="69"/>
                  </a:cubicBezTo>
                  <a:cubicBezTo>
                    <a:pt x="697" y="68"/>
                    <a:pt x="695" y="67"/>
                    <a:pt x="696" y="67"/>
                  </a:cubicBezTo>
                  <a:cubicBezTo>
                    <a:pt x="685" y="68"/>
                    <a:pt x="668" y="64"/>
                    <a:pt x="662" y="65"/>
                  </a:cubicBezTo>
                  <a:cubicBezTo>
                    <a:pt x="674" y="67"/>
                    <a:pt x="672" y="68"/>
                    <a:pt x="665" y="69"/>
                  </a:cubicBezTo>
                  <a:cubicBezTo>
                    <a:pt x="647" y="69"/>
                    <a:pt x="647" y="69"/>
                    <a:pt x="647" y="69"/>
                  </a:cubicBezTo>
                  <a:cubicBezTo>
                    <a:pt x="647" y="68"/>
                    <a:pt x="650" y="67"/>
                    <a:pt x="644" y="66"/>
                  </a:cubicBezTo>
                  <a:cubicBezTo>
                    <a:pt x="618" y="67"/>
                    <a:pt x="618" y="67"/>
                    <a:pt x="618" y="67"/>
                  </a:cubicBezTo>
                  <a:cubicBezTo>
                    <a:pt x="641" y="67"/>
                    <a:pt x="641" y="67"/>
                    <a:pt x="641" y="67"/>
                  </a:cubicBezTo>
                  <a:cubicBezTo>
                    <a:pt x="638" y="69"/>
                    <a:pt x="638" y="69"/>
                    <a:pt x="638" y="69"/>
                  </a:cubicBezTo>
                  <a:cubicBezTo>
                    <a:pt x="471" y="69"/>
                    <a:pt x="471" y="69"/>
                    <a:pt x="471" y="69"/>
                  </a:cubicBezTo>
                  <a:cubicBezTo>
                    <a:pt x="458" y="66"/>
                    <a:pt x="451" y="62"/>
                    <a:pt x="444" y="57"/>
                  </a:cubicBezTo>
                  <a:cubicBezTo>
                    <a:pt x="454" y="57"/>
                    <a:pt x="463" y="56"/>
                    <a:pt x="471" y="56"/>
                  </a:cubicBezTo>
                  <a:close/>
                  <a:moveTo>
                    <a:pt x="335" y="64"/>
                  </a:moveTo>
                  <a:cubicBezTo>
                    <a:pt x="334" y="64"/>
                    <a:pt x="334" y="64"/>
                    <a:pt x="333" y="64"/>
                  </a:cubicBezTo>
                  <a:cubicBezTo>
                    <a:pt x="341" y="63"/>
                    <a:pt x="350" y="63"/>
                    <a:pt x="358" y="62"/>
                  </a:cubicBezTo>
                  <a:cubicBezTo>
                    <a:pt x="361" y="66"/>
                    <a:pt x="362" y="68"/>
                    <a:pt x="359" y="69"/>
                  </a:cubicBezTo>
                  <a:cubicBezTo>
                    <a:pt x="356" y="69"/>
                    <a:pt x="356" y="69"/>
                    <a:pt x="356" y="69"/>
                  </a:cubicBezTo>
                  <a:cubicBezTo>
                    <a:pt x="355" y="69"/>
                    <a:pt x="355" y="69"/>
                    <a:pt x="355" y="69"/>
                  </a:cubicBezTo>
                  <a:cubicBezTo>
                    <a:pt x="355" y="69"/>
                    <a:pt x="355" y="69"/>
                    <a:pt x="355" y="69"/>
                  </a:cubicBezTo>
                  <a:cubicBezTo>
                    <a:pt x="322" y="69"/>
                    <a:pt x="322" y="69"/>
                    <a:pt x="322" y="69"/>
                  </a:cubicBezTo>
                  <a:cubicBezTo>
                    <a:pt x="319" y="68"/>
                    <a:pt x="315" y="67"/>
                    <a:pt x="310" y="67"/>
                  </a:cubicBezTo>
                  <a:lnTo>
                    <a:pt x="335" y="64"/>
                  </a:lnTo>
                  <a:close/>
                  <a:moveTo>
                    <a:pt x="308" y="69"/>
                  </a:moveTo>
                  <a:cubicBezTo>
                    <a:pt x="278" y="69"/>
                    <a:pt x="278" y="69"/>
                    <a:pt x="278" y="69"/>
                  </a:cubicBezTo>
                  <a:cubicBezTo>
                    <a:pt x="281" y="67"/>
                    <a:pt x="296" y="68"/>
                    <a:pt x="308" y="69"/>
                  </a:cubicBezTo>
                  <a:close/>
                  <a:moveTo>
                    <a:pt x="60" y="137"/>
                  </a:moveTo>
                  <a:cubicBezTo>
                    <a:pt x="59" y="140"/>
                    <a:pt x="58" y="144"/>
                    <a:pt x="57" y="147"/>
                  </a:cubicBezTo>
                  <a:cubicBezTo>
                    <a:pt x="57" y="149"/>
                    <a:pt x="57" y="151"/>
                    <a:pt x="56" y="153"/>
                  </a:cubicBezTo>
                  <a:cubicBezTo>
                    <a:pt x="56" y="154"/>
                    <a:pt x="56" y="156"/>
                    <a:pt x="55" y="157"/>
                  </a:cubicBezTo>
                  <a:cubicBezTo>
                    <a:pt x="55" y="156"/>
                    <a:pt x="55" y="154"/>
                    <a:pt x="55" y="152"/>
                  </a:cubicBezTo>
                  <a:cubicBezTo>
                    <a:pt x="56" y="145"/>
                    <a:pt x="56" y="145"/>
                    <a:pt x="56" y="145"/>
                  </a:cubicBezTo>
                  <a:cubicBezTo>
                    <a:pt x="56" y="143"/>
                    <a:pt x="56" y="141"/>
                    <a:pt x="57" y="139"/>
                  </a:cubicBezTo>
                  <a:cubicBezTo>
                    <a:pt x="57" y="137"/>
                    <a:pt x="57" y="135"/>
                    <a:pt x="58" y="133"/>
                  </a:cubicBezTo>
                  <a:cubicBezTo>
                    <a:pt x="60" y="124"/>
                    <a:pt x="63" y="116"/>
                    <a:pt x="67" y="109"/>
                  </a:cubicBezTo>
                  <a:cubicBezTo>
                    <a:pt x="76" y="94"/>
                    <a:pt x="89" y="81"/>
                    <a:pt x="103" y="73"/>
                  </a:cubicBezTo>
                  <a:cubicBezTo>
                    <a:pt x="99" y="73"/>
                    <a:pt x="99" y="73"/>
                    <a:pt x="99" y="73"/>
                  </a:cubicBezTo>
                  <a:cubicBezTo>
                    <a:pt x="108" y="68"/>
                    <a:pt x="116" y="62"/>
                    <a:pt x="122" y="62"/>
                  </a:cubicBezTo>
                  <a:cubicBezTo>
                    <a:pt x="123" y="62"/>
                    <a:pt x="120" y="64"/>
                    <a:pt x="115" y="68"/>
                  </a:cubicBezTo>
                  <a:cubicBezTo>
                    <a:pt x="113" y="69"/>
                    <a:pt x="111" y="71"/>
                    <a:pt x="108" y="74"/>
                  </a:cubicBezTo>
                  <a:cubicBezTo>
                    <a:pt x="106" y="76"/>
                    <a:pt x="103" y="79"/>
                    <a:pt x="101" y="82"/>
                  </a:cubicBezTo>
                  <a:cubicBezTo>
                    <a:pt x="98" y="85"/>
                    <a:pt x="95" y="89"/>
                    <a:pt x="93" y="93"/>
                  </a:cubicBezTo>
                  <a:cubicBezTo>
                    <a:pt x="89" y="97"/>
                    <a:pt x="85" y="102"/>
                    <a:pt x="82" y="106"/>
                  </a:cubicBezTo>
                  <a:cubicBezTo>
                    <a:pt x="82" y="106"/>
                    <a:pt x="82" y="106"/>
                    <a:pt x="82" y="106"/>
                  </a:cubicBezTo>
                  <a:cubicBezTo>
                    <a:pt x="81" y="107"/>
                    <a:pt x="79" y="108"/>
                    <a:pt x="76" y="111"/>
                  </a:cubicBezTo>
                  <a:cubicBezTo>
                    <a:pt x="75" y="112"/>
                    <a:pt x="74" y="114"/>
                    <a:pt x="72" y="115"/>
                  </a:cubicBezTo>
                  <a:cubicBezTo>
                    <a:pt x="71" y="117"/>
                    <a:pt x="69" y="119"/>
                    <a:pt x="68" y="121"/>
                  </a:cubicBezTo>
                  <a:cubicBezTo>
                    <a:pt x="65" y="125"/>
                    <a:pt x="63" y="131"/>
                    <a:pt x="60" y="137"/>
                  </a:cubicBezTo>
                  <a:close/>
                  <a:moveTo>
                    <a:pt x="67" y="367"/>
                  </a:moveTo>
                  <a:cubicBezTo>
                    <a:pt x="67" y="373"/>
                    <a:pt x="67" y="376"/>
                    <a:pt x="67" y="378"/>
                  </a:cubicBezTo>
                  <a:cubicBezTo>
                    <a:pt x="67" y="373"/>
                    <a:pt x="67" y="369"/>
                    <a:pt x="67" y="365"/>
                  </a:cubicBezTo>
                  <a:cubicBezTo>
                    <a:pt x="67" y="366"/>
                    <a:pt x="67" y="366"/>
                    <a:pt x="67" y="367"/>
                  </a:cubicBezTo>
                  <a:close/>
                  <a:moveTo>
                    <a:pt x="64" y="483"/>
                  </a:moveTo>
                  <a:cubicBezTo>
                    <a:pt x="63" y="477"/>
                    <a:pt x="63" y="477"/>
                    <a:pt x="63" y="477"/>
                  </a:cubicBezTo>
                  <a:cubicBezTo>
                    <a:pt x="64" y="451"/>
                    <a:pt x="65" y="427"/>
                    <a:pt x="65" y="404"/>
                  </a:cubicBezTo>
                  <a:cubicBezTo>
                    <a:pt x="66" y="413"/>
                    <a:pt x="67" y="421"/>
                    <a:pt x="67" y="431"/>
                  </a:cubicBezTo>
                  <a:cubicBezTo>
                    <a:pt x="67" y="429"/>
                    <a:pt x="68" y="427"/>
                    <a:pt x="68" y="424"/>
                  </a:cubicBezTo>
                  <a:cubicBezTo>
                    <a:pt x="68" y="482"/>
                    <a:pt x="68" y="482"/>
                    <a:pt x="68" y="482"/>
                  </a:cubicBezTo>
                  <a:cubicBezTo>
                    <a:pt x="66" y="474"/>
                    <a:pt x="66" y="463"/>
                    <a:pt x="66" y="452"/>
                  </a:cubicBezTo>
                  <a:cubicBezTo>
                    <a:pt x="66" y="453"/>
                    <a:pt x="65" y="465"/>
                    <a:pt x="64" y="483"/>
                  </a:cubicBezTo>
                  <a:close/>
                  <a:moveTo>
                    <a:pt x="554" y="835"/>
                  </a:moveTo>
                  <a:cubicBezTo>
                    <a:pt x="556" y="834"/>
                    <a:pt x="558" y="834"/>
                    <a:pt x="560" y="833"/>
                  </a:cubicBezTo>
                  <a:cubicBezTo>
                    <a:pt x="574" y="833"/>
                    <a:pt x="574" y="833"/>
                    <a:pt x="574" y="833"/>
                  </a:cubicBezTo>
                  <a:cubicBezTo>
                    <a:pt x="573" y="835"/>
                    <a:pt x="572" y="837"/>
                    <a:pt x="554" y="835"/>
                  </a:cubicBezTo>
                  <a:close/>
                  <a:moveTo>
                    <a:pt x="582" y="833"/>
                  </a:moveTo>
                  <a:cubicBezTo>
                    <a:pt x="595" y="833"/>
                    <a:pt x="595" y="833"/>
                    <a:pt x="595" y="833"/>
                  </a:cubicBezTo>
                  <a:cubicBezTo>
                    <a:pt x="592" y="834"/>
                    <a:pt x="589" y="834"/>
                    <a:pt x="585" y="834"/>
                  </a:cubicBezTo>
                  <a:cubicBezTo>
                    <a:pt x="584" y="834"/>
                    <a:pt x="583" y="833"/>
                    <a:pt x="582" y="833"/>
                  </a:cubicBezTo>
                  <a:close/>
                  <a:moveTo>
                    <a:pt x="1380" y="349"/>
                  </a:moveTo>
                  <a:cubicBezTo>
                    <a:pt x="1380" y="341"/>
                    <a:pt x="1380" y="341"/>
                    <a:pt x="1380" y="341"/>
                  </a:cubicBezTo>
                  <a:cubicBezTo>
                    <a:pt x="1381" y="346"/>
                    <a:pt x="1381" y="351"/>
                    <a:pt x="1382" y="354"/>
                  </a:cubicBezTo>
                  <a:lnTo>
                    <a:pt x="1380" y="34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3" name="Freeform 31"/>
            <p:cNvSpPr/>
            <p:nvPr/>
          </p:nvSpPr>
          <p:spPr bwMode="auto">
            <a:xfrm>
              <a:off x="2235201" y="1004888"/>
              <a:ext cx="317500" cy="36512"/>
            </a:xfrm>
            <a:custGeom>
              <a:avLst/>
              <a:gdLst>
                <a:gd name="T0" fmla="*/ 168 w 225"/>
                <a:gd name="T1" fmla="*/ 15 h 25"/>
                <a:gd name="T2" fmla="*/ 157 w 225"/>
                <a:gd name="T3" fmla="*/ 18 h 25"/>
                <a:gd name="T4" fmla="*/ 193 w 225"/>
                <a:gd name="T5" fmla="*/ 14 h 25"/>
                <a:gd name="T6" fmla="*/ 197 w 225"/>
                <a:gd name="T7" fmla="*/ 16 h 25"/>
                <a:gd name="T8" fmla="*/ 216 w 225"/>
                <a:gd name="T9" fmla="*/ 7 h 25"/>
                <a:gd name="T10" fmla="*/ 210 w 225"/>
                <a:gd name="T11" fmla="*/ 9 h 25"/>
                <a:gd name="T12" fmla="*/ 197 w 225"/>
                <a:gd name="T13" fmla="*/ 5 h 25"/>
                <a:gd name="T14" fmla="*/ 135 w 225"/>
                <a:gd name="T15" fmla="*/ 12 h 25"/>
                <a:gd name="T16" fmla="*/ 179 w 225"/>
                <a:gd name="T17" fmla="*/ 6 h 25"/>
                <a:gd name="T18" fmla="*/ 177 w 225"/>
                <a:gd name="T19" fmla="*/ 2 h 25"/>
                <a:gd name="T20" fmla="*/ 214 w 225"/>
                <a:gd name="T21" fmla="*/ 1 h 25"/>
                <a:gd name="T22" fmla="*/ 196 w 225"/>
                <a:gd name="T23" fmla="*/ 2 h 25"/>
                <a:gd name="T24" fmla="*/ 196 w 225"/>
                <a:gd name="T25" fmla="*/ 0 h 25"/>
                <a:gd name="T26" fmla="*/ 155 w 225"/>
                <a:gd name="T27" fmla="*/ 1 h 25"/>
                <a:gd name="T28" fmla="*/ 106 w 225"/>
                <a:gd name="T29" fmla="*/ 7 h 25"/>
                <a:gd name="T30" fmla="*/ 107 w 225"/>
                <a:gd name="T31" fmla="*/ 6 h 25"/>
                <a:gd name="T32" fmla="*/ 40 w 225"/>
                <a:gd name="T33" fmla="*/ 5 h 25"/>
                <a:gd name="T34" fmla="*/ 80 w 225"/>
                <a:gd name="T35" fmla="*/ 11 h 25"/>
                <a:gd name="T36" fmla="*/ 66 w 225"/>
                <a:gd name="T37" fmla="*/ 14 h 25"/>
                <a:gd name="T38" fmla="*/ 26 w 225"/>
                <a:gd name="T39" fmla="*/ 13 h 25"/>
                <a:gd name="T40" fmla="*/ 39 w 225"/>
                <a:gd name="T41" fmla="*/ 15 h 25"/>
                <a:gd name="T42" fmla="*/ 2 w 225"/>
                <a:gd name="T43" fmla="*/ 20 h 25"/>
                <a:gd name="T44" fmla="*/ 39 w 225"/>
                <a:gd name="T45" fmla="*/ 21 h 25"/>
                <a:gd name="T46" fmla="*/ 30 w 225"/>
                <a:gd name="T47" fmla="*/ 25 h 25"/>
                <a:gd name="T48" fmla="*/ 69 w 225"/>
                <a:gd name="T49" fmla="*/ 21 h 25"/>
                <a:gd name="T50" fmla="*/ 94 w 225"/>
                <a:gd name="T51" fmla="*/ 10 h 25"/>
                <a:gd name="T52" fmla="*/ 110 w 225"/>
                <a:gd name="T53" fmla="*/ 21 h 25"/>
                <a:gd name="T54" fmla="*/ 168 w 225"/>
                <a:gd name="T55" fmla="*/ 1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5" h="25">
                  <a:moveTo>
                    <a:pt x="168" y="15"/>
                  </a:moveTo>
                  <a:cubicBezTo>
                    <a:pt x="157" y="18"/>
                    <a:pt x="157" y="18"/>
                    <a:pt x="157" y="18"/>
                  </a:cubicBezTo>
                  <a:cubicBezTo>
                    <a:pt x="177" y="18"/>
                    <a:pt x="185" y="15"/>
                    <a:pt x="193" y="14"/>
                  </a:cubicBezTo>
                  <a:cubicBezTo>
                    <a:pt x="192" y="14"/>
                    <a:pt x="194" y="15"/>
                    <a:pt x="197" y="16"/>
                  </a:cubicBezTo>
                  <a:cubicBezTo>
                    <a:pt x="215" y="15"/>
                    <a:pt x="225" y="10"/>
                    <a:pt x="216" y="7"/>
                  </a:cubicBezTo>
                  <a:cubicBezTo>
                    <a:pt x="210" y="9"/>
                    <a:pt x="210" y="9"/>
                    <a:pt x="210" y="9"/>
                  </a:cubicBezTo>
                  <a:cubicBezTo>
                    <a:pt x="197" y="5"/>
                    <a:pt x="197" y="5"/>
                    <a:pt x="197" y="5"/>
                  </a:cubicBezTo>
                  <a:cubicBezTo>
                    <a:pt x="192" y="13"/>
                    <a:pt x="155" y="8"/>
                    <a:pt x="135" y="12"/>
                  </a:cubicBezTo>
                  <a:cubicBezTo>
                    <a:pt x="149" y="8"/>
                    <a:pt x="161" y="1"/>
                    <a:pt x="179" y="6"/>
                  </a:cubicBezTo>
                  <a:cubicBezTo>
                    <a:pt x="177" y="2"/>
                    <a:pt x="177" y="2"/>
                    <a:pt x="177" y="2"/>
                  </a:cubicBezTo>
                  <a:cubicBezTo>
                    <a:pt x="192" y="1"/>
                    <a:pt x="205" y="5"/>
                    <a:pt x="214" y="1"/>
                  </a:cubicBezTo>
                  <a:cubicBezTo>
                    <a:pt x="196" y="2"/>
                    <a:pt x="196" y="2"/>
                    <a:pt x="196" y="2"/>
                  </a:cubicBezTo>
                  <a:cubicBezTo>
                    <a:pt x="196" y="0"/>
                    <a:pt x="196" y="0"/>
                    <a:pt x="196" y="0"/>
                  </a:cubicBezTo>
                  <a:cubicBezTo>
                    <a:pt x="183" y="0"/>
                    <a:pt x="166" y="4"/>
                    <a:pt x="155" y="1"/>
                  </a:cubicBezTo>
                  <a:cubicBezTo>
                    <a:pt x="144" y="4"/>
                    <a:pt x="134" y="8"/>
                    <a:pt x="106" y="7"/>
                  </a:cubicBezTo>
                  <a:cubicBezTo>
                    <a:pt x="107" y="6"/>
                    <a:pt x="107" y="6"/>
                    <a:pt x="107" y="6"/>
                  </a:cubicBezTo>
                  <a:cubicBezTo>
                    <a:pt x="88" y="14"/>
                    <a:pt x="54" y="2"/>
                    <a:pt x="40" y="5"/>
                  </a:cubicBezTo>
                  <a:cubicBezTo>
                    <a:pt x="31" y="12"/>
                    <a:pt x="71" y="8"/>
                    <a:pt x="80" y="11"/>
                  </a:cubicBezTo>
                  <a:cubicBezTo>
                    <a:pt x="68" y="14"/>
                    <a:pt x="56" y="10"/>
                    <a:pt x="66" y="14"/>
                  </a:cubicBezTo>
                  <a:cubicBezTo>
                    <a:pt x="38" y="18"/>
                    <a:pt x="49" y="8"/>
                    <a:pt x="26" y="13"/>
                  </a:cubicBezTo>
                  <a:cubicBezTo>
                    <a:pt x="39" y="15"/>
                    <a:pt x="39" y="15"/>
                    <a:pt x="39" y="15"/>
                  </a:cubicBezTo>
                  <a:cubicBezTo>
                    <a:pt x="29" y="18"/>
                    <a:pt x="12" y="16"/>
                    <a:pt x="2" y="20"/>
                  </a:cubicBezTo>
                  <a:cubicBezTo>
                    <a:pt x="0" y="25"/>
                    <a:pt x="19" y="19"/>
                    <a:pt x="39" y="21"/>
                  </a:cubicBezTo>
                  <a:cubicBezTo>
                    <a:pt x="30" y="25"/>
                    <a:pt x="30" y="25"/>
                    <a:pt x="30" y="25"/>
                  </a:cubicBezTo>
                  <a:cubicBezTo>
                    <a:pt x="69" y="21"/>
                    <a:pt x="69" y="21"/>
                    <a:pt x="69" y="21"/>
                  </a:cubicBezTo>
                  <a:cubicBezTo>
                    <a:pt x="81" y="15"/>
                    <a:pt x="70" y="15"/>
                    <a:pt x="94" y="10"/>
                  </a:cubicBezTo>
                  <a:cubicBezTo>
                    <a:pt x="103" y="13"/>
                    <a:pt x="109" y="17"/>
                    <a:pt x="110" y="21"/>
                  </a:cubicBezTo>
                  <a:cubicBezTo>
                    <a:pt x="119" y="17"/>
                    <a:pt x="142" y="15"/>
                    <a:pt x="168"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4" name="Freeform 32"/>
            <p:cNvSpPr/>
            <p:nvPr/>
          </p:nvSpPr>
          <p:spPr bwMode="auto">
            <a:xfrm>
              <a:off x="2390776" y="103505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5" name="Freeform 33"/>
            <p:cNvSpPr/>
            <p:nvPr/>
          </p:nvSpPr>
          <p:spPr bwMode="auto">
            <a:xfrm>
              <a:off x="3687763" y="1576388"/>
              <a:ext cx="0" cy="1587"/>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6" name="Freeform 34"/>
            <p:cNvSpPr/>
            <p:nvPr/>
          </p:nvSpPr>
          <p:spPr bwMode="auto">
            <a:xfrm>
              <a:off x="3662363" y="1666875"/>
              <a:ext cx="6350" cy="41275"/>
            </a:xfrm>
            <a:custGeom>
              <a:avLst/>
              <a:gdLst>
                <a:gd name="T0" fmla="*/ 0 w 4"/>
                <a:gd name="T1" fmla="*/ 9 h 29"/>
                <a:gd name="T2" fmla="*/ 4 w 4"/>
                <a:gd name="T3" fmla="*/ 26 h 29"/>
                <a:gd name="T4" fmla="*/ 0 w 4"/>
                <a:gd name="T5" fmla="*/ 9 h 29"/>
              </a:gdLst>
              <a:ahLst/>
              <a:cxnLst>
                <a:cxn ang="0">
                  <a:pos x="T0" y="T1"/>
                </a:cxn>
                <a:cxn ang="0">
                  <a:pos x="T2" y="T3"/>
                </a:cxn>
                <a:cxn ang="0">
                  <a:pos x="T4" y="T5"/>
                </a:cxn>
              </a:cxnLst>
              <a:rect l="0" t="0" r="r" b="b"/>
              <a:pathLst>
                <a:path w="4" h="29">
                  <a:moveTo>
                    <a:pt x="0" y="9"/>
                  </a:moveTo>
                  <a:cubicBezTo>
                    <a:pt x="2" y="15"/>
                    <a:pt x="1" y="29"/>
                    <a:pt x="4" y="26"/>
                  </a:cubicBezTo>
                  <a:cubicBezTo>
                    <a:pt x="1" y="27"/>
                    <a:pt x="4" y="0"/>
                    <a:pt x="0"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7" name="Freeform 35"/>
            <p:cNvSpPr/>
            <p:nvPr/>
          </p:nvSpPr>
          <p:spPr bwMode="auto">
            <a:xfrm>
              <a:off x="3660776" y="1711325"/>
              <a:ext cx="0" cy="3175"/>
            </a:xfrm>
            <a:custGeom>
              <a:avLst/>
              <a:gdLst>
                <a:gd name="T0" fmla="*/ 0 h 2"/>
                <a:gd name="T1" fmla="*/ 2 h 2"/>
                <a:gd name="T2" fmla="*/ 0 h 2"/>
              </a:gdLst>
              <a:ahLst/>
              <a:cxnLst>
                <a:cxn ang="0">
                  <a:pos x="0" y="T0"/>
                </a:cxn>
                <a:cxn ang="0">
                  <a:pos x="0" y="T1"/>
                </a:cxn>
                <a:cxn ang="0">
                  <a:pos x="0" y="T2"/>
                </a:cxn>
              </a:cxnLst>
              <a:rect l="0" t="0" r="r" b="b"/>
              <a:pathLst>
                <a:path h="2">
                  <a:moveTo>
                    <a:pt x="0" y="0"/>
                  </a:moveTo>
                  <a:cubicBezTo>
                    <a:pt x="0" y="2"/>
                    <a:pt x="0" y="2"/>
                    <a:pt x="0" y="2"/>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8" name="Freeform 36"/>
            <p:cNvSpPr/>
            <p:nvPr/>
          </p:nvSpPr>
          <p:spPr bwMode="auto">
            <a:xfrm>
              <a:off x="3657601" y="1689100"/>
              <a:ext cx="3175" cy="22225"/>
            </a:xfrm>
            <a:custGeom>
              <a:avLst/>
              <a:gdLst>
                <a:gd name="T0" fmla="*/ 0 w 2"/>
                <a:gd name="T1" fmla="*/ 11 h 16"/>
                <a:gd name="T2" fmla="*/ 2 w 2"/>
                <a:gd name="T3" fmla="*/ 16 h 16"/>
                <a:gd name="T4" fmla="*/ 1 w 2"/>
                <a:gd name="T5" fmla="*/ 0 h 16"/>
                <a:gd name="T6" fmla="*/ 0 w 2"/>
                <a:gd name="T7" fmla="*/ 11 h 16"/>
              </a:gdLst>
              <a:ahLst/>
              <a:cxnLst>
                <a:cxn ang="0">
                  <a:pos x="T0" y="T1"/>
                </a:cxn>
                <a:cxn ang="0">
                  <a:pos x="T2" y="T3"/>
                </a:cxn>
                <a:cxn ang="0">
                  <a:pos x="T4" y="T5"/>
                </a:cxn>
                <a:cxn ang="0">
                  <a:pos x="T6" y="T7"/>
                </a:cxn>
              </a:cxnLst>
              <a:rect l="0" t="0" r="r" b="b"/>
              <a:pathLst>
                <a:path w="2" h="16">
                  <a:moveTo>
                    <a:pt x="0" y="11"/>
                  </a:moveTo>
                  <a:cubicBezTo>
                    <a:pt x="0" y="12"/>
                    <a:pt x="2" y="12"/>
                    <a:pt x="2" y="16"/>
                  </a:cubicBezTo>
                  <a:cubicBezTo>
                    <a:pt x="1" y="0"/>
                    <a:pt x="1" y="0"/>
                    <a:pt x="1" y="0"/>
                  </a:cubicBezTo>
                  <a:lnTo>
                    <a:pt x="0"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9" name="Freeform 37"/>
            <p:cNvSpPr/>
            <p:nvPr/>
          </p:nvSpPr>
          <p:spPr bwMode="auto">
            <a:xfrm>
              <a:off x="3709988" y="1230313"/>
              <a:ext cx="6350" cy="22225"/>
            </a:xfrm>
            <a:custGeom>
              <a:avLst/>
              <a:gdLst>
                <a:gd name="T0" fmla="*/ 1 w 4"/>
                <a:gd name="T1" fmla="*/ 0 h 16"/>
                <a:gd name="T2" fmla="*/ 1 w 4"/>
                <a:gd name="T3" fmla="*/ 16 h 16"/>
                <a:gd name="T4" fmla="*/ 1 w 4"/>
                <a:gd name="T5" fmla="*/ 0 h 16"/>
              </a:gdLst>
              <a:ahLst/>
              <a:cxnLst>
                <a:cxn ang="0">
                  <a:pos x="T0" y="T1"/>
                </a:cxn>
                <a:cxn ang="0">
                  <a:pos x="T2" y="T3"/>
                </a:cxn>
                <a:cxn ang="0">
                  <a:pos x="T4" y="T5"/>
                </a:cxn>
              </a:cxnLst>
              <a:rect l="0" t="0" r="r" b="b"/>
              <a:pathLst>
                <a:path w="4" h="16">
                  <a:moveTo>
                    <a:pt x="1" y="0"/>
                  </a:moveTo>
                  <a:cubicBezTo>
                    <a:pt x="0" y="5"/>
                    <a:pt x="0" y="10"/>
                    <a:pt x="1" y="16"/>
                  </a:cubicBezTo>
                  <a:cubicBezTo>
                    <a:pt x="4" y="15"/>
                    <a:pt x="1" y="5"/>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0" name="Freeform 38"/>
            <p:cNvSpPr/>
            <p:nvPr/>
          </p:nvSpPr>
          <p:spPr bwMode="auto">
            <a:xfrm>
              <a:off x="3019426" y="2232025"/>
              <a:ext cx="161925" cy="1587"/>
            </a:xfrm>
            <a:custGeom>
              <a:avLst/>
              <a:gdLst>
                <a:gd name="T0" fmla="*/ 114 w 114"/>
                <a:gd name="T1" fmla="*/ 0 h 2"/>
                <a:gd name="T2" fmla="*/ 0 w 114"/>
                <a:gd name="T3" fmla="*/ 2 h 2"/>
                <a:gd name="T4" fmla="*/ 114 w 114"/>
                <a:gd name="T5" fmla="*/ 0 h 2"/>
              </a:gdLst>
              <a:ahLst/>
              <a:cxnLst>
                <a:cxn ang="0">
                  <a:pos x="T0" y="T1"/>
                </a:cxn>
                <a:cxn ang="0">
                  <a:pos x="T2" y="T3"/>
                </a:cxn>
                <a:cxn ang="0">
                  <a:pos x="T4" y="T5"/>
                </a:cxn>
              </a:cxnLst>
              <a:rect l="0" t="0" r="r" b="b"/>
              <a:pathLst>
                <a:path w="114" h="2">
                  <a:moveTo>
                    <a:pt x="114" y="0"/>
                  </a:moveTo>
                  <a:cubicBezTo>
                    <a:pt x="81" y="0"/>
                    <a:pt x="51" y="1"/>
                    <a:pt x="0" y="2"/>
                  </a:cubicBezTo>
                  <a:lnTo>
                    <a:pt x="11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1" name="Freeform 39"/>
            <p:cNvSpPr/>
            <p:nvPr/>
          </p:nvSpPr>
          <p:spPr bwMode="auto">
            <a:xfrm>
              <a:off x="3206751" y="1027113"/>
              <a:ext cx="125413" cy="19050"/>
            </a:xfrm>
            <a:custGeom>
              <a:avLst/>
              <a:gdLst>
                <a:gd name="T0" fmla="*/ 0 w 89"/>
                <a:gd name="T1" fmla="*/ 8 h 14"/>
                <a:gd name="T2" fmla="*/ 13 w 89"/>
                <a:gd name="T3" fmla="*/ 14 h 14"/>
                <a:gd name="T4" fmla="*/ 89 w 89"/>
                <a:gd name="T5" fmla="*/ 6 h 14"/>
                <a:gd name="T6" fmla="*/ 0 w 89"/>
                <a:gd name="T7" fmla="*/ 8 h 14"/>
              </a:gdLst>
              <a:ahLst/>
              <a:cxnLst>
                <a:cxn ang="0">
                  <a:pos x="T0" y="T1"/>
                </a:cxn>
                <a:cxn ang="0">
                  <a:pos x="T2" y="T3"/>
                </a:cxn>
                <a:cxn ang="0">
                  <a:pos x="T4" y="T5"/>
                </a:cxn>
                <a:cxn ang="0">
                  <a:pos x="T6" y="T7"/>
                </a:cxn>
              </a:cxnLst>
              <a:rect l="0" t="0" r="r" b="b"/>
              <a:pathLst>
                <a:path w="89" h="14">
                  <a:moveTo>
                    <a:pt x="0" y="8"/>
                  </a:moveTo>
                  <a:cubicBezTo>
                    <a:pt x="13" y="14"/>
                    <a:pt x="13" y="14"/>
                    <a:pt x="13" y="14"/>
                  </a:cubicBezTo>
                  <a:cubicBezTo>
                    <a:pt x="44" y="11"/>
                    <a:pt x="58" y="7"/>
                    <a:pt x="89" y="6"/>
                  </a:cubicBezTo>
                  <a:cubicBezTo>
                    <a:pt x="48" y="0"/>
                    <a:pt x="35" y="14"/>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2" name="Freeform 40"/>
            <p:cNvSpPr/>
            <p:nvPr/>
          </p:nvSpPr>
          <p:spPr bwMode="auto">
            <a:xfrm>
              <a:off x="3208338" y="1016000"/>
              <a:ext cx="46038" cy="12700"/>
            </a:xfrm>
            <a:custGeom>
              <a:avLst/>
              <a:gdLst>
                <a:gd name="T0" fmla="*/ 4 w 33"/>
                <a:gd name="T1" fmla="*/ 9 h 9"/>
                <a:gd name="T2" fmla="*/ 33 w 33"/>
                <a:gd name="T3" fmla="*/ 5 h 9"/>
                <a:gd name="T4" fmla="*/ 23 w 33"/>
                <a:gd name="T5" fmla="*/ 0 h 9"/>
                <a:gd name="T6" fmla="*/ 4 w 33"/>
                <a:gd name="T7" fmla="*/ 9 h 9"/>
              </a:gdLst>
              <a:ahLst/>
              <a:cxnLst>
                <a:cxn ang="0">
                  <a:pos x="T0" y="T1"/>
                </a:cxn>
                <a:cxn ang="0">
                  <a:pos x="T2" y="T3"/>
                </a:cxn>
                <a:cxn ang="0">
                  <a:pos x="T4" y="T5"/>
                </a:cxn>
                <a:cxn ang="0">
                  <a:pos x="T6" y="T7"/>
                </a:cxn>
              </a:cxnLst>
              <a:rect l="0" t="0" r="r" b="b"/>
              <a:pathLst>
                <a:path w="33" h="9">
                  <a:moveTo>
                    <a:pt x="4" y="9"/>
                  </a:moveTo>
                  <a:cubicBezTo>
                    <a:pt x="25" y="8"/>
                    <a:pt x="14" y="5"/>
                    <a:pt x="33" y="5"/>
                  </a:cubicBezTo>
                  <a:cubicBezTo>
                    <a:pt x="23" y="0"/>
                    <a:pt x="23" y="0"/>
                    <a:pt x="23" y="0"/>
                  </a:cubicBezTo>
                  <a:cubicBezTo>
                    <a:pt x="28" y="5"/>
                    <a:pt x="0" y="6"/>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3" name="Freeform 41"/>
            <p:cNvSpPr/>
            <p:nvPr/>
          </p:nvSpPr>
          <p:spPr bwMode="auto">
            <a:xfrm>
              <a:off x="3025776" y="1019175"/>
              <a:ext cx="20638" cy="3175"/>
            </a:xfrm>
            <a:custGeom>
              <a:avLst/>
              <a:gdLst>
                <a:gd name="T0" fmla="*/ 13 w 13"/>
                <a:gd name="T1" fmla="*/ 1 h 2"/>
                <a:gd name="T2" fmla="*/ 0 w 13"/>
                <a:gd name="T3" fmla="*/ 0 h 2"/>
                <a:gd name="T4" fmla="*/ 11 w 13"/>
                <a:gd name="T5" fmla="*/ 2 h 2"/>
                <a:gd name="T6" fmla="*/ 13 w 13"/>
                <a:gd name="T7" fmla="*/ 1 h 2"/>
              </a:gdLst>
              <a:ahLst/>
              <a:cxnLst>
                <a:cxn ang="0">
                  <a:pos x="T0" y="T1"/>
                </a:cxn>
                <a:cxn ang="0">
                  <a:pos x="T2" y="T3"/>
                </a:cxn>
                <a:cxn ang="0">
                  <a:pos x="T4" y="T5"/>
                </a:cxn>
                <a:cxn ang="0">
                  <a:pos x="T6" y="T7"/>
                </a:cxn>
              </a:cxnLst>
              <a:rect l="0" t="0" r="r" b="b"/>
              <a:pathLst>
                <a:path w="13" h="2">
                  <a:moveTo>
                    <a:pt x="13" y="1"/>
                  </a:moveTo>
                  <a:lnTo>
                    <a:pt x="0" y="0"/>
                  </a:lnTo>
                  <a:lnTo>
                    <a:pt x="11" y="2"/>
                  </a:lnTo>
                  <a:lnTo>
                    <a:pt x="13"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4" name="Freeform 42"/>
            <p:cNvSpPr/>
            <p:nvPr/>
          </p:nvSpPr>
          <p:spPr bwMode="auto">
            <a:xfrm>
              <a:off x="2887663" y="1019175"/>
              <a:ext cx="23813" cy="4762"/>
            </a:xfrm>
            <a:custGeom>
              <a:avLst/>
              <a:gdLst>
                <a:gd name="T0" fmla="*/ 1 w 15"/>
                <a:gd name="T1" fmla="*/ 3 h 3"/>
                <a:gd name="T2" fmla="*/ 15 w 15"/>
                <a:gd name="T3" fmla="*/ 1 h 3"/>
                <a:gd name="T4" fmla="*/ 14 w 15"/>
                <a:gd name="T5" fmla="*/ 0 h 3"/>
                <a:gd name="T6" fmla="*/ 0 w 15"/>
                <a:gd name="T7" fmla="*/ 2 h 3"/>
                <a:gd name="T8" fmla="*/ 1 w 15"/>
                <a:gd name="T9" fmla="*/ 3 h 3"/>
              </a:gdLst>
              <a:ahLst/>
              <a:cxnLst>
                <a:cxn ang="0">
                  <a:pos x="T0" y="T1"/>
                </a:cxn>
                <a:cxn ang="0">
                  <a:pos x="T2" y="T3"/>
                </a:cxn>
                <a:cxn ang="0">
                  <a:pos x="T4" y="T5"/>
                </a:cxn>
                <a:cxn ang="0">
                  <a:pos x="T6" y="T7"/>
                </a:cxn>
                <a:cxn ang="0">
                  <a:pos x="T8" y="T9"/>
                </a:cxn>
              </a:cxnLst>
              <a:rect l="0" t="0" r="r" b="b"/>
              <a:pathLst>
                <a:path w="15" h="3">
                  <a:moveTo>
                    <a:pt x="1" y="3"/>
                  </a:moveTo>
                  <a:lnTo>
                    <a:pt x="15" y="1"/>
                  </a:lnTo>
                  <a:lnTo>
                    <a:pt x="14" y="0"/>
                  </a:lnTo>
                  <a:lnTo>
                    <a:pt x="0" y="2"/>
                  </a:lnTo>
                  <a:lnTo>
                    <a:pt x="1"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5" name="Freeform 43"/>
            <p:cNvSpPr/>
            <p:nvPr/>
          </p:nvSpPr>
          <p:spPr bwMode="auto">
            <a:xfrm>
              <a:off x="2351088" y="1001713"/>
              <a:ext cx="80963" cy="9525"/>
            </a:xfrm>
            <a:custGeom>
              <a:avLst/>
              <a:gdLst>
                <a:gd name="T0" fmla="*/ 26 w 57"/>
                <a:gd name="T1" fmla="*/ 7 h 7"/>
                <a:gd name="T2" fmla="*/ 57 w 57"/>
                <a:gd name="T3" fmla="*/ 1 h 7"/>
                <a:gd name="T4" fmla="*/ 0 w 57"/>
                <a:gd name="T5" fmla="*/ 2 h 7"/>
                <a:gd name="T6" fmla="*/ 26 w 57"/>
                <a:gd name="T7" fmla="*/ 7 h 7"/>
              </a:gdLst>
              <a:ahLst/>
              <a:cxnLst>
                <a:cxn ang="0">
                  <a:pos x="T0" y="T1"/>
                </a:cxn>
                <a:cxn ang="0">
                  <a:pos x="T2" y="T3"/>
                </a:cxn>
                <a:cxn ang="0">
                  <a:pos x="T4" y="T5"/>
                </a:cxn>
                <a:cxn ang="0">
                  <a:pos x="T6" y="T7"/>
                </a:cxn>
              </a:cxnLst>
              <a:rect l="0" t="0" r="r" b="b"/>
              <a:pathLst>
                <a:path w="57" h="7">
                  <a:moveTo>
                    <a:pt x="26" y="7"/>
                  </a:moveTo>
                  <a:cubicBezTo>
                    <a:pt x="47" y="7"/>
                    <a:pt x="44" y="2"/>
                    <a:pt x="57" y="1"/>
                  </a:cubicBezTo>
                  <a:cubicBezTo>
                    <a:pt x="33" y="2"/>
                    <a:pt x="28" y="0"/>
                    <a:pt x="0" y="2"/>
                  </a:cubicBezTo>
                  <a:cubicBezTo>
                    <a:pt x="22" y="3"/>
                    <a:pt x="27" y="4"/>
                    <a:pt x="26"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6" name="Freeform 44"/>
            <p:cNvSpPr/>
            <p:nvPr/>
          </p:nvSpPr>
          <p:spPr bwMode="auto">
            <a:xfrm>
              <a:off x="2432051" y="1003300"/>
              <a:ext cx="11113" cy="0"/>
            </a:xfrm>
            <a:custGeom>
              <a:avLst/>
              <a:gdLst>
                <a:gd name="T0" fmla="*/ 0 w 8"/>
                <a:gd name="T1" fmla="*/ 8 w 8"/>
                <a:gd name="T2" fmla="*/ 0 w 8"/>
              </a:gdLst>
              <a:ahLst/>
              <a:cxnLst>
                <a:cxn ang="0">
                  <a:pos x="T0" y="0"/>
                </a:cxn>
                <a:cxn ang="0">
                  <a:pos x="T1" y="0"/>
                </a:cxn>
                <a:cxn ang="0">
                  <a:pos x="T2" y="0"/>
                </a:cxn>
              </a:cxnLst>
              <a:rect l="0" t="0" r="r" b="b"/>
              <a:pathLst>
                <a:path w="8">
                  <a:moveTo>
                    <a:pt x="0" y="0"/>
                  </a:moveTo>
                  <a:cubicBezTo>
                    <a:pt x="2" y="0"/>
                    <a:pt x="5" y="0"/>
                    <a:pt x="8" y="0"/>
                  </a:cubicBezTo>
                  <a:cubicBezTo>
                    <a:pt x="4" y="0"/>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7" name="Freeform 45"/>
            <p:cNvSpPr/>
            <p:nvPr/>
          </p:nvSpPr>
          <p:spPr bwMode="auto">
            <a:xfrm>
              <a:off x="2298701" y="998538"/>
              <a:ext cx="26988" cy="4762"/>
            </a:xfrm>
            <a:custGeom>
              <a:avLst/>
              <a:gdLst>
                <a:gd name="T0" fmla="*/ 4 w 19"/>
                <a:gd name="T1" fmla="*/ 2 h 3"/>
                <a:gd name="T2" fmla="*/ 18 w 19"/>
                <a:gd name="T3" fmla="*/ 3 h 3"/>
                <a:gd name="T4" fmla="*/ 4 w 19"/>
                <a:gd name="T5" fmla="*/ 2 h 3"/>
              </a:gdLst>
              <a:ahLst/>
              <a:cxnLst>
                <a:cxn ang="0">
                  <a:pos x="T0" y="T1"/>
                </a:cxn>
                <a:cxn ang="0">
                  <a:pos x="T2" y="T3"/>
                </a:cxn>
                <a:cxn ang="0">
                  <a:pos x="T4" y="T5"/>
                </a:cxn>
              </a:cxnLst>
              <a:rect l="0" t="0" r="r" b="b"/>
              <a:pathLst>
                <a:path w="19" h="3">
                  <a:moveTo>
                    <a:pt x="4" y="2"/>
                  </a:moveTo>
                  <a:cubicBezTo>
                    <a:pt x="8" y="2"/>
                    <a:pt x="15" y="2"/>
                    <a:pt x="18" y="3"/>
                  </a:cubicBezTo>
                  <a:cubicBezTo>
                    <a:pt x="19" y="0"/>
                    <a:pt x="0" y="2"/>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8" name="Freeform 46"/>
            <p:cNvSpPr/>
            <p:nvPr/>
          </p:nvSpPr>
          <p:spPr bwMode="auto">
            <a:xfrm>
              <a:off x="2452688" y="1084263"/>
              <a:ext cx="3175"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1" y="0"/>
                    <a:pt x="2" y="0"/>
                    <a:pt x="2" y="0"/>
                  </a:cubicBezTo>
                  <a:cubicBezTo>
                    <a:pt x="2"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9" name="Freeform 47"/>
            <p:cNvSpPr/>
            <p:nvPr/>
          </p:nvSpPr>
          <p:spPr bwMode="auto">
            <a:xfrm>
              <a:off x="2424113" y="1076325"/>
              <a:ext cx="28575" cy="7937"/>
            </a:xfrm>
            <a:custGeom>
              <a:avLst/>
              <a:gdLst>
                <a:gd name="T0" fmla="*/ 0 w 20"/>
                <a:gd name="T1" fmla="*/ 4 h 6"/>
                <a:gd name="T2" fmla="*/ 20 w 20"/>
                <a:gd name="T3" fmla="*/ 6 h 6"/>
                <a:gd name="T4" fmla="*/ 0 w 20"/>
                <a:gd name="T5" fmla="*/ 4 h 6"/>
              </a:gdLst>
              <a:ahLst/>
              <a:cxnLst>
                <a:cxn ang="0">
                  <a:pos x="T0" y="T1"/>
                </a:cxn>
                <a:cxn ang="0">
                  <a:pos x="T2" y="T3"/>
                </a:cxn>
                <a:cxn ang="0">
                  <a:pos x="T4" y="T5"/>
                </a:cxn>
              </a:cxnLst>
              <a:rect l="0" t="0" r="r" b="b"/>
              <a:pathLst>
                <a:path w="20" h="6">
                  <a:moveTo>
                    <a:pt x="0" y="4"/>
                  </a:moveTo>
                  <a:cubicBezTo>
                    <a:pt x="2" y="6"/>
                    <a:pt x="14" y="5"/>
                    <a:pt x="20" y="6"/>
                  </a:cubicBezTo>
                  <a:cubicBezTo>
                    <a:pt x="13" y="5"/>
                    <a:pt x="7" y="0"/>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0" name="Freeform 48"/>
            <p:cNvSpPr/>
            <p:nvPr/>
          </p:nvSpPr>
          <p:spPr bwMode="auto">
            <a:xfrm>
              <a:off x="2214563" y="1016000"/>
              <a:ext cx="30163" cy="9525"/>
            </a:xfrm>
            <a:custGeom>
              <a:avLst/>
              <a:gdLst>
                <a:gd name="T0" fmla="*/ 0 w 21"/>
                <a:gd name="T1" fmla="*/ 2 h 7"/>
                <a:gd name="T2" fmla="*/ 7 w 21"/>
                <a:gd name="T3" fmla="*/ 7 h 7"/>
                <a:gd name="T4" fmla="*/ 0 w 21"/>
                <a:gd name="T5" fmla="*/ 2 h 7"/>
              </a:gdLst>
              <a:ahLst/>
              <a:cxnLst>
                <a:cxn ang="0">
                  <a:pos x="T0" y="T1"/>
                </a:cxn>
                <a:cxn ang="0">
                  <a:pos x="T2" y="T3"/>
                </a:cxn>
                <a:cxn ang="0">
                  <a:pos x="T4" y="T5"/>
                </a:cxn>
              </a:cxnLst>
              <a:rect l="0" t="0" r="r" b="b"/>
              <a:pathLst>
                <a:path w="21" h="7">
                  <a:moveTo>
                    <a:pt x="0" y="2"/>
                  </a:moveTo>
                  <a:cubicBezTo>
                    <a:pt x="4" y="2"/>
                    <a:pt x="10" y="4"/>
                    <a:pt x="7" y="7"/>
                  </a:cubicBezTo>
                  <a:cubicBezTo>
                    <a:pt x="13" y="5"/>
                    <a:pt x="2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1" name="Freeform 49"/>
            <p:cNvSpPr/>
            <p:nvPr/>
          </p:nvSpPr>
          <p:spPr bwMode="auto">
            <a:xfrm>
              <a:off x="2366963" y="1081088"/>
              <a:ext cx="26988" cy="1587"/>
            </a:xfrm>
            <a:custGeom>
              <a:avLst/>
              <a:gdLst>
                <a:gd name="T0" fmla="*/ 17 w 17"/>
                <a:gd name="T1" fmla="*/ 0 h 1"/>
                <a:gd name="T2" fmla="*/ 0 w 17"/>
                <a:gd name="T3" fmla="*/ 0 h 1"/>
                <a:gd name="T4" fmla="*/ 3 w 17"/>
                <a:gd name="T5" fmla="*/ 1 h 1"/>
                <a:gd name="T6" fmla="*/ 17 w 17"/>
                <a:gd name="T7" fmla="*/ 0 h 1"/>
              </a:gdLst>
              <a:ahLst/>
              <a:cxnLst>
                <a:cxn ang="0">
                  <a:pos x="T0" y="T1"/>
                </a:cxn>
                <a:cxn ang="0">
                  <a:pos x="T2" y="T3"/>
                </a:cxn>
                <a:cxn ang="0">
                  <a:pos x="T4" y="T5"/>
                </a:cxn>
                <a:cxn ang="0">
                  <a:pos x="T6" y="T7"/>
                </a:cxn>
              </a:cxnLst>
              <a:rect l="0" t="0" r="r" b="b"/>
              <a:pathLst>
                <a:path w="17" h="1">
                  <a:moveTo>
                    <a:pt x="17" y="0"/>
                  </a:moveTo>
                  <a:lnTo>
                    <a:pt x="0" y="0"/>
                  </a:lnTo>
                  <a:lnTo>
                    <a:pt x="3" y="1"/>
                  </a:lnTo>
                  <a:lnTo>
                    <a:pt x="1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2" name="Freeform 50"/>
            <p:cNvSpPr/>
            <p:nvPr/>
          </p:nvSpPr>
          <p:spPr bwMode="auto">
            <a:xfrm>
              <a:off x="1835151" y="1003300"/>
              <a:ext cx="38100" cy="17462"/>
            </a:xfrm>
            <a:custGeom>
              <a:avLst/>
              <a:gdLst>
                <a:gd name="T0" fmla="*/ 9 w 27"/>
                <a:gd name="T1" fmla="*/ 6 h 12"/>
                <a:gd name="T2" fmla="*/ 12 w 27"/>
                <a:gd name="T3" fmla="*/ 5 h 12"/>
                <a:gd name="T4" fmla="*/ 18 w 27"/>
                <a:gd name="T5" fmla="*/ 3 h 12"/>
                <a:gd name="T6" fmla="*/ 24 w 27"/>
                <a:gd name="T7" fmla="*/ 1 h 12"/>
                <a:gd name="T8" fmla="*/ 27 w 27"/>
                <a:gd name="T9" fmla="*/ 0 h 12"/>
                <a:gd name="T10" fmla="*/ 23 w 27"/>
                <a:gd name="T11" fmla="*/ 0 h 12"/>
                <a:gd name="T12" fmla="*/ 15 w 27"/>
                <a:gd name="T13" fmla="*/ 2 h 12"/>
                <a:gd name="T14" fmla="*/ 7 w 27"/>
                <a:gd name="T15" fmla="*/ 4 h 12"/>
                <a:gd name="T16" fmla="*/ 4 w 27"/>
                <a:gd name="T17" fmla="*/ 5 h 12"/>
                <a:gd name="T18" fmla="*/ 9 w 27"/>
                <a:gd name="T19"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12">
                  <a:moveTo>
                    <a:pt x="9" y="6"/>
                  </a:moveTo>
                  <a:cubicBezTo>
                    <a:pt x="9" y="6"/>
                    <a:pt x="10" y="6"/>
                    <a:pt x="12" y="5"/>
                  </a:cubicBezTo>
                  <a:cubicBezTo>
                    <a:pt x="13" y="4"/>
                    <a:pt x="15" y="4"/>
                    <a:pt x="18" y="3"/>
                  </a:cubicBezTo>
                  <a:cubicBezTo>
                    <a:pt x="20" y="2"/>
                    <a:pt x="22" y="1"/>
                    <a:pt x="24" y="1"/>
                  </a:cubicBezTo>
                  <a:cubicBezTo>
                    <a:pt x="25" y="0"/>
                    <a:pt x="27" y="0"/>
                    <a:pt x="27" y="0"/>
                  </a:cubicBezTo>
                  <a:cubicBezTo>
                    <a:pt x="27" y="0"/>
                    <a:pt x="25" y="0"/>
                    <a:pt x="23" y="0"/>
                  </a:cubicBezTo>
                  <a:cubicBezTo>
                    <a:pt x="21" y="1"/>
                    <a:pt x="18" y="1"/>
                    <a:pt x="15" y="2"/>
                  </a:cubicBezTo>
                  <a:cubicBezTo>
                    <a:pt x="12" y="3"/>
                    <a:pt x="9" y="3"/>
                    <a:pt x="7" y="4"/>
                  </a:cubicBezTo>
                  <a:cubicBezTo>
                    <a:pt x="5" y="5"/>
                    <a:pt x="4" y="5"/>
                    <a:pt x="4" y="5"/>
                  </a:cubicBezTo>
                  <a:cubicBezTo>
                    <a:pt x="10" y="4"/>
                    <a:pt x="0" y="12"/>
                    <a:pt x="9"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3" name="Freeform 51"/>
            <p:cNvSpPr/>
            <p:nvPr/>
          </p:nvSpPr>
          <p:spPr bwMode="auto">
            <a:xfrm>
              <a:off x="1833563" y="1011238"/>
              <a:ext cx="7938" cy="3175"/>
            </a:xfrm>
            <a:custGeom>
              <a:avLst/>
              <a:gdLst>
                <a:gd name="T0" fmla="*/ 0 w 5"/>
                <a:gd name="T1" fmla="*/ 2 h 2"/>
                <a:gd name="T2" fmla="*/ 5 w 5"/>
                <a:gd name="T3" fmla="*/ 0 h 2"/>
                <a:gd name="T4" fmla="*/ 0 w 5"/>
                <a:gd name="T5" fmla="*/ 2 h 2"/>
              </a:gdLst>
              <a:ahLst/>
              <a:cxnLst>
                <a:cxn ang="0">
                  <a:pos x="T0" y="T1"/>
                </a:cxn>
                <a:cxn ang="0">
                  <a:pos x="T2" y="T3"/>
                </a:cxn>
                <a:cxn ang="0">
                  <a:pos x="T4" y="T5"/>
                </a:cxn>
              </a:cxnLst>
              <a:rect l="0" t="0" r="r" b="b"/>
              <a:pathLst>
                <a:path w="5" h="2">
                  <a:moveTo>
                    <a:pt x="0" y="2"/>
                  </a:moveTo>
                  <a:cubicBezTo>
                    <a:pt x="5" y="0"/>
                    <a:pt x="5" y="0"/>
                    <a:pt x="5" y="0"/>
                  </a:cubicBezTo>
                  <a:cubicBezTo>
                    <a:pt x="4" y="1"/>
                    <a:pt x="2"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4" name="Freeform 52"/>
            <p:cNvSpPr/>
            <p:nvPr/>
          </p:nvSpPr>
          <p:spPr bwMode="auto">
            <a:xfrm>
              <a:off x="1728788" y="1104900"/>
              <a:ext cx="17463" cy="39687"/>
            </a:xfrm>
            <a:custGeom>
              <a:avLst/>
              <a:gdLst>
                <a:gd name="T0" fmla="*/ 11 w 13"/>
                <a:gd name="T1" fmla="*/ 4 h 29"/>
                <a:gd name="T2" fmla="*/ 13 w 13"/>
                <a:gd name="T3" fmla="*/ 0 h 29"/>
                <a:gd name="T4" fmla="*/ 6 w 13"/>
                <a:gd name="T5" fmla="*/ 14 h 29"/>
                <a:gd name="T6" fmla="*/ 2 w 13"/>
                <a:gd name="T7" fmla="*/ 24 h 29"/>
                <a:gd name="T8" fmla="*/ 0 w 13"/>
                <a:gd name="T9" fmla="*/ 29 h 29"/>
                <a:gd name="T10" fmla="*/ 1 w 13"/>
                <a:gd name="T11" fmla="*/ 26 h 29"/>
                <a:gd name="T12" fmla="*/ 3 w 13"/>
                <a:gd name="T13" fmla="*/ 22 h 29"/>
                <a:gd name="T14" fmla="*/ 7 w 13"/>
                <a:gd name="T15" fmla="*/ 13 h 29"/>
                <a:gd name="T16" fmla="*/ 11 w 13"/>
                <a:gd name="T17" fmla="*/ 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29">
                  <a:moveTo>
                    <a:pt x="11" y="4"/>
                  </a:moveTo>
                  <a:cubicBezTo>
                    <a:pt x="12" y="1"/>
                    <a:pt x="13" y="0"/>
                    <a:pt x="13" y="0"/>
                  </a:cubicBezTo>
                  <a:cubicBezTo>
                    <a:pt x="13" y="0"/>
                    <a:pt x="9" y="6"/>
                    <a:pt x="6" y="14"/>
                  </a:cubicBezTo>
                  <a:cubicBezTo>
                    <a:pt x="4" y="17"/>
                    <a:pt x="3" y="21"/>
                    <a:pt x="2" y="24"/>
                  </a:cubicBezTo>
                  <a:cubicBezTo>
                    <a:pt x="1" y="27"/>
                    <a:pt x="0" y="29"/>
                    <a:pt x="0" y="29"/>
                  </a:cubicBezTo>
                  <a:cubicBezTo>
                    <a:pt x="1" y="26"/>
                    <a:pt x="1" y="26"/>
                    <a:pt x="1" y="26"/>
                  </a:cubicBezTo>
                  <a:cubicBezTo>
                    <a:pt x="1" y="26"/>
                    <a:pt x="2" y="25"/>
                    <a:pt x="3" y="22"/>
                  </a:cubicBezTo>
                  <a:cubicBezTo>
                    <a:pt x="4" y="19"/>
                    <a:pt x="5" y="16"/>
                    <a:pt x="7" y="13"/>
                  </a:cubicBezTo>
                  <a:cubicBezTo>
                    <a:pt x="8" y="9"/>
                    <a:pt x="10" y="6"/>
                    <a:pt x="1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5" name="Freeform 53"/>
            <p:cNvSpPr/>
            <p:nvPr/>
          </p:nvSpPr>
          <p:spPr bwMode="auto">
            <a:xfrm>
              <a:off x="1704976" y="1284288"/>
              <a:ext cx="4763" cy="25400"/>
            </a:xfrm>
            <a:custGeom>
              <a:avLst/>
              <a:gdLst>
                <a:gd name="T0" fmla="*/ 1 w 3"/>
                <a:gd name="T1" fmla="*/ 0 h 16"/>
                <a:gd name="T2" fmla="*/ 0 w 3"/>
                <a:gd name="T3" fmla="*/ 2 h 16"/>
                <a:gd name="T4" fmla="*/ 2 w 3"/>
                <a:gd name="T5" fmla="*/ 16 h 16"/>
                <a:gd name="T6" fmla="*/ 3 w 3"/>
                <a:gd name="T7" fmla="*/ 13 h 16"/>
                <a:gd name="T8" fmla="*/ 1 w 3"/>
                <a:gd name="T9" fmla="*/ 0 h 16"/>
              </a:gdLst>
              <a:ahLst/>
              <a:cxnLst>
                <a:cxn ang="0">
                  <a:pos x="T0" y="T1"/>
                </a:cxn>
                <a:cxn ang="0">
                  <a:pos x="T2" y="T3"/>
                </a:cxn>
                <a:cxn ang="0">
                  <a:pos x="T4" y="T5"/>
                </a:cxn>
                <a:cxn ang="0">
                  <a:pos x="T6" y="T7"/>
                </a:cxn>
                <a:cxn ang="0">
                  <a:pos x="T8" y="T9"/>
                </a:cxn>
              </a:cxnLst>
              <a:rect l="0" t="0" r="r" b="b"/>
              <a:pathLst>
                <a:path w="3" h="16">
                  <a:moveTo>
                    <a:pt x="1" y="0"/>
                  </a:moveTo>
                  <a:lnTo>
                    <a:pt x="0" y="2"/>
                  </a:lnTo>
                  <a:lnTo>
                    <a:pt x="2" y="16"/>
                  </a:lnTo>
                  <a:lnTo>
                    <a:pt x="3" y="13"/>
                  </a:ln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6" name="Freeform 54"/>
            <p:cNvSpPr/>
            <p:nvPr/>
          </p:nvSpPr>
          <p:spPr bwMode="auto">
            <a:xfrm>
              <a:off x="1919288" y="2222500"/>
              <a:ext cx="6350" cy="1587"/>
            </a:xfrm>
            <a:custGeom>
              <a:avLst/>
              <a:gdLst>
                <a:gd name="T0" fmla="*/ 0 w 5"/>
                <a:gd name="T1" fmla="*/ 1 h 1"/>
                <a:gd name="T2" fmla="*/ 5 w 5"/>
                <a:gd name="T3" fmla="*/ 0 h 1"/>
                <a:gd name="T4" fmla="*/ 0 w 5"/>
                <a:gd name="T5" fmla="*/ 1 h 1"/>
              </a:gdLst>
              <a:ahLst/>
              <a:cxnLst>
                <a:cxn ang="0">
                  <a:pos x="T0" y="T1"/>
                </a:cxn>
                <a:cxn ang="0">
                  <a:pos x="T2" y="T3"/>
                </a:cxn>
                <a:cxn ang="0">
                  <a:pos x="T4" y="T5"/>
                </a:cxn>
              </a:cxnLst>
              <a:rect l="0" t="0" r="r" b="b"/>
              <a:pathLst>
                <a:path w="5" h="1">
                  <a:moveTo>
                    <a:pt x="0" y="1"/>
                  </a:moveTo>
                  <a:cubicBezTo>
                    <a:pt x="3" y="0"/>
                    <a:pt x="5" y="0"/>
                    <a:pt x="5" y="0"/>
                  </a:cubicBezTo>
                  <a:cubicBezTo>
                    <a:pt x="3" y="0"/>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7" name="Freeform 55"/>
            <p:cNvSpPr/>
            <p:nvPr/>
          </p:nvSpPr>
          <p:spPr bwMode="auto">
            <a:xfrm>
              <a:off x="1703388" y="2011363"/>
              <a:ext cx="612775" cy="241300"/>
            </a:xfrm>
            <a:custGeom>
              <a:avLst/>
              <a:gdLst>
                <a:gd name="T0" fmla="*/ 411 w 433"/>
                <a:gd name="T1" fmla="*/ 160 h 171"/>
                <a:gd name="T2" fmla="*/ 338 w 433"/>
                <a:gd name="T3" fmla="*/ 159 h 171"/>
                <a:gd name="T4" fmla="*/ 334 w 433"/>
                <a:gd name="T5" fmla="*/ 154 h 171"/>
                <a:gd name="T6" fmla="*/ 290 w 433"/>
                <a:gd name="T7" fmla="*/ 151 h 171"/>
                <a:gd name="T8" fmla="*/ 233 w 433"/>
                <a:gd name="T9" fmla="*/ 154 h 171"/>
                <a:gd name="T10" fmla="*/ 181 w 433"/>
                <a:gd name="T11" fmla="*/ 152 h 171"/>
                <a:gd name="T12" fmla="*/ 153 w 433"/>
                <a:gd name="T13" fmla="*/ 151 h 171"/>
                <a:gd name="T14" fmla="*/ 142 w 433"/>
                <a:gd name="T15" fmla="*/ 151 h 171"/>
                <a:gd name="T16" fmla="*/ 127 w 433"/>
                <a:gd name="T17" fmla="*/ 151 h 171"/>
                <a:gd name="T18" fmla="*/ 110 w 433"/>
                <a:gd name="T19" fmla="*/ 149 h 171"/>
                <a:gd name="T20" fmla="*/ 87 w 433"/>
                <a:gd name="T21" fmla="*/ 142 h 171"/>
                <a:gd name="T22" fmla="*/ 74 w 433"/>
                <a:gd name="T23" fmla="*/ 135 h 171"/>
                <a:gd name="T24" fmla="*/ 79 w 433"/>
                <a:gd name="T25" fmla="*/ 144 h 171"/>
                <a:gd name="T26" fmla="*/ 40 w 433"/>
                <a:gd name="T27" fmla="*/ 108 h 171"/>
                <a:gd name="T28" fmla="*/ 54 w 433"/>
                <a:gd name="T29" fmla="*/ 120 h 171"/>
                <a:gd name="T30" fmla="*/ 48 w 433"/>
                <a:gd name="T31" fmla="*/ 113 h 171"/>
                <a:gd name="T32" fmla="*/ 34 w 433"/>
                <a:gd name="T33" fmla="*/ 102 h 171"/>
                <a:gd name="T34" fmla="*/ 27 w 433"/>
                <a:gd name="T35" fmla="*/ 94 h 171"/>
                <a:gd name="T36" fmla="*/ 28 w 433"/>
                <a:gd name="T37" fmla="*/ 85 h 171"/>
                <a:gd name="T38" fmla="*/ 34 w 433"/>
                <a:gd name="T39" fmla="*/ 93 h 171"/>
                <a:gd name="T40" fmla="*/ 47 w 433"/>
                <a:gd name="T41" fmla="*/ 109 h 171"/>
                <a:gd name="T42" fmla="*/ 62 w 433"/>
                <a:gd name="T43" fmla="*/ 121 h 171"/>
                <a:gd name="T44" fmla="*/ 51 w 433"/>
                <a:gd name="T45" fmla="*/ 109 h 171"/>
                <a:gd name="T46" fmla="*/ 34 w 433"/>
                <a:gd name="T47" fmla="*/ 87 h 171"/>
                <a:gd name="T48" fmla="*/ 26 w 433"/>
                <a:gd name="T49" fmla="*/ 72 h 171"/>
                <a:gd name="T50" fmla="*/ 20 w 433"/>
                <a:gd name="T51" fmla="*/ 52 h 171"/>
                <a:gd name="T52" fmla="*/ 19 w 433"/>
                <a:gd name="T53" fmla="*/ 53 h 171"/>
                <a:gd name="T54" fmla="*/ 22 w 433"/>
                <a:gd name="T55" fmla="*/ 74 h 171"/>
                <a:gd name="T56" fmla="*/ 15 w 433"/>
                <a:gd name="T57" fmla="*/ 61 h 171"/>
                <a:gd name="T58" fmla="*/ 11 w 433"/>
                <a:gd name="T59" fmla="*/ 39 h 171"/>
                <a:gd name="T60" fmla="*/ 10 w 433"/>
                <a:gd name="T61" fmla="*/ 10 h 171"/>
                <a:gd name="T62" fmla="*/ 4 w 433"/>
                <a:gd name="T63" fmla="*/ 3 h 171"/>
                <a:gd name="T64" fmla="*/ 3 w 433"/>
                <a:gd name="T65" fmla="*/ 2 h 171"/>
                <a:gd name="T66" fmla="*/ 0 w 433"/>
                <a:gd name="T67" fmla="*/ 27 h 171"/>
                <a:gd name="T68" fmla="*/ 2 w 433"/>
                <a:gd name="T69" fmla="*/ 58 h 171"/>
                <a:gd name="T70" fmla="*/ 9 w 433"/>
                <a:gd name="T71" fmla="*/ 69 h 171"/>
                <a:gd name="T72" fmla="*/ 30 w 433"/>
                <a:gd name="T73" fmla="*/ 111 h 171"/>
                <a:gd name="T74" fmla="*/ 39 w 433"/>
                <a:gd name="T75" fmla="*/ 123 h 171"/>
                <a:gd name="T76" fmla="*/ 50 w 433"/>
                <a:gd name="T77" fmla="*/ 133 h 171"/>
                <a:gd name="T78" fmla="*/ 65 w 433"/>
                <a:gd name="T79" fmla="*/ 144 h 171"/>
                <a:gd name="T80" fmla="*/ 69 w 433"/>
                <a:gd name="T81" fmla="*/ 146 h 171"/>
                <a:gd name="T82" fmla="*/ 77 w 433"/>
                <a:gd name="T83" fmla="*/ 151 h 171"/>
                <a:gd name="T84" fmla="*/ 62 w 433"/>
                <a:gd name="T85" fmla="*/ 146 h 171"/>
                <a:gd name="T86" fmla="*/ 105 w 433"/>
                <a:gd name="T87" fmla="*/ 165 h 171"/>
                <a:gd name="T88" fmla="*/ 113 w 433"/>
                <a:gd name="T89" fmla="*/ 165 h 171"/>
                <a:gd name="T90" fmla="*/ 124 w 433"/>
                <a:gd name="T91" fmla="*/ 168 h 171"/>
                <a:gd name="T92" fmla="*/ 139 w 433"/>
                <a:gd name="T93" fmla="*/ 169 h 171"/>
                <a:gd name="T94" fmla="*/ 146 w 433"/>
                <a:gd name="T95" fmla="*/ 169 h 171"/>
                <a:gd name="T96" fmla="*/ 153 w 433"/>
                <a:gd name="T97" fmla="*/ 169 h 171"/>
                <a:gd name="T98" fmla="*/ 186 w 433"/>
                <a:gd name="T99" fmla="*/ 171 h 171"/>
                <a:gd name="T100" fmla="*/ 433 w 433"/>
                <a:gd name="T101" fmla="*/ 169 h 171"/>
                <a:gd name="T102" fmla="*/ 383 w 433"/>
                <a:gd name="T103" fmla="*/ 16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33" h="171">
                  <a:moveTo>
                    <a:pt x="383" y="160"/>
                  </a:moveTo>
                  <a:cubicBezTo>
                    <a:pt x="391" y="158"/>
                    <a:pt x="403" y="159"/>
                    <a:pt x="411" y="160"/>
                  </a:cubicBezTo>
                  <a:cubicBezTo>
                    <a:pt x="413" y="157"/>
                    <a:pt x="403" y="155"/>
                    <a:pt x="404" y="152"/>
                  </a:cubicBezTo>
                  <a:cubicBezTo>
                    <a:pt x="373" y="149"/>
                    <a:pt x="369" y="161"/>
                    <a:pt x="338" y="159"/>
                  </a:cubicBezTo>
                  <a:cubicBezTo>
                    <a:pt x="340" y="156"/>
                    <a:pt x="349" y="154"/>
                    <a:pt x="329" y="154"/>
                  </a:cubicBezTo>
                  <a:cubicBezTo>
                    <a:pt x="334" y="154"/>
                    <a:pt x="334" y="154"/>
                    <a:pt x="334" y="154"/>
                  </a:cubicBezTo>
                  <a:cubicBezTo>
                    <a:pt x="303" y="157"/>
                    <a:pt x="310" y="147"/>
                    <a:pt x="290" y="155"/>
                  </a:cubicBezTo>
                  <a:cubicBezTo>
                    <a:pt x="290" y="151"/>
                    <a:pt x="290" y="151"/>
                    <a:pt x="290" y="151"/>
                  </a:cubicBezTo>
                  <a:cubicBezTo>
                    <a:pt x="276" y="154"/>
                    <a:pt x="248" y="154"/>
                    <a:pt x="232" y="154"/>
                  </a:cubicBezTo>
                  <a:cubicBezTo>
                    <a:pt x="233" y="154"/>
                    <a:pt x="233" y="154"/>
                    <a:pt x="233" y="154"/>
                  </a:cubicBezTo>
                  <a:cubicBezTo>
                    <a:pt x="189" y="158"/>
                    <a:pt x="208" y="155"/>
                    <a:pt x="159" y="157"/>
                  </a:cubicBezTo>
                  <a:cubicBezTo>
                    <a:pt x="181" y="152"/>
                    <a:pt x="181" y="152"/>
                    <a:pt x="181" y="152"/>
                  </a:cubicBezTo>
                  <a:cubicBezTo>
                    <a:pt x="164" y="150"/>
                    <a:pt x="160" y="155"/>
                    <a:pt x="148" y="155"/>
                  </a:cubicBezTo>
                  <a:cubicBezTo>
                    <a:pt x="149" y="154"/>
                    <a:pt x="147" y="152"/>
                    <a:pt x="153" y="151"/>
                  </a:cubicBezTo>
                  <a:cubicBezTo>
                    <a:pt x="152" y="151"/>
                    <a:pt x="150" y="151"/>
                    <a:pt x="148" y="151"/>
                  </a:cubicBezTo>
                  <a:cubicBezTo>
                    <a:pt x="147" y="151"/>
                    <a:pt x="145" y="151"/>
                    <a:pt x="142" y="151"/>
                  </a:cubicBezTo>
                  <a:cubicBezTo>
                    <a:pt x="140" y="152"/>
                    <a:pt x="137" y="152"/>
                    <a:pt x="135" y="152"/>
                  </a:cubicBezTo>
                  <a:cubicBezTo>
                    <a:pt x="132" y="152"/>
                    <a:pt x="129" y="151"/>
                    <a:pt x="127" y="151"/>
                  </a:cubicBezTo>
                  <a:cubicBezTo>
                    <a:pt x="124" y="151"/>
                    <a:pt x="121" y="151"/>
                    <a:pt x="118" y="150"/>
                  </a:cubicBezTo>
                  <a:cubicBezTo>
                    <a:pt x="115" y="150"/>
                    <a:pt x="112" y="149"/>
                    <a:pt x="110" y="149"/>
                  </a:cubicBezTo>
                  <a:cubicBezTo>
                    <a:pt x="107" y="148"/>
                    <a:pt x="104" y="147"/>
                    <a:pt x="102" y="147"/>
                  </a:cubicBezTo>
                  <a:cubicBezTo>
                    <a:pt x="96" y="145"/>
                    <a:pt x="92" y="143"/>
                    <a:pt x="87" y="142"/>
                  </a:cubicBezTo>
                  <a:cubicBezTo>
                    <a:pt x="83" y="140"/>
                    <a:pt x="80" y="138"/>
                    <a:pt x="78" y="137"/>
                  </a:cubicBezTo>
                  <a:cubicBezTo>
                    <a:pt x="75" y="136"/>
                    <a:pt x="74" y="135"/>
                    <a:pt x="74" y="135"/>
                  </a:cubicBezTo>
                  <a:cubicBezTo>
                    <a:pt x="64" y="130"/>
                    <a:pt x="65" y="131"/>
                    <a:pt x="68" y="134"/>
                  </a:cubicBezTo>
                  <a:cubicBezTo>
                    <a:pt x="71" y="138"/>
                    <a:pt x="77" y="142"/>
                    <a:pt x="79" y="144"/>
                  </a:cubicBezTo>
                  <a:cubicBezTo>
                    <a:pt x="74" y="143"/>
                    <a:pt x="63" y="136"/>
                    <a:pt x="54" y="128"/>
                  </a:cubicBezTo>
                  <a:cubicBezTo>
                    <a:pt x="46" y="119"/>
                    <a:pt x="40" y="110"/>
                    <a:pt x="40" y="108"/>
                  </a:cubicBezTo>
                  <a:cubicBezTo>
                    <a:pt x="42" y="110"/>
                    <a:pt x="47" y="115"/>
                    <a:pt x="51" y="118"/>
                  </a:cubicBezTo>
                  <a:cubicBezTo>
                    <a:pt x="53" y="119"/>
                    <a:pt x="54" y="120"/>
                    <a:pt x="54" y="120"/>
                  </a:cubicBezTo>
                  <a:cubicBezTo>
                    <a:pt x="55" y="120"/>
                    <a:pt x="54" y="119"/>
                    <a:pt x="52" y="116"/>
                  </a:cubicBezTo>
                  <a:cubicBezTo>
                    <a:pt x="52" y="116"/>
                    <a:pt x="50" y="115"/>
                    <a:pt x="48" y="113"/>
                  </a:cubicBezTo>
                  <a:cubicBezTo>
                    <a:pt x="45" y="111"/>
                    <a:pt x="42" y="109"/>
                    <a:pt x="39" y="106"/>
                  </a:cubicBezTo>
                  <a:cubicBezTo>
                    <a:pt x="37" y="105"/>
                    <a:pt x="36" y="103"/>
                    <a:pt x="34" y="102"/>
                  </a:cubicBezTo>
                  <a:cubicBezTo>
                    <a:pt x="33" y="100"/>
                    <a:pt x="32" y="99"/>
                    <a:pt x="31" y="98"/>
                  </a:cubicBezTo>
                  <a:cubicBezTo>
                    <a:pt x="29" y="95"/>
                    <a:pt x="27" y="94"/>
                    <a:pt x="27" y="94"/>
                  </a:cubicBezTo>
                  <a:cubicBezTo>
                    <a:pt x="23" y="83"/>
                    <a:pt x="23" y="80"/>
                    <a:pt x="24" y="81"/>
                  </a:cubicBezTo>
                  <a:cubicBezTo>
                    <a:pt x="25" y="81"/>
                    <a:pt x="26" y="83"/>
                    <a:pt x="28" y="85"/>
                  </a:cubicBezTo>
                  <a:cubicBezTo>
                    <a:pt x="29" y="86"/>
                    <a:pt x="29" y="87"/>
                    <a:pt x="31" y="89"/>
                  </a:cubicBezTo>
                  <a:cubicBezTo>
                    <a:pt x="32" y="90"/>
                    <a:pt x="33" y="92"/>
                    <a:pt x="34" y="93"/>
                  </a:cubicBezTo>
                  <a:cubicBezTo>
                    <a:pt x="37" y="96"/>
                    <a:pt x="39" y="100"/>
                    <a:pt x="43" y="103"/>
                  </a:cubicBezTo>
                  <a:cubicBezTo>
                    <a:pt x="44" y="105"/>
                    <a:pt x="46" y="107"/>
                    <a:pt x="47" y="109"/>
                  </a:cubicBezTo>
                  <a:cubicBezTo>
                    <a:pt x="49" y="110"/>
                    <a:pt x="51" y="112"/>
                    <a:pt x="52" y="113"/>
                  </a:cubicBezTo>
                  <a:cubicBezTo>
                    <a:pt x="56" y="116"/>
                    <a:pt x="59" y="119"/>
                    <a:pt x="62" y="121"/>
                  </a:cubicBezTo>
                  <a:cubicBezTo>
                    <a:pt x="66" y="124"/>
                    <a:pt x="68" y="126"/>
                    <a:pt x="71" y="127"/>
                  </a:cubicBezTo>
                  <a:cubicBezTo>
                    <a:pt x="62" y="120"/>
                    <a:pt x="56" y="114"/>
                    <a:pt x="51" y="109"/>
                  </a:cubicBezTo>
                  <a:cubicBezTo>
                    <a:pt x="46" y="103"/>
                    <a:pt x="41" y="98"/>
                    <a:pt x="37" y="92"/>
                  </a:cubicBezTo>
                  <a:cubicBezTo>
                    <a:pt x="36" y="90"/>
                    <a:pt x="35" y="89"/>
                    <a:pt x="34" y="87"/>
                  </a:cubicBezTo>
                  <a:cubicBezTo>
                    <a:pt x="33" y="86"/>
                    <a:pt x="32" y="84"/>
                    <a:pt x="31" y="83"/>
                  </a:cubicBezTo>
                  <a:cubicBezTo>
                    <a:pt x="30" y="79"/>
                    <a:pt x="28" y="76"/>
                    <a:pt x="26" y="72"/>
                  </a:cubicBezTo>
                  <a:cubicBezTo>
                    <a:pt x="24" y="68"/>
                    <a:pt x="23" y="64"/>
                    <a:pt x="22" y="59"/>
                  </a:cubicBezTo>
                  <a:cubicBezTo>
                    <a:pt x="21" y="57"/>
                    <a:pt x="20" y="55"/>
                    <a:pt x="20" y="52"/>
                  </a:cubicBezTo>
                  <a:cubicBezTo>
                    <a:pt x="19" y="50"/>
                    <a:pt x="19" y="47"/>
                    <a:pt x="18" y="44"/>
                  </a:cubicBezTo>
                  <a:cubicBezTo>
                    <a:pt x="19" y="47"/>
                    <a:pt x="19" y="50"/>
                    <a:pt x="19" y="53"/>
                  </a:cubicBezTo>
                  <a:cubicBezTo>
                    <a:pt x="20" y="56"/>
                    <a:pt x="20" y="59"/>
                    <a:pt x="20" y="61"/>
                  </a:cubicBezTo>
                  <a:cubicBezTo>
                    <a:pt x="21" y="66"/>
                    <a:pt x="21" y="70"/>
                    <a:pt x="22" y="74"/>
                  </a:cubicBezTo>
                  <a:cubicBezTo>
                    <a:pt x="21" y="74"/>
                    <a:pt x="19" y="72"/>
                    <a:pt x="18" y="68"/>
                  </a:cubicBezTo>
                  <a:cubicBezTo>
                    <a:pt x="16" y="66"/>
                    <a:pt x="16" y="64"/>
                    <a:pt x="15" y="61"/>
                  </a:cubicBezTo>
                  <a:cubicBezTo>
                    <a:pt x="14" y="58"/>
                    <a:pt x="13" y="54"/>
                    <a:pt x="12" y="51"/>
                  </a:cubicBezTo>
                  <a:cubicBezTo>
                    <a:pt x="12" y="47"/>
                    <a:pt x="11" y="43"/>
                    <a:pt x="11" y="39"/>
                  </a:cubicBezTo>
                  <a:cubicBezTo>
                    <a:pt x="10" y="35"/>
                    <a:pt x="10" y="30"/>
                    <a:pt x="10" y="26"/>
                  </a:cubicBezTo>
                  <a:cubicBezTo>
                    <a:pt x="10" y="21"/>
                    <a:pt x="10" y="15"/>
                    <a:pt x="10" y="10"/>
                  </a:cubicBezTo>
                  <a:cubicBezTo>
                    <a:pt x="8" y="23"/>
                    <a:pt x="6" y="15"/>
                    <a:pt x="4" y="6"/>
                  </a:cubicBezTo>
                  <a:cubicBezTo>
                    <a:pt x="4" y="5"/>
                    <a:pt x="4" y="4"/>
                    <a:pt x="4" y="3"/>
                  </a:cubicBezTo>
                  <a:cubicBezTo>
                    <a:pt x="4" y="2"/>
                    <a:pt x="3" y="1"/>
                    <a:pt x="3" y="0"/>
                  </a:cubicBezTo>
                  <a:cubicBezTo>
                    <a:pt x="3" y="2"/>
                    <a:pt x="3" y="2"/>
                    <a:pt x="3" y="2"/>
                  </a:cubicBezTo>
                  <a:cubicBezTo>
                    <a:pt x="3" y="2"/>
                    <a:pt x="2" y="2"/>
                    <a:pt x="1" y="4"/>
                  </a:cubicBezTo>
                  <a:cubicBezTo>
                    <a:pt x="2" y="12"/>
                    <a:pt x="1" y="19"/>
                    <a:pt x="0" y="27"/>
                  </a:cubicBezTo>
                  <a:cubicBezTo>
                    <a:pt x="0" y="32"/>
                    <a:pt x="0" y="38"/>
                    <a:pt x="0" y="43"/>
                  </a:cubicBezTo>
                  <a:cubicBezTo>
                    <a:pt x="0" y="48"/>
                    <a:pt x="1" y="53"/>
                    <a:pt x="2" y="58"/>
                  </a:cubicBezTo>
                  <a:cubicBezTo>
                    <a:pt x="3" y="53"/>
                    <a:pt x="4" y="54"/>
                    <a:pt x="6" y="59"/>
                  </a:cubicBezTo>
                  <a:cubicBezTo>
                    <a:pt x="7" y="62"/>
                    <a:pt x="8" y="65"/>
                    <a:pt x="9" y="69"/>
                  </a:cubicBezTo>
                  <a:cubicBezTo>
                    <a:pt x="11" y="73"/>
                    <a:pt x="12" y="78"/>
                    <a:pt x="14" y="83"/>
                  </a:cubicBezTo>
                  <a:cubicBezTo>
                    <a:pt x="18" y="92"/>
                    <a:pt x="24" y="103"/>
                    <a:pt x="30" y="111"/>
                  </a:cubicBezTo>
                  <a:cubicBezTo>
                    <a:pt x="32" y="114"/>
                    <a:pt x="33" y="116"/>
                    <a:pt x="35" y="118"/>
                  </a:cubicBezTo>
                  <a:cubicBezTo>
                    <a:pt x="36" y="119"/>
                    <a:pt x="38" y="121"/>
                    <a:pt x="39" y="123"/>
                  </a:cubicBezTo>
                  <a:cubicBezTo>
                    <a:pt x="42" y="126"/>
                    <a:pt x="45" y="129"/>
                    <a:pt x="47" y="130"/>
                  </a:cubicBezTo>
                  <a:cubicBezTo>
                    <a:pt x="47" y="130"/>
                    <a:pt x="49" y="131"/>
                    <a:pt x="50" y="133"/>
                  </a:cubicBezTo>
                  <a:cubicBezTo>
                    <a:pt x="52" y="135"/>
                    <a:pt x="55" y="137"/>
                    <a:pt x="58" y="139"/>
                  </a:cubicBezTo>
                  <a:cubicBezTo>
                    <a:pt x="60" y="141"/>
                    <a:pt x="63" y="143"/>
                    <a:pt x="65" y="144"/>
                  </a:cubicBezTo>
                  <a:cubicBezTo>
                    <a:pt x="66" y="145"/>
                    <a:pt x="67" y="145"/>
                    <a:pt x="68" y="146"/>
                  </a:cubicBezTo>
                  <a:cubicBezTo>
                    <a:pt x="68" y="146"/>
                    <a:pt x="69" y="146"/>
                    <a:pt x="69" y="146"/>
                  </a:cubicBezTo>
                  <a:cubicBezTo>
                    <a:pt x="69" y="146"/>
                    <a:pt x="71" y="148"/>
                    <a:pt x="73" y="149"/>
                  </a:cubicBezTo>
                  <a:cubicBezTo>
                    <a:pt x="75" y="150"/>
                    <a:pt x="77" y="151"/>
                    <a:pt x="77" y="151"/>
                  </a:cubicBezTo>
                  <a:cubicBezTo>
                    <a:pt x="78" y="152"/>
                    <a:pt x="77" y="153"/>
                    <a:pt x="75" y="152"/>
                  </a:cubicBezTo>
                  <a:cubicBezTo>
                    <a:pt x="73" y="151"/>
                    <a:pt x="68" y="150"/>
                    <a:pt x="62" y="146"/>
                  </a:cubicBezTo>
                  <a:cubicBezTo>
                    <a:pt x="67" y="149"/>
                    <a:pt x="79" y="156"/>
                    <a:pt x="90" y="160"/>
                  </a:cubicBezTo>
                  <a:cubicBezTo>
                    <a:pt x="96" y="162"/>
                    <a:pt x="101" y="164"/>
                    <a:pt x="105" y="165"/>
                  </a:cubicBezTo>
                  <a:cubicBezTo>
                    <a:pt x="108" y="165"/>
                    <a:pt x="110" y="165"/>
                    <a:pt x="109" y="164"/>
                  </a:cubicBezTo>
                  <a:cubicBezTo>
                    <a:pt x="109" y="164"/>
                    <a:pt x="111" y="165"/>
                    <a:pt x="113" y="165"/>
                  </a:cubicBezTo>
                  <a:cubicBezTo>
                    <a:pt x="115" y="166"/>
                    <a:pt x="116" y="166"/>
                    <a:pt x="118" y="167"/>
                  </a:cubicBezTo>
                  <a:cubicBezTo>
                    <a:pt x="120" y="167"/>
                    <a:pt x="122" y="167"/>
                    <a:pt x="124" y="168"/>
                  </a:cubicBezTo>
                  <a:cubicBezTo>
                    <a:pt x="126" y="168"/>
                    <a:pt x="129" y="168"/>
                    <a:pt x="131" y="169"/>
                  </a:cubicBezTo>
                  <a:cubicBezTo>
                    <a:pt x="134" y="169"/>
                    <a:pt x="137" y="169"/>
                    <a:pt x="139" y="169"/>
                  </a:cubicBezTo>
                  <a:cubicBezTo>
                    <a:pt x="141" y="169"/>
                    <a:pt x="142" y="169"/>
                    <a:pt x="144" y="169"/>
                  </a:cubicBezTo>
                  <a:cubicBezTo>
                    <a:pt x="146" y="169"/>
                    <a:pt x="146" y="169"/>
                    <a:pt x="146" y="169"/>
                  </a:cubicBezTo>
                  <a:cubicBezTo>
                    <a:pt x="147" y="169"/>
                    <a:pt x="147" y="169"/>
                    <a:pt x="147" y="169"/>
                  </a:cubicBezTo>
                  <a:cubicBezTo>
                    <a:pt x="149" y="169"/>
                    <a:pt x="151" y="169"/>
                    <a:pt x="153" y="169"/>
                  </a:cubicBezTo>
                  <a:cubicBezTo>
                    <a:pt x="167" y="169"/>
                    <a:pt x="181" y="169"/>
                    <a:pt x="181" y="169"/>
                  </a:cubicBezTo>
                  <a:cubicBezTo>
                    <a:pt x="183" y="170"/>
                    <a:pt x="184" y="170"/>
                    <a:pt x="186" y="171"/>
                  </a:cubicBezTo>
                  <a:cubicBezTo>
                    <a:pt x="188" y="170"/>
                    <a:pt x="188" y="170"/>
                    <a:pt x="188" y="169"/>
                  </a:cubicBezTo>
                  <a:cubicBezTo>
                    <a:pt x="433" y="169"/>
                    <a:pt x="433" y="169"/>
                    <a:pt x="433" y="169"/>
                  </a:cubicBezTo>
                  <a:cubicBezTo>
                    <a:pt x="421" y="168"/>
                    <a:pt x="410" y="167"/>
                    <a:pt x="398" y="166"/>
                  </a:cubicBezTo>
                  <a:cubicBezTo>
                    <a:pt x="416" y="161"/>
                    <a:pt x="377" y="165"/>
                    <a:pt x="383" y="1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8" name="Freeform 56"/>
            <p:cNvSpPr/>
            <p:nvPr/>
          </p:nvSpPr>
          <p:spPr bwMode="auto">
            <a:xfrm>
              <a:off x="1727201" y="2049463"/>
              <a:ext cx="1588" cy="23812"/>
            </a:xfrm>
            <a:custGeom>
              <a:avLst/>
              <a:gdLst>
                <a:gd name="T0" fmla="*/ 1 w 1"/>
                <a:gd name="T1" fmla="*/ 17 h 17"/>
                <a:gd name="T2" fmla="*/ 0 w 1"/>
                <a:gd name="T3" fmla="*/ 0 h 17"/>
                <a:gd name="T4" fmla="*/ 1 w 1"/>
                <a:gd name="T5" fmla="*/ 17 h 17"/>
              </a:gdLst>
              <a:ahLst/>
              <a:cxnLst>
                <a:cxn ang="0">
                  <a:pos x="T0" y="T1"/>
                </a:cxn>
                <a:cxn ang="0">
                  <a:pos x="T2" y="T3"/>
                </a:cxn>
                <a:cxn ang="0">
                  <a:pos x="T4" y="T5"/>
                </a:cxn>
              </a:cxnLst>
              <a:rect l="0" t="0" r="r" b="b"/>
              <a:pathLst>
                <a:path w="1" h="17">
                  <a:moveTo>
                    <a:pt x="1" y="17"/>
                  </a:moveTo>
                  <a:cubicBezTo>
                    <a:pt x="1" y="12"/>
                    <a:pt x="1" y="7"/>
                    <a:pt x="0" y="0"/>
                  </a:cubicBezTo>
                  <a:cubicBezTo>
                    <a:pt x="0" y="6"/>
                    <a:pt x="0" y="12"/>
                    <a:pt x="1"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9" name="Freeform 57"/>
            <p:cNvSpPr/>
            <p:nvPr/>
          </p:nvSpPr>
          <p:spPr bwMode="auto">
            <a:xfrm>
              <a:off x="2316163" y="2249488"/>
              <a:ext cx="23813" cy="0"/>
            </a:xfrm>
            <a:custGeom>
              <a:avLst/>
              <a:gdLst>
                <a:gd name="T0" fmla="*/ 17 w 17"/>
                <a:gd name="T1" fmla="*/ 0 w 17"/>
                <a:gd name="T2" fmla="*/ 17 w 17"/>
              </a:gdLst>
              <a:ahLst/>
              <a:cxnLst>
                <a:cxn ang="0">
                  <a:pos x="T0" y="0"/>
                </a:cxn>
                <a:cxn ang="0">
                  <a:pos x="T1" y="0"/>
                </a:cxn>
                <a:cxn ang="0">
                  <a:pos x="T2" y="0"/>
                </a:cxn>
              </a:cxnLst>
              <a:rect l="0" t="0" r="r" b="b"/>
              <a:pathLst>
                <a:path w="17">
                  <a:moveTo>
                    <a:pt x="17" y="0"/>
                  </a:moveTo>
                  <a:cubicBezTo>
                    <a:pt x="0" y="0"/>
                    <a:pt x="0" y="0"/>
                    <a:pt x="0" y="0"/>
                  </a:cubicBezTo>
                  <a:cubicBezTo>
                    <a:pt x="5" y="0"/>
                    <a:pt x="11" y="0"/>
                    <a:pt x="1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0" name="Freeform 58"/>
            <p:cNvSpPr/>
            <p:nvPr/>
          </p:nvSpPr>
          <p:spPr bwMode="auto">
            <a:xfrm>
              <a:off x="1706563" y="1928813"/>
              <a:ext cx="7938" cy="57150"/>
            </a:xfrm>
            <a:custGeom>
              <a:avLst/>
              <a:gdLst>
                <a:gd name="T0" fmla="*/ 5 w 5"/>
                <a:gd name="T1" fmla="*/ 40 h 41"/>
                <a:gd name="T2" fmla="*/ 5 w 5"/>
                <a:gd name="T3" fmla="*/ 9 h 41"/>
                <a:gd name="T4" fmla="*/ 0 w 5"/>
                <a:gd name="T5" fmla="*/ 0 h 41"/>
                <a:gd name="T6" fmla="*/ 0 w 5"/>
                <a:gd name="T7" fmla="*/ 37 h 41"/>
                <a:gd name="T8" fmla="*/ 5 w 5"/>
                <a:gd name="T9" fmla="*/ 40 h 41"/>
              </a:gdLst>
              <a:ahLst/>
              <a:cxnLst>
                <a:cxn ang="0">
                  <a:pos x="T0" y="T1"/>
                </a:cxn>
                <a:cxn ang="0">
                  <a:pos x="T2" y="T3"/>
                </a:cxn>
                <a:cxn ang="0">
                  <a:pos x="T4" y="T5"/>
                </a:cxn>
                <a:cxn ang="0">
                  <a:pos x="T6" y="T7"/>
                </a:cxn>
                <a:cxn ang="0">
                  <a:pos x="T8" y="T9"/>
                </a:cxn>
              </a:cxnLst>
              <a:rect l="0" t="0" r="r" b="b"/>
              <a:pathLst>
                <a:path w="5" h="41">
                  <a:moveTo>
                    <a:pt x="5" y="40"/>
                  </a:moveTo>
                  <a:cubicBezTo>
                    <a:pt x="5" y="9"/>
                    <a:pt x="5" y="9"/>
                    <a:pt x="5" y="9"/>
                  </a:cubicBezTo>
                  <a:cubicBezTo>
                    <a:pt x="2" y="20"/>
                    <a:pt x="2" y="2"/>
                    <a:pt x="0" y="0"/>
                  </a:cubicBezTo>
                  <a:cubicBezTo>
                    <a:pt x="0" y="37"/>
                    <a:pt x="0" y="37"/>
                    <a:pt x="0" y="37"/>
                  </a:cubicBezTo>
                  <a:cubicBezTo>
                    <a:pt x="2" y="37"/>
                    <a:pt x="4" y="41"/>
                    <a:pt x="5"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1" name="Freeform 59"/>
            <p:cNvSpPr/>
            <p:nvPr/>
          </p:nvSpPr>
          <p:spPr bwMode="auto">
            <a:xfrm>
              <a:off x="1703388" y="1981200"/>
              <a:ext cx="3175" cy="30162"/>
            </a:xfrm>
            <a:custGeom>
              <a:avLst/>
              <a:gdLst>
                <a:gd name="T0" fmla="*/ 0 w 3"/>
                <a:gd name="T1" fmla="*/ 11 h 21"/>
                <a:gd name="T2" fmla="*/ 3 w 3"/>
                <a:gd name="T3" fmla="*/ 21 h 21"/>
                <a:gd name="T4" fmla="*/ 3 w 3"/>
                <a:gd name="T5" fmla="*/ 0 h 21"/>
                <a:gd name="T6" fmla="*/ 0 w 3"/>
                <a:gd name="T7" fmla="*/ 11 h 21"/>
              </a:gdLst>
              <a:ahLst/>
              <a:cxnLst>
                <a:cxn ang="0">
                  <a:pos x="T0" y="T1"/>
                </a:cxn>
                <a:cxn ang="0">
                  <a:pos x="T2" y="T3"/>
                </a:cxn>
                <a:cxn ang="0">
                  <a:pos x="T4" y="T5"/>
                </a:cxn>
                <a:cxn ang="0">
                  <a:pos x="T6" y="T7"/>
                </a:cxn>
              </a:cxnLst>
              <a:rect l="0" t="0" r="r" b="b"/>
              <a:pathLst>
                <a:path w="3" h="21">
                  <a:moveTo>
                    <a:pt x="0" y="11"/>
                  </a:moveTo>
                  <a:cubicBezTo>
                    <a:pt x="1" y="12"/>
                    <a:pt x="2" y="16"/>
                    <a:pt x="3" y="21"/>
                  </a:cubicBezTo>
                  <a:cubicBezTo>
                    <a:pt x="3" y="0"/>
                    <a:pt x="3" y="0"/>
                    <a:pt x="3" y="0"/>
                  </a:cubicBezTo>
                  <a:cubicBezTo>
                    <a:pt x="2" y="0"/>
                    <a:pt x="1" y="3"/>
                    <a:pt x="0"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2" name="Freeform 60"/>
            <p:cNvSpPr/>
            <p:nvPr/>
          </p:nvSpPr>
          <p:spPr bwMode="auto">
            <a:xfrm>
              <a:off x="2519363" y="2225675"/>
              <a:ext cx="11113" cy="0"/>
            </a:xfrm>
            <a:custGeom>
              <a:avLst/>
              <a:gdLst>
                <a:gd name="T0" fmla="*/ 0 w 8"/>
                <a:gd name="T1" fmla="*/ 8 w 8"/>
                <a:gd name="T2" fmla="*/ 0 w 8"/>
              </a:gdLst>
              <a:ahLst/>
              <a:cxnLst>
                <a:cxn ang="0">
                  <a:pos x="T0" y="0"/>
                </a:cxn>
                <a:cxn ang="0">
                  <a:pos x="T1" y="0"/>
                </a:cxn>
                <a:cxn ang="0">
                  <a:pos x="T2" y="0"/>
                </a:cxn>
              </a:cxnLst>
              <a:rect l="0" t="0" r="r" b="b"/>
              <a:pathLst>
                <a:path w="8">
                  <a:moveTo>
                    <a:pt x="0" y="0"/>
                  </a:moveTo>
                  <a:cubicBezTo>
                    <a:pt x="3" y="0"/>
                    <a:pt x="5" y="0"/>
                    <a:pt x="8" y="0"/>
                  </a:cubicBezTo>
                  <a:cubicBezTo>
                    <a:pt x="4" y="0"/>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3" name="Freeform 61"/>
            <p:cNvSpPr/>
            <p:nvPr/>
          </p:nvSpPr>
          <p:spPr bwMode="auto">
            <a:xfrm>
              <a:off x="2279651" y="2224088"/>
              <a:ext cx="404813" cy="22225"/>
            </a:xfrm>
            <a:custGeom>
              <a:avLst/>
              <a:gdLst>
                <a:gd name="T0" fmla="*/ 266 w 286"/>
                <a:gd name="T1" fmla="*/ 4 h 16"/>
                <a:gd name="T2" fmla="*/ 195 w 286"/>
                <a:gd name="T3" fmla="*/ 5 h 16"/>
                <a:gd name="T4" fmla="*/ 192 w 286"/>
                <a:gd name="T5" fmla="*/ 3 h 16"/>
                <a:gd name="T6" fmla="*/ 176 w 286"/>
                <a:gd name="T7" fmla="*/ 8 h 16"/>
                <a:gd name="T8" fmla="*/ 191 w 286"/>
                <a:gd name="T9" fmla="*/ 10 h 16"/>
                <a:gd name="T10" fmla="*/ 113 w 286"/>
                <a:gd name="T11" fmla="*/ 10 h 16"/>
                <a:gd name="T12" fmla="*/ 169 w 286"/>
                <a:gd name="T13" fmla="*/ 6 h 16"/>
                <a:gd name="T14" fmla="*/ 169 w 286"/>
                <a:gd name="T15" fmla="*/ 1 h 16"/>
                <a:gd name="T16" fmla="*/ 26 w 286"/>
                <a:gd name="T17" fmla="*/ 5 h 16"/>
                <a:gd name="T18" fmla="*/ 13 w 286"/>
                <a:gd name="T19" fmla="*/ 15 h 16"/>
                <a:gd name="T20" fmla="*/ 34 w 286"/>
                <a:gd name="T21" fmla="*/ 13 h 16"/>
                <a:gd name="T22" fmla="*/ 32 w 286"/>
                <a:gd name="T23" fmla="*/ 15 h 16"/>
                <a:gd name="T24" fmla="*/ 59 w 286"/>
                <a:gd name="T25" fmla="*/ 14 h 16"/>
                <a:gd name="T26" fmla="*/ 50 w 286"/>
                <a:gd name="T27" fmla="*/ 8 h 16"/>
                <a:gd name="T28" fmla="*/ 87 w 286"/>
                <a:gd name="T29" fmla="*/ 16 h 16"/>
                <a:gd name="T30" fmla="*/ 127 w 286"/>
                <a:gd name="T31" fmla="*/ 15 h 16"/>
                <a:gd name="T32" fmla="*/ 124 w 286"/>
                <a:gd name="T33" fmla="*/ 16 h 16"/>
                <a:gd name="T34" fmla="*/ 129 w 286"/>
                <a:gd name="T35" fmla="*/ 15 h 16"/>
                <a:gd name="T36" fmla="*/ 262 w 286"/>
                <a:gd name="T37" fmla="*/ 13 h 16"/>
                <a:gd name="T38" fmla="*/ 266 w 286"/>
                <a:gd name="T39"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6" h="16">
                  <a:moveTo>
                    <a:pt x="266" y="4"/>
                  </a:moveTo>
                  <a:cubicBezTo>
                    <a:pt x="240" y="4"/>
                    <a:pt x="202" y="1"/>
                    <a:pt x="195" y="5"/>
                  </a:cubicBezTo>
                  <a:cubicBezTo>
                    <a:pt x="196" y="5"/>
                    <a:pt x="196" y="4"/>
                    <a:pt x="192" y="3"/>
                  </a:cubicBezTo>
                  <a:cubicBezTo>
                    <a:pt x="176" y="8"/>
                    <a:pt x="176" y="8"/>
                    <a:pt x="176" y="8"/>
                  </a:cubicBezTo>
                  <a:cubicBezTo>
                    <a:pt x="191" y="10"/>
                    <a:pt x="191" y="10"/>
                    <a:pt x="191" y="10"/>
                  </a:cubicBezTo>
                  <a:cubicBezTo>
                    <a:pt x="175" y="14"/>
                    <a:pt x="122" y="13"/>
                    <a:pt x="113" y="10"/>
                  </a:cubicBezTo>
                  <a:cubicBezTo>
                    <a:pt x="143" y="9"/>
                    <a:pt x="128" y="3"/>
                    <a:pt x="169" y="6"/>
                  </a:cubicBezTo>
                  <a:cubicBezTo>
                    <a:pt x="167" y="5"/>
                    <a:pt x="160" y="2"/>
                    <a:pt x="169" y="1"/>
                  </a:cubicBezTo>
                  <a:cubicBezTo>
                    <a:pt x="120" y="3"/>
                    <a:pt x="77" y="0"/>
                    <a:pt x="26" y="5"/>
                  </a:cubicBezTo>
                  <a:cubicBezTo>
                    <a:pt x="66" y="10"/>
                    <a:pt x="0" y="9"/>
                    <a:pt x="13" y="15"/>
                  </a:cubicBezTo>
                  <a:cubicBezTo>
                    <a:pt x="34" y="13"/>
                    <a:pt x="34" y="13"/>
                    <a:pt x="34" y="13"/>
                  </a:cubicBezTo>
                  <a:cubicBezTo>
                    <a:pt x="32" y="15"/>
                    <a:pt x="32" y="15"/>
                    <a:pt x="32" y="15"/>
                  </a:cubicBezTo>
                  <a:cubicBezTo>
                    <a:pt x="59" y="14"/>
                    <a:pt x="59" y="14"/>
                    <a:pt x="59" y="14"/>
                  </a:cubicBezTo>
                  <a:cubicBezTo>
                    <a:pt x="53" y="12"/>
                    <a:pt x="49" y="11"/>
                    <a:pt x="50" y="8"/>
                  </a:cubicBezTo>
                  <a:cubicBezTo>
                    <a:pt x="86" y="10"/>
                    <a:pt x="62" y="12"/>
                    <a:pt x="87" y="16"/>
                  </a:cubicBezTo>
                  <a:cubicBezTo>
                    <a:pt x="127" y="15"/>
                    <a:pt x="127" y="15"/>
                    <a:pt x="127" y="15"/>
                  </a:cubicBezTo>
                  <a:cubicBezTo>
                    <a:pt x="124" y="16"/>
                    <a:pt x="124" y="16"/>
                    <a:pt x="124" y="16"/>
                  </a:cubicBezTo>
                  <a:cubicBezTo>
                    <a:pt x="127" y="16"/>
                    <a:pt x="128" y="16"/>
                    <a:pt x="129" y="15"/>
                  </a:cubicBezTo>
                  <a:cubicBezTo>
                    <a:pt x="262" y="13"/>
                    <a:pt x="262" y="13"/>
                    <a:pt x="262" y="13"/>
                  </a:cubicBezTo>
                  <a:cubicBezTo>
                    <a:pt x="286" y="11"/>
                    <a:pt x="249" y="8"/>
                    <a:pt x="266"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4" name="Freeform 62"/>
            <p:cNvSpPr/>
            <p:nvPr/>
          </p:nvSpPr>
          <p:spPr bwMode="auto">
            <a:xfrm>
              <a:off x="3008313" y="2227263"/>
              <a:ext cx="1588" cy="1587"/>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1" y="1"/>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5" name="Freeform 63"/>
            <p:cNvSpPr/>
            <p:nvPr/>
          </p:nvSpPr>
          <p:spPr bwMode="auto">
            <a:xfrm>
              <a:off x="2952751" y="2227263"/>
              <a:ext cx="55563" cy="6350"/>
            </a:xfrm>
            <a:custGeom>
              <a:avLst/>
              <a:gdLst>
                <a:gd name="T0" fmla="*/ 18 w 40"/>
                <a:gd name="T1" fmla="*/ 2 h 5"/>
                <a:gd name="T2" fmla="*/ 24 w 40"/>
                <a:gd name="T3" fmla="*/ 0 h 5"/>
                <a:gd name="T4" fmla="*/ 0 w 40"/>
                <a:gd name="T5" fmla="*/ 5 h 5"/>
                <a:gd name="T6" fmla="*/ 37 w 40"/>
                <a:gd name="T7" fmla="*/ 5 h 5"/>
                <a:gd name="T8" fmla="*/ 40 w 40"/>
                <a:gd name="T9" fmla="*/ 1 h 5"/>
                <a:gd name="T10" fmla="*/ 18 w 40"/>
                <a:gd name="T11" fmla="*/ 2 h 5"/>
              </a:gdLst>
              <a:ahLst/>
              <a:cxnLst>
                <a:cxn ang="0">
                  <a:pos x="T0" y="T1"/>
                </a:cxn>
                <a:cxn ang="0">
                  <a:pos x="T2" y="T3"/>
                </a:cxn>
                <a:cxn ang="0">
                  <a:pos x="T4" y="T5"/>
                </a:cxn>
                <a:cxn ang="0">
                  <a:pos x="T6" y="T7"/>
                </a:cxn>
                <a:cxn ang="0">
                  <a:pos x="T8" y="T9"/>
                </a:cxn>
                <a:cxn ang="0">
                  <a:pos x="T10" y="T11"/>
                </a:cxn>
              </a:cxnLst>
              <a:rect l="0" t="0" r="r" b="b"/>
              <a:pathLst>
                <a:path w="40" h="5">
                  <a:moveTo>
                    <a:pt x="18" y="2"/>
                  </a:moveTo>
                  <a:cubicBezTo>
                    <a:pt x="24" y="0"/>
                    <a:pt x="24" y="0"/>
                    <a:pt x="24" y="0"/>
                  </a:cubicBezTo>
                  <a:cubicBezTo>
                    <a:pt x="0" y="5"/>
                    <a:pt x="0" y="5"/>
                    <a:pt x="0" y="5"/>
                  </a:cubicBezTo>
                  <a:cubicBezTo>
                    <a:pt x="37" y="5"/>
                    <a:pt x="37" y="5"/>
                    <a:pt x="37" y="5"/>
                  </a:cubicBezTo>
                  <a:cubicBezTo>
                    <a:pt x="40" y="1"/>
                    <a:pt x="40" y="1"/>
                    <a:pt x="40" y="1"/>
                  </a:cubicBezTo>
                  <a:cubicBezTo>
                    <a:pt x="36" y="2"/>
                    <a:pt x="23" y="4"/>
                    <a:pt x="18"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6" name="Freeform 64"/>
            <p:cNvSpPr/>
            <p:nvPr/>
          </p:nvSpPr>
          <p:spPr bwMode="auto">
            <a:xfrm>
              <a:off x="2913063" y="2222500"/>
              <a:ext cx="39688" cy="17462"/>
            </a:xfrm>
            <a:custGeom>
              <a:avLst/>
              <a:gdLst>
                <a:gd name="T0" fmla="*/ 29 w 29"/>
                <a:gd name="T1" fmla="*/ 3 h 12"/>
                <a:gd name="T2" fmla="*/ 2 w 29"/>
                <a:gd name="T3" fmla="*/ 3 h 12"/>
                <a:gd name="T4" fmla="*/ 0 w 29"/>
                <a:gd name="T5" fmla="*/ 12 h 12"/>
                <a:gd name="T6" fmla="*/ 8 w 29"/>
                <a:gd name="T7" fmla="*/ 3 h 12"/>
                <a:gd name="T8" fmla="*/ 29 w 29"/>
                <a:gd name="T9" fmla="*/ 3 h 12"/>
              </a:gdLst>
              <a:ahLst/>
              <a:cxnLst>
                <a:cxn ang="0">
                  <a:pos x="T0" y="T1"/>
                </a:cxn>
                <a:cxn ang="0">
                  <a:pos x="T2" y="T3"/>
                </a:cxn>
                <a:cxn ang="0">
                  <a:pos x="T4" y="T5"/>
                </a:cxn>
                <a:cxn ang="0">
                  <a:pos x="T6" y="T7"/>
                </a:cxn>
                <a:cxn ang="0">
                  <a:pos x="T8" y="T9"/>
                </a:cxn>
              </a:cxnLst>
              <a:rect l="0" t="0" r="r" b="b"/>
              <a:pathLst>
                <a:path w="29" h="12">
                  <a:moveTo>
                    <a:pt x="29" y="3"/>
                  </a:moveTo>
                  <a:cubicBezTo>
                    <a:pt x="29" y="0"/>
                    <a:pt x="7" y="2"/>
                    <a:pt x="2" y="3"/>
                  </a:cubicBezTo>
                  <a:cubicBezTo>
                    <a:pt x="0" y="12"/>
                    <a:pt x="0" y="12"/>
                    <a:pt x="0" y="12"/>
                  </a:cubicBezTo>
                  <a:cubicBezTo>
                    <a:pt x="19" y="10"/>
                    <a:pt x="18" y="5"/>
                    <a:pt x="8" y="3"/>
                  </a:cubicBezTo>
                  <a:cubicBezTo>
                    <a:pt x="26" y="1"/>
                    <a:pt x="17" y="8"/>
                    <a:pt x="29"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7" name="Freeform 65"/>
            <p:cNvSpPr/>
            <p:nvPr/>
          </p:nvSpPr>
          <p:spPr bwMode="auto">
            <a:xfrm>
              <a:off x="2701926" y="2232025"/>
              <a:ext cx="19050" cy="3175"/>
            </a:xfrm>
            <a:custGeom>
              <a:avLst/>
              <a:gdLst>
                <a:gd name="T0" fmla="*/ 7 w 12"/>
                <a:gd name="T1" fmla="*/ 2 h 2"/>
                <a:gd name="T2" fmla="*/ 12 w 12"/>
                <a:gd name="T3" fmla="*/ 0 h 2"/>
                <a:gd name="T4" fmla="*/ 0 w 12"/>
                <a:gd name="T5" fmla="*/ 0 h 2"/>
                <a:gd name="T6" fmla="*/ 7 w 12"/>
                <a:gd name="T7" fmla="*/ 2 h 2"/>
              </a:gdLst>
              <a:ahLst/>
              <a:cxnLst>
                <a:cxn ang="0">
                  <a:pos x="T0" y="T1"/>
                </a:cxn>
                <a:cxn ang="0">
                  <a:pos x="T2" y="T3"/>
                </a:cxn>
                <a:cxn ang="0">
                  <a:pos x="T4" y="T5"/>
                </a:cxn>
                <a:cxn ang="0">
                  <a:pos x="T6" y="T7"/>
                </a:cxn>
              </a:cxnLst>
              <a:rect l="0" t="0" r="r" b="b"/>
              <a:pathLst>
                <a:path w="12" h="2">
                  <a:moveTo>
                    <a:pt x="7" y="2"/>
                  </a:moveTo>
                  <a:lnTo>
                    <a:pt x="12" y="0"/>
                  </a:lnTo>
                  <a:lnTo>
                    <a:pt x="0" y="0"/>
                  </a:lnTo>
                  <a:lnTo>
                    <a:pt x="7"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8" name="Freeform 66"/>
            <p:cNvSpPr/>
            <p:nvPr/>
          </p:nvSpPr>
          <p:spPr bwMode="auto">
            <a:xfrm>
              <a:off x="2720976" y="2228850"/>
              <a:ext cx="19050" cy="4762"/>
            </a:xfrm>
            <a:custGeom>
              <a:avLst/>
              <a:gdLst>
                <a:gd name="T0" fmla="*/ 9 w 13"/>
                <a:gd name="T1" fmla="*/ 0 h 4"/>
                <a:gd name="T2" fmla="*/ 0 w 13"/>
                <a:gd name="T3" fmla="*/ 3 h 4"/>
                <a:gd name="T4" fmla="*/ 13 w 13"/>
                <a:gd name="T5" fmla="*/ 4 h 4"/>
                <a:gd name="T6" fmla="*/ 9 w 13"/>
                <a:gd name="T7" fmla="*/ 0 h 4"/>
              </a:gdLst>
              <a:ahLst/>
              <a:cxnLst>
                <a:cxn ang="0">
                  <a:pos x="T0" y="T1"/>
                </a:cxn>
                <a:cxn ang="0">
                  <a:pos x="T2" y="T3"/>
                </a:cxn>
                <a:cxn ang="0">
                  <a:pos x="T4" y="T5"/>
                </a:cxn>
                <a:cxn ang="0">
                  <a:pos x="T6" y="T7"/>
                </a:cxn>
              </a:cxnLst>
              <a:rect l="0" t="0" r="r" b="b"/>
              <a:pathLst>
                <a:path w="13" h="4">
                  <a:moveTo>
                    <a:pt x="9" y="0"/>
                  </a:moveTo>
                  <a:cubicBezTo>
                    <a:pt x="0" y="3"/>
                    <a:pt x="0" y="3"/>
                    <a:pt x="0" y="3"/>
                  </a:cubicBezTo>
                  <a:cubicBezTo>
                    <a:pt x="13" y="4"/>
                    <a:pt x="13" y="4"/>
                    <a:pt x="13" y="4"/>
                  </a:cubicBezTo>
                  <a:cubicBezTo>
                    <a:pt x="12" y="3"/>
                    <a:pt x="11" y="1"/>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9" name="Freeform 67"/>
            <p:cNvSpPr/>
            <p:nvPr/>
          </p:nvSpPr>
          <p:spPr bwMode="auto">
            <a:xfrm>
              <a:off x="2787651" y="2235200"/>
              <a:ext cx="26988" cy="1587"/>
            </a:xfrm>
            <a:custGeom>
              <a:avLst/>
              <a:gdLst>
                <a:gd name="T0" fmla="*/ 19 w 19"/>
                <a:gd name="T1" fmla="*/ 1 h 1"/>
                <a:gd name="T2" fmla="*/ 0 w 19"/>
                <a:gd name="T3" fmla="*/ 0 h 1"/>
                <a:gd name="T4" fmla="*/ 19 w 19"/>
                <a:gd name="T5" fmla="*/ 1 h 1"/>
              </a:gdLst>
              <a:ahLst/>
              <a:cxnLst>
                <a:cxn ang="0">
                  <a:pos x="T0" y="T1"/>
                </a:cxn>
                <a:cxn ang="0">
                  <a:pos x="T2" y="T3"/>
                </a:cxn>
                <a:cxn ang="0">
                  <a:pos x="T4" y="T5"/>
                </a:cxn>
              </a:cxnLst>
              <a:rect l="0" t="0" r="r" b="b"/>
              <a:pathLst>
                <a:path w="19" h="1">
                  <a:moveTo>
                    <a:pt x="19" y="1"/>
                  </a:moveTo>
                  <a:cubicBezTo>
                    <a:pt x="0" y="0"/>
                    <a:pt x="0" y="0"/>
                    <a:pt x="0" y="0"/>
                  </a:cubicBezTo>
                  <a:cubicBezTo>
                    <a:pt x="6" y="1"/>
                    <a:pt x="12" y="1"/>
                    <a:pt x="1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70" name="Freeform 68"/>
            <p:cNvSpPr/>
            <p:nvPr/>
          </p:nvSpPr>
          <p:spPr bwMode="auto">
            <a:xfrm>
              <a:off x="2767013" y="2233613"/>
              <a:ext cx="20638" cy="1587"/>
            </a:xfrm>
            <a:custGeom>
              <a:avLst/>
              <a:gdLst>
                <a:gd name="T0" fmla="*/ 1 w 15"/>
                <a:gd name="T1" fmla="*/ 1 h 1"/>
                <a:gd name="T2" fmla="*/ 15 w 15"/>
                <a:gd name="T3" fmla="*/ 1 h 1"/>
                <a:gd name="T4" fmla="*/ 0 w 15"/>
                <a:gd name="T5" fmla="*/ 0 h 1"/>
                <a:gd name="T6" fmla="*/ 1 w 15"/>
                <a:gd name="T7" fmla="*/ 1 h 1"/>
              </a:gdLst>
              <a:ahLst/>
              <a:cxnLst>
                <a:cxn ang="0">
                  <a:pos x="T0" y="T1"/>
                </a:cxn>
                <a:cxn ang="0">
                  <a:pos x="T2" y="T3"/>
                </a:cxn>
                <a:cxn ang="0">
                  <a:pos x="T4" y="T5"/>
                </a:cxn>
                <a:cxn ang="0">
                  <a:pos x="T6" y="T7"/>
                </a:cxn>
              </a:cxnLst>
              <a:rect l="0" t="0" r="r" b="b"/>
              <a:pathLst>
                <a:path w="15" h="1">
                  <a:moveTo>
                    <a:pt x="1" y="1"/>
                  </a:moveTo>
                  <a:cubicBezTo>
                    <a:pt x="15" y="1"/>
                    <a:pt x="15" y="1"/>
                    <a:pt x="15" y="1"/>
                  </a:cubicBezTo>
                  <a:cubicBezTo>
                    <a:pt x="10" y="1"/>
                    <a:pt x="5" y="1"/>
                    <a:pt x="0" y="0"/>
                  </a:cubicBezTo>
                  <a:lnTo>
                    <a:pt x="1"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71" name="Freeform 69"/>
            <p:cNvSpPr/>
            <p:nvPr/>
          </p:nvSpPr>
          <p:spPr bwMode="auto">
            <a:xfrm>
              <a:off x="2740026" y="2233613"/>
              <a:ext cx="31750" cy="11112"/>
            </a:xfrm>
            <a:custGeom>
              <a:avLst/>
              <a:gdLst>
                <a:gd name="T0" fmla="*/ 23 w 23"/>
                <a:gd name="T1" fmla="*/ 6 h 7"/>
                <a:gd name="T2" fmla="*/ 20 w 23"/>
                <a:gd name="T3" fmla="*/ 1 h 7"/>
                <a:gd name="T4" fmla="*/ 0 w 23"/>
                <a:gd name="T5" fmla="*/ 0 h 7"/>
                <a:gd name="T6" fmla="*/ 23 w 23"/>
                <a:gd name="T7" fmla="*/ 6 h 7"/>
              </a:gdLst>
              <a:ahLst/>
              <a:cxnLst>
                <a:cxn ang="0">
                  <a:pos x="T0" y="T1"/>
                </a:cxn>
                <a:cxn ang="0">
                  <a:pos x="T2" y="T3"/>
                </a:cxn>
                <a:cxn ang="0">
                  <a:pos x="T4" y="T5"/>
                </a:cxn>
                <a:cxn ang="0">
                  <a:pos x="T6" y="T7"/>
                </a:cxn>
              </a:cxnLst>
              <a:rect l="0" t="0" r="r" b="b"/>
              <a:pathLst>
                <a:path w="23" h="7">
                  <a:moveTo>
                    <a:pt x="23" y="6"/>
                  </a:moveTo>
                  <a:cubicBezTo>
                    <a:pt x="20" y="1"/>
                    <a:pt x="20" y="1"/>
                    <a:pt x="20" y="1"/>
                  </a:cubicBezTo>
                  <a:cubicBezTo>
                    <a:pt x="0" y="0"/>
                    <a:pt x="0" y="0"/>
                    <a:pt x="0" y="0"/>
                  </a:cubicBezTo>
                  <a:cubicBezTo>
                    <a:pt x="2" y="3"/>
                    <a:pt x="4" y="7"/>
                    <a:pt x="2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72" name="Freeform 70"/>
            <p:cNvSpPr/>
            <p:nvPr/>
          </p:nvSpPr>
          <p:spPr bwMode="auto">
            <a:xfrm>
              <a:off x="2863851" y="2238375"/>
              <a:ext cx="22225" cy="3175"/>
            </a:xfrm>
            <a:custGeom>
              <a:avLst/>
              <a:gdLst>
                <a:gd name="T0" fmla="*/ 1 w 15"/>
                <a:gd name="T1" fmla="*/ 0 h 2"/>
                <a:gd name="T2" fmla="*/ 15 w 15"/>
                <a:gd name="T3" fmla="*/ 0 h 2"/>
                <a:gd name="T4" fmla="*/ 1 w 15"/>
                <a:gd name="T5" fmla="*/ 0 h 2"/>
              </a:gdLst>
              <a:ahLst/>
              <a:cxnLst>
                <a:cxn ang="0">
                  <a:pos x="T0" y="T1"/>
                </a:cxn>
                <a:cxn ang="0">
                  <a:pos x="T2" y="T3"/>
                </a:cxn>
                <a:cxn ang="0">
                  <a:pos x="T4" y="T5"/>
                </a:cxn>
              </a:cxnLst>
              <a:rect l="0" t="0" r="r" b="b"/>
              <a:pathLst>
                <a:path w="15" h="2">
                  <a:moveTo>
                    <a:pt x="1" y="0"/>
                  </a:moveTo>
                  <a:cubicBezTo>
                    <a:pt x="0" y="2"/>
                    <a:pt x="10" y="1"/>
                    <a:pt x="15" y="0"/>
                  </a:cubicBezTo>
                  <a:cubicBezTo>
                    <a:pt x="11" y="0"/>
                    <a:pt x="6"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73" name="Freeform 71"/>
            <p:cNvSpPr/>
            <p:nvPr/>
          </p:nvSpPr>
          <p:spPr bwMode="auto">
            <a:xfrm>
              <a:off x="3398838" y="2227263"/>
              <a:ext cx="11113" cy="3175"/>
            </a:xfrm>
            <a:custGeom>
              <a:avLst/>
              <a:gdLst>
                <a:gd name="T0" fmla="*/ 8 w 8"/>
                <a:gd name="T1" fmla="*/ 2 h 2"/>
                <a:gd name="T2" fmla="*/ 0 w 8"/>
                <a:gd name="T3" fmla="*/ 0 h 2"/>
                <a:gd name="T4" fmla="*/ 8 w 8"/>
                <a:gd name="T5" fmla="*/ 2 h 2"/>
              </a:gdLst>
              <a:ahLst/>
              <a:cxnLst>
                <a:cxn ang="0">
                  <a:pos x="T0" y="T1"/>
                </a:cxn>
                <a:cxn ang="0">
                  <a:pos x="T2" y="T3"/>
                </a:cxn>
                <a:cxn ang="0">
                  <a:pos x="T4" y="T5"/>
                </a:cxn>
              </a:cxnLst>
              <a:rect l="0" t="0" r="r" b="b"/>
              <a:pathLst>
                <a:path w="8" h="2">
                  <a:moveTo>
                    <a:pt x="8" y="2"/>
                  </a:moveTo>
                  <a:cubicBezTo>
                    <a:pt x="5" y="1"/>
                    <a:pt x="4" y="0"/>
                    <a:pt x="0" y="0"/>
                  </a:cubicBezTo>
                  <a:lnTo>
                    <a:pt x="8"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grpSp>
      <p:sp>
        <p:nvSpPr>
          <p:cNvPr id="3" name="文本框 154"/>
          <p:cNvSpPr txBox="1"/>
          <p:nvPr/>
        </p:nvSpPr>
        <p:spPr>
          <a:xfrm>
            <a:off x="704182" y="115680"/>
            <a:ext cx="10628208" cy="76835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4400" dirty="0">
                <a:solidFill>
                  <a:schemeClr val="bg1"/>
                </a:solidFill>
                <a:latin typeface="华文行楷" panose="02010800040101010101" pitchFamily="2" charset="-122"/>
                <a:ea typeface="华文行楷" panose="02010800040101010101" pitchFamily="2" charset="-122"/>
                <a:cs typeface="华文行楷" panose="02010800040101010101" pitchFamily="2" charset="-122"/>
              </a:rPr>
              <a:t>二</a:t>
            </a:r>
            <a:r>
              <a:rPr kumimoji="0" lang="en-US" altLang="zh-CN" sz="4400" b="0" i="0" u="none" strike="noStrike" kern="1200" cap="none" spc="0" normalizeH="0" baseline="0" noProof="0" dirty="0">
                <a:ln>
                  <a:noFill/>
                </a:ln>
                <a:solidFill>
                  <a:schemeClr val="bg1"/>
                </a:solidFill>
                <a:effectLst/>
                <a:uLnTx/>
                <a:uFillTx/>
                <a:latin typeface="华文行楷" panose="02010800040101010101" pitchFamily="2" charset="-122"/>
                <a:ea typeface="华文行楷" panose="02010800040101010101" pitchFamily="2" charset="-122"/>
                <a:cs typeface="华文行楷" panose="02010800040101010101" pitchFamily="2" charset="-122"/>
              </a:rPr>
              <a:t>.</a:t>
            </a:r>
            <a:r>
              <a:rPr lang="zh-CN" altLang="en-US" sz="4400" noProof="0" dirty="0">
                <a:ln>
                  <a:noFill/>
                </a:ln>
                <a:solidFill>
                  <a:schemeClr val="bg1"/>
                </a:solidFill>
                <a:effectLst/>
                <a:uLnTx/>
                <a:uFillTx/>
                <a:latin typeface="华文行楷" panose="02010800040101010101" pitchFamily="2" charset="-122"/>
                <a:ea typeface="华文行楷" panose="02010800040101010101" pitchFamily="2" charset="-122"/>
                <a:cs typeface="华文行楷" panose="02010800040101010101" pitchFamily="2" charset="-122"/>
                <a:sym typeface="+mn-ea"/>
              </a:rPr>
              <a:t>发展与完善</a:t>
            </a:r>
            <a:r>
              <a:rPr kumimoji="0" lang="en-US" altLang="zh-CN" sz="4400" b="0" i="0" u="none" strike="noStrike" kern="1200" cap="none" spc="0" normalizeH="0" baseline="0" noProof="0" dirty="0">
                <a:ln>
                  <a:noFill/>
                </a:ln>
                <a:solidFill>
                  <a:schemeClr val="bg1"/>
                </a:solidFill>
                <a:effectLst/>
                <a:uLnTx/>
                <a:uFillTx/>
                <a:latin typeface="华文行楷" panose="02010800040101010101" pitchFamily="2" charset="-122"/>
                <a:ea typeface="华文行楷" panose="02010800040101010101" pitchFamily="2" charset="-122"/>
                <a:cs typeface="华文行楷" panose="02010800040101010101" pitchFamily="2" charset="-122"/>
              </a:rPr>
              <a:t>·</a:t>
            </a:r>
            <a:r>
              <a:rPr lang="zh-CN" altLang="en-US" sz="4400" dirty="0">
                <a:solidFill>
                  <a:schemeClr val="bg1"/>
                </a:solidFill>
                <a:latin typeface="华文行楷" panose="02010800040101010101" pitchFamily="2" charset="-122"/>
                <a:ea typeface="华文行楷" panose="02010800040101010101" pitchFamily="2" charset="-122"/>
              </a:rPr>
              <a:t>意义</a:t>
            </a:r>
          </a:p>
        </p:txBody>
      </p:sp>
      <p:pic>
        <p:nvPicPr>
          <p:cNvPr id="77" name="图片 76"/>
          <p:cNvPicPr>
            <a:picLocks noChangeAspect="1"/>
          </p:cNvPicPr>
          <p:nvPr/>
        </p:nvPicPr>
        <p:blipFill>
          <a:blip r:embed="rId4"/>
          <a:stretch>
            <a:fillRect/>
          </a:stretch>
        </p:blipFill>
        <p:spPr>
          <a:xfrm>
            <a:off x="6129655" y="911860"/>
            <a:ext cx="5624830" cy="2858135"/>
          </a:xfrm>
          <a:prstGeom prst="rect">
            <a:avLst/>
          </a:prstGeom>
        </p:spPr>
      </p:pic>
      <p:sp>
        <p:nvSpPr>
          <p:cNvPr id="81" name="文本框 80"/>
          <p:cNvSpPr txBox="1"/>
          <p:nvPr/>
        </p:nvSpPr>
        <p:spPr>
          <a:xfrm>
            <a:off x="6130290" y="1854200"/>
            <a:ext cx="5624195" cy="953135"/>
          </a:xfrm>
          <a:prstGeom prst="rect">
            <a:avLst/>
          </a:prstGeom>
          <a:solidFill>
            <a:srgbClr val="FF1919"/>
          </a:solidFill>
        </p:spPr>
        <p:txBody>
          <a:bodyPr wrap="square">
            <a:spAutoFit/>
          </a:bodyPr>
          <a:lstStyle/>
          <a:p>
            <a:pPr algn="l">
              <a:buClrTx/>
              <a:buSzTx/>
              <a:buFontTx/>
            </a:pPr>
            <a:r>
              <a:rPr lang="zh-CN" altLang="en-US" sz="2800" b="1" dirty="0">
                <a:solidFill>
                  <a:schemeClr val="bg1"/>
                </a:solidFill>
                <a:latin typeface="江西拙楷" panose="02010600040101010101" pitchFamily="2" charset="-122"/>
                <a:ea typeface="江西拙楷" panose="02010600040101010101" pitchFamily="2" charset="-122"/>
              </a:rPr>
              <a:t>②促进了民族地区经济文化社会事业的发展</a:t>
            </a:r>
          </a:p>
        </p:txBody>
      </p:sp>
      <p:sp>
        <p:nvSpPr>
          <p:cNvPr id="82" name="文本框 81"/>
          <p:cNvSpPr txBox="1"/>
          <p:nvPr/>
        </p:nvSpPr>
        <p:spPr>
          <a:xfrm>
            <a:off x="2750695" y="4720849"/>
            <a:ext cx="6318974" cy="523220"/>
          </a:xfrm>
          <a:prstGeom prst="rect">
            <a:avLst/>
          </a:prstGeom>
          <a:solidFill>
            <a:srgbClr val="FF1919"/>
          </a:solidFill>
        </p:spPr>
        <p:txBody>
          <a:bodyPr wrap="square">
            <a:spAutoFit/>
          </a:bodyPr>
          <a:lstStyle/>
          <a:p>
            <a:r>
              <a:rPr lang="zh-CN" altLang="en-US" sz="2800" b="1" dirty="0">
                <a:solidFill>
                  <a:schemeClr val="bg1"/>
                </a:solidFill>
                <a:latin typeface="微软雅黑" panose="020B0503020204020204" charset="-122"/>
                <a:ea typeface="微软雅黑" panose="020B0503020204020204" charset="-122"/>
              </a:rPr>
              <a:t>③</a:t>
            </a:r>
            <a:r>
              <a:rPr lang="zh-CN" altLang="en-US" sz="2800" b="1" dirty="0">
                <a:solidFill>
                  <a:schemeClr val="bg1"/>
                </a:solidFill>
                <a:latin typeface="江西拙楷" panose="02010600040101010101" pitchFamily="2" charset="-122"/>
                <a:ea typeface="江西拙楷" panose="02010600040101010101" pitchFamily="2" charset="-122"/>
              </a:rPr>
              <a:t>保障了祖国统一、民族团结和社会稳定</a:t>
            </a:r>
          </a:p>
        </p:txBody>
      </p:sp>
      <p:sp>
        <p:nvSpPr>
          <p:cNvPr id="80" name="文本框 79"/>
          <p:cNvSpPr txBox="1"/>
          <p:nvPr/>
        </p:nvSpPr>
        <p:spPr>
          <a:xfrm>
            <a:off x="416560" y="1854200"/>
            <a:ext cx="5605780" cy="953135"/>
          </a:xfrm>
          <a:prstGeom prst="rect">
            <a:avLst/>
          </a:prstGeom>
          <a:solidFill>
            <a:srgbClr val="FF1919"/>
          </a:solidFill>
        </p:spPr>
        <p:txBody>
          <a:bodyPr wrap="square">
            <a:spAutoFit/>
          </a:bodyPr>
          <a:lstStyle/>
          <a:p>
            <a:r>
              <a:rPr lang="zh-CN" altLang="en-US" sz="2800" b="1" dirty="0">
                <a:solidFill>
                  <a:schemeClr val="bg1"/>
                </a:solidFill>
                <a:latin typeface="江西拙楷" panose="02010600040101010101" pitchFamily="2" charset="-122"/>
                <a:ea typeface="江西拙楷" panose="02010600040101010101" pitchFamily="2" charset="-122"/>
              </a:rPr>
              <a:t>①保障了各民族人民充分行使当家作主的权利</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additive="base">
                                        <p:cTn id="7" dur="500" fill="hold"/>
                                        <p:tgtEl>
                                          <p:spTgt spid="80"/>
                                        </p:tgtEl>
                                        <p:attrNameLst>
                                          <p:attrName>ppt_x</p:attrName>
                                        </p:attrNameLst>
                                      </p:cBhvr>
                                      <p:tavLst>
                                        <p:tav tm="0">
                                          <p:val>
                                            <p:strVal val="#ppt_x"/>
                                          </p:val>
                                        </p:tav>
                                        <p:tav tm="100000">
                                          <p:val>
                                            <p:strVal val="#ppt_x"/>
                                          </p:val>
                                        </p:tav>
                                      </p:tavLst>
                                    </p:anim>
                                    <p:anim calcmode="lin" valueType="num">
                                      <p:cBhvr additive="base">
                                        <p:cTn id="8" dur="500" fill="hold"/>
                                        <p:tgtEl>
                                          <p:spTgt spid="8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1"/>
                                        </p:tgtEl>
                                        <p:attrNameLst>
                                          <p:attrName>style.visibility</p:attrName>
                                        </p:attrNameLst>
                                      </p:cBhvr>
                                      <p:to>
                                        <p:strVal val="visible"/>
                                      </p:to>
                                    </p:set>
                                    <p:anim calcmode="lin" valueType="num">
                                      <p:cBhvr additive="base">
                                        <p:cTn id="13" dur="500" fill="hold"/>
                                        <p:tgtEl>
                                          <p:spTgt spid="81"/>
                                        </p:tgtEl>
                                        <p:attrNameLst>
                                          <p:attrName>ppt_x</p:attrName>
                                        </p:attrNameLst>
                                      </p:cBhvr>
                                      <p:tavLst>
                                        <p:tav tm="0">
                                          <p:val>
                                            <p:strVal val="#ppt_x"/>
                                          </p:val>
                                        </p:tav>
                                        <p:tav tm="100000">
                                          <p:val>
                                            <p:strVal val="#ppt_x"/>
                                          </p:val>
                                        </p:tav>
                                      </p:tavLst>
                                    </p:anim>
                                    <p:anim calcmode="lin" valueType="num">
                                      <p:cBhvr additive="base">
                                        <p:cTn id="14" dur="500" fill="hold"/>
                                        <p:tgtEl>
                                          <p:spTgt spid="8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2"/>
                                        </p:tgtEl>
                                        <p:attrNameLst>
                                          <p:attrName>style.visibility</p:attrName>
                                        </p:attrNameLst>
                                      </p:cBhvr>
                                      <p:to>
                                        <p:strVal val="visible"/>
                                      </p:to>
                                    </p:set>
                                    <p:anim calcmode="lin" valueType="num">
                                      <p:cBhvr additive="base">
                                        <p:cTn id="19" dur="500" fill="hold"/>
                                        <p:tgtEl>
                                          <p:spTgt spid="82"/>
                                        </p:tgtEl>
                                        <p:attrNameLst>
                                          <p:attrName>ppt_x</p:attrName>
                                        </p:attrNameLst>
                                      </p:cBhvr>
                                      <p:tavLst>
                                        <p:tav tm="0">
                                          <p:val>
                                            <p:strVal val="#ppt_x"/>
                                          </p:val>
                                        </p:tav>
                                        <p:tav tm="100000">
                                          <p:val>
                                            <p:strVal val="#ppt_x"/>
                                          </p:val>
                                        </p:tav>
                                      </p:tavLst>
                                    </p:anim>
                                    <p:anim calcmode="lin" valueType="num">
                                      <p:cBhvr additive="base">
                                        <p:cTn id="20"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bldLvl="0" animBg="1"/>
      <p:bldP spid="82" grpId="0" animBg="1"/>
      <p:bldP spid="80"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63220" y="1543685"/>
            <a:ext cx="736600" cy="2102485"/>
          </a:xfrm>
          <a:prstGeom prst="rect">
            <a:avLst/>
          </a:prstGeom>
          <a:solidFill>
            <a:srgbClr val="FF0000"/>
          </a:solidFill>
        </p:spPr>
        <p:txBody>
          <a:bodyPr vert="eaVert" wrap="square" rtlCol="0">
            <a:spAutoFit/>
          </a:bodyPr>
          <a:lstStyle/>
          <a:p>
            <a:r>
              <a:rPr lang="zh-CN" altLang="en-US" sz="3600" b="1" dirty="0">
                <a:solidFill>
                  <a:schemeClr val="bg1"/>
                </a:solidFill>
                <a:latin typeface="江西拙楷" panose="02010600040101010101" pitchFamily="2" charset="-122"/>
                <a:ea typeface="江西拙楷" panose="02010600040101010101" pitchFamily="2" charset="-122"/>
              </a:rPr>
              <a:t>学习目标</a:t>
            </a:r>
          </a:p>
        </p:txBody>
      </p:sp>
      <p:pic>
        <p:nvPicPr>
          <p:cNvPr id="22" name="图片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653" y="4588618"/>
            <a:ext cx="11869862" cy="1983068"/>
          </a:xfrm>
          <a:prstGeom prst="rect">
            <a:avLst/>
          </a:prstGeom>
        </p:spPr>
      </p:pic>
      <p:pic>
        <p:nvPicPr>
          <p:cNvPr id="23" name="图片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529" y="5883965"/>
            <a:ext cx="11820941" cy="974035"/>
          </a:xfrm>
          <a:prstGeom prst="rect">
            <a:avLst/>
          </a:prstGeom>
        </p:spPr>
      </p:pic>
      <p:sp>
        <p:nvSpPr>
          <p:cNvPr id="26" name="文本框 25"/>
          <p:cNvSpPr txBox="1"/>
          <p:nvPr/>
        </p:nvSpPr>
        <p:spPr>
          <a:xfrm>
            <a:off x="1125855" y="381000"/>
            <a:ext cx="10694670" cy="4009390"/>
          </a:xfrm>
          <a:prstGeom prst="rect">
            <a:avLst/>
          </a:prstGeom>
          <a:noFill/>
        </p:spPr>
        <p:txBody>
          <a:bodyPr wrap="square">
            <a:spAutoFit/>
          </a:bodyPr>
          <a:lstStyle/>
          <a:p>
            <a:pPr fontAlgn="auto">
              <a:lnSpc>
                <a:spcPct val="130000"/>
              </a:lnSpc>
            </a:pPr>
            <a:r>
              <a:rPr lang="zh-CN" altLang="en-US" sz="2800" dirty="0">
                <a:solidFill>
                  <a:srgbClr val="FF0000"/>
                </a:solidFill>
                <a:latin typeface="方正粗黑宋简体" panose="02000000000000000000" pitchFamily="2" charset="-122"/>
                <a:ea typeface="方正粗黑宋简体" panose="02000000000000000000" pitchFamily="2" charset="-122"/>
              </a:rPr>
              <a:t>1、在梳理新中国成立以来的民族关系基本史实的基础上，能够运用历史地图概述民族区域自治制度设立的基本情况和特点；能够运用相关图文史料，多角度探讨民族区域自治制度实行的原因；能够结合现实正确认识民族区域自治制度的意义所在。</a:t>
            </a:r>
          </a:p>
          <a:p>
            <a:pPr fontAlgn="auto">
              <a:lnSpc>
                <a:spcPct val="130000"/>
              </a:lnSpc>
            </a:pPr>
            <a:r>
              <a:rPr lang="zh-CN" altLang="en-US" sz="2800" dirty="0">
                <a:solidFill>
                  <a:srgbClr val="FF0000"/>
                </a:solidFill>
                <a:latin typeface="方正粗黑宋简体" panose="02000000000000000000" pitchFamily="2" charset="-122"/>
                <a:ea typeface="方正粗黑宋简体" panose="02000000000000000000" pitchFamily="2" charset="-122"/>
              </a:rPr>
              <a:t>2、在唯物史观的指导下，</a:t>
            </a:r>
            <a:r>
              <a:rPr lang="zh-CN" altLang="en-US" sz="2800" dirty="0">
                <a:solidFill>
                  <a:srgbClr val="FF0000"/>
                </a:solidFill>
                <a:latin typeface="方正粗黑宋简体" panose="02000000000000000000" pitchFamily="2" charset="-122"/>
                <a:ea typeface="方正粗黑宋简体" panose="02000000000000000000" pitchFamily="2" charset="-122"/>
                <a:sym typeface="+mn-ea"/>
              </a:rPr>
              <a:t>理性看待</a:t>
            </a:r>
            <a:r>
              <a:rPr lang="zh-CN" altLang="en-US" sz="2800" dirty="0">
                <a:solidFill>
                  <a:srgbClr val="FF0000"/>
                </a:solidFill>
                <a:latin typeface="方正粗黑宋简体" panose="02000000000000000000" pitchFamily="2" charset="-122"/>
                <a:ea typeface="方正粗黑宋简体" panose="02000000000000000000" pitchFamily="2" charset="-122"/>
              </a:rPr>
              <a:t>当代中国的民族问题，</a:t>
            </a:r>
            <a:r>
              <a:rPr lang="zh-CN" altLang="en-US" sz="2800" dirty="0">
                <a:solidFill>
                  <a:srgbClr val="FF0000"/>
                </a:solidFill>
                <a:latin typeface="方正粗黑宋简体" panose="02000000000000000000" pitchFamily="2" charset="-122"/>
                <a:ea typeface="方正粗黑宋简体" panose="02000000000000000000" pitchFamily="2" charset="-122"/>
                <a:sym typeface="+mn-ea"/>
              </a:rPr>
              <a:t>正确认识和理解</a:t>
            </a:r>
            <a:r>
              <a:rPr lang="zh-CN" altLang="en-US" sz="2800" dirty="0">
                <a:solidFill>
                  <a:srgbClr val="FF0000"/>
                </a:solidFill>
                <a:latin typeface="方正粗黑宋简体" panose="02000000000000000000" pitchFamily="2" charset="-122"/>
                <a:ea typeface="方正粗黑宋简体" panose="02000000000000000000" pitchFamily="2" charset="-122"/>
              </a:rPr>
              <a:t>我国民族政策及我国为构建新型的民族关系所作的努力，进一步增强我们的道路自信、理论自信和制度自信。</a:t>
            </a:r>
          </a:p>
        </p:txBody>
      </p:sp>
    </p:spTree>
  </p:cSld>
  <p:clrMapOvr>
    <a:masterClrMapping/>
  </p:clrMapOvr>
  <mc:AlternateContent xmlns:mc="http://schemas.openxmlformats.org/markup-compatibility/2006" xmlns:p14="http://schemas.microsoft.com/office/powerpoint/2010/main">
    <mc:Choice Requires="p14">
      <p:transition spd="slow" p14:dur="1750" advTm="0">
        <p:random/>
      </p:transition>
    </mc:Choice>
    <mc:Fallback xmlns="">
      <p:transition spd="slow" advTm="0">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4"/>
          <p:cNvSpPr txBox="1"/>
          <p:nvPr/>
        </p:nvSpPr>
        <p:spPr>
          <a:xfrm>
            <a:off x="3941445" y="305435"/>
            <a:ext cx="8081645" cy="624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defRPr sz="6400">
                <a:gradFill flip="none" rotWithShape="1">
                  <a:gsLst>
                    <a:gs pos="0">
                      <a:srgbClr val="C00000"/>
                    </a:gs>
                    <a:gs pos="6000">
                      <a:srgbClr val="131D7E"/>
                    </a:gs>
                    <a:gs pos="31000">
                      <a:srgbClr val="151C83"/>
                    </a:gs>
                    <a:gs pos="47000">
                      <a:srgbClr val="C00000"/>
                    </a:gs>
                    <a:gs pos="100000">
                      <a:srgbClr val="C00000"/>
                    </a:gs>
                  </a:gsLst>
                  <a:lin ang="0" scaled="1"/>
                  <a:tileRect/>
                </a:gradFill>
                <a:latin typeface="方正粗谭黑简体" panose="02000000000000000000" pitchFamily="2" charset="-122"/>
                <a:ea typeface="方正粗谭黑简体" panose="02000000000000000000" pitchFamily="2"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fontAlgn="base">
              <a:spcBef>
                <a:spcPct val="0"/>
              </a:spcBef>
              <a:spcAft>
                <a:spcPct val="0"/>
              </a:spcAft>
              <a:defRPr>
                <a:latin typeface="Calibri" panose="020F0502020204030204" pitchFamily="34" charset="0"/>
                <a:ea typeface="宋体" panose="02010600030101010101" pitchFamily="2" charset="-122"/>
              </a:defRPr>
            </a:lvl6pPr>
            <a:lvl7pPr marL="2971800" indent="-228600" fontAlgn="base">
              <a:spcBef>
                <a:spcPct val="0"/>
              </a:spcBef>
              <a:spcAft>
                <a:spcPct val="0"/>
              </a:spcAft>
              <a:defRPr>
                <a:latin typeface="Calibri" panose="020F0502020204030204" pitchFamily="34" charset="0"/>
                <a:ea typeface="宋体" panose="02010600030101010101" pitchFamily="2" charset="-122"/>
              </a:defRPr>
            </a:lvl7pPr>
            <a:lvl8pPr marL="3429000" indent="-228600" fontAlgn="base">
              <a:spcBef>
                <a:spcPct val="0"/>
              </a:spcBef>
              <a:spcAft>
                <a:spcPct val="0"/>
              </a:spcAft>
              <a:defRPr>
                <a:latin typeface="Calibri" panose="020F0502020204030204" pitchFamily="34" charset="0"/>
                <a:ea typeface="宋体" panose="02010600030101010101" pitchFamily="2" charset="-122"/>
              </a:defRPr>
            </a:lvl8pPr>
            <a:lvl9pPr marL="3886200" indent="-228600" fontAlgn="base">
              <a:spcBef>
                <a:spcPct val="0"/>
              </a:spcBef>
              <a:spcAft>
                <a:spcPct val="0"/>
              </a:spcAft>
              <a:defRPr>
                <a:latin typeface="Calibri" panose="020F0502020204030204" pitchFamily="34" charset="0"/>
                <a:ea typeface="宋体" panose="02010600030101010101" pitchFamily="2" charset="-122"/>
              </a:defRPr>
            </a:lvl9pPr>
          </a:lstStyle>
          <a:p>
            <a:pPr algn="l">
              <a:buClrTx/>
              <a:buSzTx/>
              <a:buFontTx/>
              <a:defRPr/>
            </a:pPr>
            <a:r>
              <a:rPr lang="zh-CN" altLang="en-US" sz="4000" kern="0" dirty="0">
                <a:latin typeface="字魂24号-镇魂手书" panose="00000500000000000000" charset="-122"/>
                <a:ea typeface="字魂24号-镇魂手书" panose="00000500000000000000" charset="-122"/>
                <a:cs typeface="字魂24号-镇魂手书" panose="00000500000000000000" charset="-122"/>
                <a:sym typeface="+mn-lt"/>
              </a:rPr>
              <a:t>新时期党在改革开放的实践中，运用新的实践经验，与时俱进，不断推层出新，进一步完善和发展了民族区域自治制度。</a:t>
            </a:r>
            <a:r>
              <a:rPr lang="zh-CN" altLang="en-US" sz="4000" kern="0" dirty="0">
                <a:latin typeface="字魂24号-镇魂手书" panose="00000500000000000000" charset="-122"/>
                <a:ea typeface="字魂24号-镇魂手书" panose="00000500000000000000" charset="-122"/>
                <a:cs typeface="字魂24号-镇魂手书" panose="00000500000000000000" charset="-122"/>
              </a:rPr>
              <a:t>实践证明， 这套制度具有维护国家的集中统一，保障少数民族合法权益，巩固和发展平等团结互助和谐的社会主义民族关系，打牢中华民族共同体思想基础，实现民族地区经济社会事业加快发展的显著优势。</a:t>
            </a:r>
          </a:p>
        </p:txBody>
      </p:sp>
      <p:pic>
        <p:nvPicPr>
          <p:cNvPr id="2" name="图片 1"/>
          <p:cNvPicPr>
            <a:picLocks noChangeAspect="1"/>
          </p:cNvPicPr>
          <p:nvPr/>
        </p:nvPicPr>
        <p:blipFill>
          <a:blip r:embed="rId2"/>
          <a:stretch>
            <a:fillRect/>
          </a:stretch>
        </p:blipFill>
        <p:spPr>
          <a:xfrm>
            <a:off x="141605" y="937260"/>
            <a:ext cx="3714115" cy="4979035"/>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MH_Number_1">
            <a:hlinkClick r:id="rId5" action="ppaction://hlinksldjump"/>
          </p:cNvPr>
          <p:cNvSpPr/>
          <p:nvPr>
            <p:custDataLst>
              <p:tags r:id="rId1"/>
            </p:custDataLst>
          </p:nvPr>
        </p:nvSpPr>
        <p:spPr>
          <a:xfrm>
            <a:off x="5329892" y="1208196"/>
            <a:ext cx="1532215" cy="1532211"/>
          </a:xfrm>
          <a:prstGeom prst="ellipse">
            <a:avLst/>
          </a:prstGeom>
          <a:solidFill>
            <a:srgbClr val="FFC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7200" dirty="0">
                <a:solidFill>
                  <a:srgbClr val="FF0000"/>
                </a:solidFill>
                <a:latin typeface="Agency FB" panose="020B0503020202020204" pitchFamily="34" charset="0"/>
                <a:cs typeface="Times New Roman" panose="02020603050405020304" pitchFamily="18" charset="0"/>
              </a:rPr>
              <a:t>03</a:t>
            </a:r>
            <a:endParaRPr lang="zh-CN" altLang="en-US" sz="7200" dirty="0">
              <a:solidFill>
                <a:srgbClr val="FF0000"/>
              </a:solidFill>
              <a:latin typeface="Agency FB" panose="020B0503020202020204" pitchFamily="34" charset="0"/>
              <a:cs typeface="Times New Roman" panose="02020603050405020304" pitchFamily="18" charset="0"/>
            </a:endParaRPr>
          </a:p>
        </p:txBody>
      </p:sp>
      <p:sp>
        <p:nvSpPr>
          <p:cNvPr id="2" name="MH_Entry_1">
            <a:hlinkClick r:id="rId5" action="ppaction://hlinksldjump"/>
          </p:cNvPr>
          <p:cNvSpPr/>
          <p:nvPr>
            <p:custDataLst>
              <p:tags r:id="rId2"/>
            </p:custDataLst>
          </p:nvPr>
        </p:nvSpPr>
        <p:spPr>
          <a:xfrm>
            <a:off x="292735" y="2874645"/>
            <a:ext cx="11425555" cy="1729105"/>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32000" tIns="0" rIns="0" bIns="0" numCol="1" spcCol="0" rtlCol="0" fromWordArt="0" anchor="ctr" anchorCtr="0" forceAA="0" compatLnSpc="1">
            <a:noAutofit/>
          </a:bodyPr>
          <a:lstStyle/>
          <a:p>
            <a:pPr lvl="0" algn="l"/>
            <a:r>
              <a:rPr lang="zh-CN" altLang="en-US" sz="4400" b="1" dirty="0">
                <a:solidFill>
                  <a:srgbClr val="FF0000"/>
                </a:solidFill>
                <a:latin typeface="江西拙楷" panose="02010600040101010101" pitchFamily="2" charset="-122"/>
                <a:ea typeface="江西拙楷" panose="02010600040101010101" pitchFamily="2" charset="-122"/>
              </a:rPr>
              <a:t>居安思危——当代中国民族问题的认识与展望</a:t>
            </a:r>
          </a:p>
        </p:txBody>
      </p:sp>
    </p:spTree>
  </p:cSld>
  <p:clrMapOvr>
    <a:masterClrMapping/>
  </p:clrMapOvr>
  <mc:AlternateContent xmlns:mc="http://schemas.openxmlformats.org/markup-compatibility/2006" xmlns:p14="http://schemas.microsoft.com/office/powerpoint/2010/main">
    <mc:Choice Requires="p14">
      <p:transition spd="slow" p14:dur="175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P spid="2"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5816600" y="3269615"/>
            <a:ext cx="6026785" cy="3110230"/>
          </a:xfrm>
          <a:prstGeom prst="rect">
            <a:avLst/>
          </a:prstGeom>
        </p:spPr>
      </p:pic>
      <p:pic>
        <p:nvPicPr>
          <p:cNvPr id="5" name="图片 4"/>
          <p:cNvPicPr>
            <a:picLocks noChangeAspect="1"/>
          </p:cNvPicPr>
          <p:nvPr/>
        </p:nvPicPr>
        <p:blipFill>
          <a:blip r:embed="rId4"/>
          <a:stretch>
            <a:fillRect/>
          </a:stretch>
        </p:blipFill>
        <p:spPr>
          <a:xfrm>
            <a:off x="336550" y="1040765"/>
            <a:ext cx="11506835" cy="2026285"/>
          </a:xfrm>
          <a:prstGeom prst="rect">
            <a:avLst/>
          </a:prstGeom>
        </p:spPr>
      </p:pic>
      <p:grpSp>
        <p:nvGrpSpPr>
          <p:cNvPr id="6" name="组合 5"/>
          <p:cNvGrpSpPr/>
          <p:nvPr/>
        </p:nvGrpSpPr>
        <p:grpSpPr>
          <a:xfrm>
            <a:off x="228185" y="170852"/>
            <a:ext cx="11418443" cy="677357"/>
            <a:chOff x="1695339" y="962402"/>
            <a:chExt cx="2020999" cy="1290261"/>
          </a:xfrm>
          <a:solidFill>
            <a:srgbClr val="FF1919">
              <a:alpha val="98000"/>
            </a:srgbClr>
          </a:solidFill>
        </p:grpSpPr>
        <p:sp>
          <p:nvSpPr>
            <p:cNvPr id="7" name="Freeform 5"/>
            <p:cNvSpPr/>
            <p:nvPr/>
          </p:nvSpPr>
          <p:spPr bwMode="auto">
            <a:xfrm>
              <a:off x="3670301" y="1895475"/>
              <a:ext cx="22225" cy="152400"/>
            </a:xfrm>
            <a:custGeom>
              <a:avLst/>
              <a:gdLst>
                <a:gd name="T0" fmla="*/ 4 w 15"/>
                <a:gd name="T1" fmla="*/ 0 h 108"/>
                <a:gd name="T2" fmla="*/ 4 w 15"/>
                <a:gd name="T3" fmla="*/ 9 h 108"/>
                <a:gd name="T4" fmla="*/ 1 w 15"/>
                <a:gd name="T5" fmla="*/ 23 h 108"/>
                <a:gd name="T6" fmla="*/ 6 w 15"/>
                <a:gd name="T7" fmla="*/ 44 h 108"/>
                <a:gd name="T8" fmla="*/ 3 w 15"/>
                <a:gd name="T9" fmla="*/ 55 h 108"/>
                <a:gd name="T10" fmla="*/ 6 w 15"/>
                <a:gd name="T11" fmla="*/ 89 h 108"/>
                <a:gd name="T12" fmla="*/ 7 w 15"/>
                <a:gd name="T13" fmla="*/ 69 h 108"/>
                <a:gd name="T14" fmla="*/ 11 w 15"/>
                <a:gd name="T15" fmla="*/ 108 h 108"/>
                <a:gd name="T16" fmla="*/ 11 w 15"/>
                <a:gd name="T17" fmla="*/ 71 h 108"/>
                <a:gd name="T18" fmla="*/ 12 w 15"/>
                <a:gd name="T19" fmla="*/ 73 h 108"/>
                <a:gd name="T20" fmla="*/ 12 w 15"/>
                <a:gd name="T21" fmla="*/ 42 h 108"/>
                <a:gd name="T22" fmla="*/ 14 w 15"/>
                <a:gd name="T23" fmla="*/ 49 h 108"/>
                <a:gd name="T24" fmla="*/ 4 w 15"/>
                <a:gd name="T25"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108">
                  <a:moveTo>
                    <a:pt x="4" y="0"/>
                  </a:moveTo>
                  <a:cubicBezTo>
                    <a:pt x="4" y="2"/>
                    <a:pt x="4" y="5"/>
                    <a:pt x="4" y="9"/>
                  </a:cubicBezTo>
                  <a:cubicBezTo>
                    <a:pt x="4" y="18"/>
                    <a:pt x="2" y="26"/>
                    <a:pt x="1" y="23"/>
                  </a:cubicBezTo>
                  <a:cubicBezTo>
                    <a:pt x="4" y="41"/>
                    <a:pt x="0" y="42"/>
                    <a:pt x="6" y="44"/>
                  </a:cubicBezTo>
                  <a:cubicBezTo>
                    <a:pt x="9" y="56"/>
                    <a:pt x="5" y="69"/>
                    <a:pt x="3" y="55"/>
                  </a:cubicBezTo>
                  <a:cubicBezTo>
                    <a:pt x="6" y="89"/>
                    <a:pt x="6" y="89"/>
                    <a:pt x="6" y="89"/>
                  </a:cubicBezTo>
                  <a:cubicBezTo>
                    <a:pt x="7" y="69"/>
                    <a:pt x="7" y="69"/>
                    <a:pt x="7" y="69"/>
                  </a:cubicBezTo>
                  <a:cubicBezTo>
                    <a:pt x="12" y="74"/>
                    <a:pt x="6" y="102"/>
                    <a:pt x="11" y="108"/>
                  </a:cubicBezTo>
                  <a:cubicBezTo>
                    <a:pt x="11" y="71"/>
                    <a:pt x="11" y="71"/>
                    <a:pt x="11" y="71"/>
                  </a:cubicBezTo>
                  <a:cubicBezTo>
                    <a:pt x="12" y="73"/>
                    <a:pt x="12" y="73"/>
                    <a:pt x="12" y="73"/>
                  </a:cubicBezTo>
                  <a:cubicBezTo>
                    <a:pt x="11" y="64"/>
                    <a:pt x="11" y="48"/>
                    <a:pt x="12" y="42"/>
                  </a:cubicBezTo>
                  <a:cubicBezTo>
                    <a:pt x="13" y="43"/>
                    <a:pt x="14" y="43"/>
                    <a:pt x="14" y="49"/>
                  </a:cubicBezTo>
                  <a:cubicBezTo>
                    <a:pt x="15" y="5"/>
                    <a:pt x="6" y="37"/>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8" name="Freeform 6"/>
            <p:cNvSpPr/>
            <p:nvPr/>
          </p:nvSpPr>
          <p:spPr bwMode="auto">
            <a:xfrm>
              <a:off x="3668713" y="1754188"/>
              <a:ext cx="36513" cy="149225"/>
            </a:xfrm>
            <a:custGeom>
              <a:avLst/>
              <a:gdLst>
                <a:gd name="T0" fmla="*/ 17 w 25"/>
                <a:gd name="T1" fmla="*/ 71 h 106"/>
                <a:gd name="T2" fmla="*/ 11 w 25"/>
                <a:gd name="T3" fmla="*/ 56 h 106"/>
                <a:gd name="T4" fmla="*/ 12 w 25"/>
                <a:gd name="T5" fmla="*/ 30 h 106"/>
                <a:gd name="T6" fmla="*/ 7 w 25"/>
                <a:gd name="T7" fmla="*/ 23 h 106"/>
                <a:gd name="T8" fmla="*/ 7 w 25"/>
                <a:gd name="T9" fmla="*/ 35 h 106"/>
                <a:gd name="T10" fmla="*/ 0 w 25"/>
                <a:gd name="T11" fmla="*/ 8 h 106"/>
                <a:gd name="T12" fmla="*/ 4 w 25"/>
                <a:gd name="T13" fmla="*/ 44 h 106"/>
                <a:gd name="T14" fmla="*/ 1 w 25"/>
                <a:gd name="T15" fmla="*/ 86 h 106"/>
                <a:gd name="T16" fmla="*/ 5 w 25"/>
                <a:gd name="T17" fmla="*/ 99 h 106"/>
                <a:gd name="T18" fmla="*/ 5 w 25"/>
                <a:gd name="T19" fmla="*/ 94 h 106"/>
                <a:gd name="T20" fmla="*/ 12 w 25"/>
                <a:gd name="T21" fmla="*/ 94 h 106"/>
                <a:gd name="T22" fmla="*/ 11 w 25"/>
                <a:gd name="T23" fmla="*/ 75 h 106"/>
                <a:gd name="T24" fmla="*/ 19 w 25"/>
                <a:gd name="T25" fmla="*/ 106 h 106"/>
                <a:gd name="T26" fmla="*/ 24 w 25"/>
                <a:gd name="T27" fmla="*/ 54 h 106"/>
                <a:gd name="T28" fmla="*/ 17 w 25"/>
                <a:gd name="T29" fmla="*/ 7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106">
                  <a:moveTo>
                    <a:pt x="17" y="71"/>
                  </a:moveTo>
                  <a:cubicBezTo>
                    <a:pt x="11" y="56"/>
                    <a:pt x="11" y="56"/>
                    <a:pt x="11" y="56"/>
                  </a:cubicBezTo>
                  <a:cubicBezTo>
                    <a:pt x="12" y="30"/>
                    <a:pt x="12" y="30"/>
                    <a:pt x="12" y="30"/>
                  </a:cubicBezTo>
                  <a:cubicBezTo>
                    <a:pt x="10" y="29"/>
                    <a:pt x="8" y="10"/>
                    <a:pt x="7" y="23"/>
                  </a:cubicBezTo>
                  <a:cubicBezTo>
                    <a:pt x="7" y="26"/>
                    <a:pt x="8" y="31"/>
                    <a:pt x="7" y="35"/>
                  </a:cubicBezTo>
                  <a:cubicBezTo>
                    <a:pt x="3" y="32"/>
                    <a:pt x="5" y="0"/>
                    <a:pt x="0" y="8"/>
                  </a:cubicBezTo>
                  <a:cubicBezTo>
                    <a:pt x="2" y="28"/>
                    <a:pt x="1" y="31"/>
                    <a:pt x="4" y="44"/>
                  </a:cubicBezTo>
                  <a:cubicBezTo>
                    <a:pt x="4" y="63"/>
                    <a:pt x="3" y="77"/>
                    <a:pt x="1" y="86"/>
                  </a:cubicBezTo>
                  <a:cubicBezTo>
                    <a:pt x="2" y="91"/>
                    <a:pt x="5" y="92"/>
                    <a:pt x="5" y="99"/>
                  </a:cubicBezTo>
                  <a:cubicBezTo>
                    <a:pt x="5" y="98"/>
                    <a:pt x="5" y="96"/>
                    <a:pt x="5" y="94"/>
                  </a:cubicBezTo>
                  <a:cubicBezTo>
                    <a:pt x="12" y="94"/>
                    <a:pt x="12" y="94"/>
                    <a:pt x="12" y="94"/>
                  </a:cubicBezTo>
                  <a:cubicBezTo>
                    <a:pt x="11" y="88"/>
                    <a:pt x="11" y="82"/>
                    <a:pt x="11" y="75"/>
                  </a:cubicBezTo>
                  <a:cubicBezTo>
                    <a:pt x="19" y="106"/>
                    <a:pt x="19" y="106"/>
                    <a:pt x="19" y="106"/>
                  </a:cubicBezTo>
                  <a:cubicBezTo>
                    <a:pt x="25" y="96"/>
                    <a:pt x="22" y="66"/>
                    <a:pt x="24" y="54"/>
                  </a:cubicBezTo>
                  <a:cubicBezTo>
                    <a:pt x="19" y="69"/>
                    <a:pt x="21" y="42"/>
                    <a:pt x="17"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9" name="Freeform 7"/>
            <p:cNvSpPr/>
            <p:nvPr/>
          </p:nvSpPr>
          <p:spPr bwMode="auto">
            <a:xfrm>
              <a:off x="1738313" y="1677988"/>
              <a:ext cx="3175" cy="11112"/>
            </a:xfrm>
            <a:custGeom>
              <a:avLst/>
              <a:gdLst>
                <a:gd name="T0" fmla="*/ 1 w 2"/>
                <a:gd name="T1" fmla="*/ 0 h 7"/>
                <a:gd name="T2" fmla="*/ 0 w 2"/>
                <a:gd name="T3" fmla="*/ 0 h 7"/>
                <a:gd name="T4" fmla="*/ 2 w 2"/>
                <a:gd name="T5" fmla="*/ 7 h 7"/>
                <a:gd name="T6" fmla="*/ 2 w 2"/>
                <a:gd name="T7" fmla="*/ 7 h 7"/>
                <a:gd name="T8" fmla="*/ 1 w 2"/>
                <a:gd name="T9" fmla="*/ 0 h 7"/>
              </a:gdLst>
              <a:ahLst/>
              <a:cxnLst>
                <a:cxn ang="0">
                  <a:pos x="T0" y="T1"/>
                </a:cxn>
                <a:cxn ang="0">
                  <a:pos x="T2" y="T3"/>
                </a:cxn>
                <a:cxn ang="0">
                  <a:pos x="T4" y="T5"/>
                </a:cxn>
                <a:cxn ang="0">
                  <a:pos x="T6" y="T7"/>
                </a:cxn>
                <a:cxn ang="0">
                  <a:pos x="T8" y="T9"/>
                </a:cxn>
              </a:cxnLst>
              <a:rect l="0" t="0" r="r" b="b"/>
              <a:pathLst>
                <a:path w="2" h="7">
                  <a:moveTo>
                    <a:pt x="1" y="0"/>
                  </a:moveTo>
                  <a:cubicBezTo>
                    <a:pt x="1" y="0"/>
                    <a:pt x="1" y="0"/>
                    <a:pt x="0" y="0"/>
                  </a:cubicBezTo>
                  <a:cubicBezTo>
                    <a:pt x="2" y="7"/>
                    <a:pt x="2" y="7"/>
                    <a:pt x="2" y="7"/>
                  </a:cubicBezTo>
                  <a:cubicBezTo>
                    <a:pt x="2" y="7"/>
                    <a:pt x="2" y="7"/>
                    <a:pt x="2" y="7"/>
                  </a:cubicBezTo>
                  <a:cubicBezTo>
                    <a:pt x="2" y="4"/>
                    <a:pt x="1" y="2"/>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0" name="Freeform 8"/>
            <p:cNvSpPr/>
            <p:nvPr/>
          </p:nvSpPr>
          <p:spPr bwMode="auto">
            <a:xfrm>
              <a:off x="1704976" y="1398588"/>
              <a:ext cx="25400" cy="107950"/>
            </a:xfrm>
            <a:custGeom>
              <a:avLst/>
              <a:gdLst>
                <a:gd name="T0" fmla="*/ 0 w 18"/>
                <a:gd name="T1" fmla="*/ 0 h 76"/>
                <a:gd name="T2" fmla="*/ 4 w 18"/>
                <a:gd name="T3" fmla="*/ 32 h 76"/>
                <a:gd name="T4" fmla="*/ 0 w 18"/>
                <a:gd name="T5" fmla="*/ 37 h 76"/>
                <a:gd name="T6" fmla="*/ 2 w 18"/>
                <a:gd name="T7" fmla="*/ 48 h 76"/>
                <a:gd name="T8" fmla="*/ 2 w 18"/>
                <a:gd name="T9" fmla="*/ 41 h 76"/>
                <a:gd name="T10" fmla="*/ 14 w 18"/>
                <a:gd name="T11" fmla="*/ 76 h 76"/>
                <a:gd name="T12" fmla="*/ 12 w 18"/>
                <a:gd name="T13" fmla="*/ 42 h 76"/>
                <a:gd name="T14" fmla="*/ 11 w 18"/>
                <a:gd name="T15" fmla="*/ 33 h 76"/>
                <a:gd name="T16" fmla="*/ 3 w 18"/>
                <a:gd name="T17" fmla="*/ 6 h 76"/>
                <a:gd name="T18" fmla="*/ 0 w 18"/>
                <a:gd name="T19"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76">
                  <a:moveTo>
                    <a:pt x="0" y="0"/>
                  </a:moveTo>
                  <a:cubicBezTo>
                    <a:pt x="4" y="32"/>
                    <a:pt x="4" y="32"/>
                    <a:pt x="4" y="32"/>
                  </a:cubicBezTo>
                  <a:cubicBezTo>
                    <a:pt x="2" y="28"/>
                    <a:pt x="3" y="44"/>
                    <a:pt x="0" y="37"/>
                  </a:cubicBezTo>
                  <a:cubicBezTo>
                    <a:pt x="1" y="39"/>
                    <a:pt x="1" y="51"/>
                    <a:pt x="2" y="48"/>
                  </a:cubicBezTo>
                  <a:cubicBezTo>
                    <a:pt x="2" y="41"/>
                    <a:pt x="2" y="41"/>
                    <a:pt x="2" y="41"/>
                  </a:cubicBezTo>
                  <a:cubicBezTo>
                    <a:pt x="8" y="58"/>
                    <a:pt x="10" y="48"/>
                    <a:pt x="14" y="76"/>
                  </a:cubicBezTo>
                  <a:cubicBezTo>
                    <a:pt x="18" y="59"/>
                    <a:pt x="15" y="51"/>
                    <a:pt x="12" y="42"/>
                  </a:cubicBezTo>
                  <a:cubicBezTo>
                    <a:pt x="12" y="38"/>
                    <a:pt x="11" y="36"/>
                    <a:pt x="11" y="33"/>
                  </a:cubicBezTo>
                  <a:cubicBezTo>
                    <a:pt x="3" y="6"/>
                    <a:pt x="3" y="6"/>
                    <a:pt x="3" y="6"/>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1" name="Freeform 9"/>
            <p:cNvSpPr/>
            <p:nvPr/>
          </p:nvSpPr>
          <p:spPr bwMode="auto">
            <a:xfrm>
              <a:off x="2921001" y="2193925"/>
              <a:ext cx="1588" cy="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2" name="Freeform 10"/>
            <p:cNvSpPr/>
            <p:nvPr/>
          </p:nvSpPr>
          <p:spPr bwMode="auto">
            <a:xfrm>
              <a:off x="2909888" y="2193925"/>
              <a:ext cx="11113" cy="3175"/>
            </a:xfrm>
            <a:custGeom>
              <a:avLst/>
              <a:gdLst>
                <a:gd name="T0" fmla="*/ 7 w 8"/>
                <a:gd name="T1" fmla="*/ 2 h 2"/>
                <a:gd name="T2" fmla="*/ 8 w 8"/>
                <a:gd name="T3" fmla="*/ 0 h 2"/>
                <a:gd name="T4" fmla="*/ 7 w 8"/>
                <a:gd name="T5" fmla="*/ 2 h 2"/>
              </a:gdLst>
              <a:ahLst/>
              <a:cxnLst>
                <a:cxn ang="0">
                  <a:pos x="T0" y="T1"/>
                </a:cxn>
                <a:cxn ang="0">
                  <a:pos x="T2" y="T3"/>
                </a:cxn>
                <a:cxn ang="0">
                  <a:pos x="T4" y="T5"/>
                </a:cxn>
              </a:cxnLst>
              <a:rect l="0" t="0" r="r" b="b"/>
              <a:pathLst>
                <a:path w="8" h="2">
                  <a:moveTo>
                    <a:pt x="7" y="2"/>
                  </a:moveTo>
                  <a:cubicBezTo>
                    <a:pt x="8" y="0"/>
                    <a:pt x="8" y="0"/>
                    <a:pt x="8" y="0"/>
                  </a:cubicBezTo>
                  <a:cubicBezTo>
                    <a:pt x="7" y="1"/>
                    <a:pt x="0" y="2"/>
                    <a:pt x="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3" name="Freeform 11"/>
            <p:cNvSpPr/>
            <p:nvPr/>
          </p:nvSpPr>
          <p:spPr bwMode="auto">
            <a:xfrm>
              <a:off x="3690938" y="1557338"/>
              <a:ext cx="1588" cy="4762"/>
            </a:xfrm>
            <a:custGeom>
              <a:avLst/>
              <a:gdLst>
                <a:gd name="T0" fmla="*/ 1 w 1"/>
                <a:gd name="T1" fmla="*/ 0 h 4"/>
                <a:gd name="T2" fmla="*/ 0 w 1"/>
                <a:gd name="T3" fmla="*/ 4 h 4"/>
                <a:gd name="T4" fmla="*/ 1 w 1"/>
                <a:gd name="T5" fmla="*/ 0 h 4"/>
              </a:gdLst>
              <a:ahLst/>
              <a:cxnLst>
                <a:cxn ang="0">
                  <a:pos x="T0" y="T1"/>
                </a:cxn>
                <a:cxn ang="0">
                  <a:pos x="T2" y="T3"/>
                </a:cxn>
                <a:cxn ang="0">
                  <a:pos x="T4" y="T5"/>
                </a:cxn>
              </a:cxnLst>
              <a:rect l="0" t="0" r="r" b="b"/>
              <a:pathLst>
                <a:path w="1" h="4">
                  <a:moveTo>
                    <a:pt x="1" y="0"/>
                  </a:moveTo>
                  <a:cubicBezTo>
                    <a:pt x="1" y="1"/>
                    <a:pt x="0" y="3"/>
                    <a:pt x="0" y="4"/>
                  </a:cubicBezTo>
                  <a:cubicBezTo>
                    <a:pt x="1" y="3"/>
                    <a:pt x="1" y="2"/>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4" name="Freeform 12"/>
            <p:cNvSpPr/>
            <p:nvPr/>
          </p:nvSpPr>
          <p:spPr bwMode="auto">
            <a:xfrm>
              <a:off x="2179638" y="1038225"/>
              <a:ext cx="11113" cy="1587"/>
            </a:xfrm>
            <a:custGeom>
              <a:avLst/>
              <a:gdLst>
                <a:gd name="T0" fmla="*/ 0 w 8"/>
                <a:gd name="T1" fmla="*/ 0 h 1"/>
                <a:gd name="T2" fmla="*/ 8 w 8"/>
                <a:gd name="T3" fmla="*/ 1 h 1"/>
                <a:gd name="T4" fmla="*/ 0 w 8"/>
                <a:gd name="T5" fmla="*/ 0 h 1"/>
              </a:gdLst>
              <a:ahLst/>
              <a:cxnLst>
                <a:cxn ang="0">
                  <a:pos x="T0" y="T1"/>
                </a:cxn>
                <a:cxn ang="0">
                  <a:pos x="T2" y="T3"/>
                </a:cxn>
                <a:cxn ang="0">
                  <a:pos x="T4" y="T5"/>
                </a:cxn>
              </a:cxnLst>
              <a:rect l="0" t="0" r="r" b="b"/>
              <a:pathLst>
                <a:path w="8" h="1">
                  <a:moveTo>
                    <a:pt x="0" y="0"/>
                  </a:moveTo>
                  <a:cubicBezTo>
                    <a:pt x="8" y="1"/>
                    <a:pt x="8" y="1"/>
                    <a:pt x="8" y="1"/>
                  </a:cubicBezTo>
                  <a:cubicBezTo>
                    <a:pt x="5" y="0"/>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5" name="Freeform 13"/>
            <p:cNvSpPr/>
            <p:nvPr/>
          </p:nvSpPr>
          <p:spPr bwMode="auto">
            <a:xfrm>
              <a:off x="2455863" y="1003300"/>
              <a:ext cx="17463" cy="3175"/>
            </a:xfrm>
            <a:custGeom>
              <a:avLst/>
              <a:gdLst>
                <a:gd name="T0" fmla="*/ 0 w 13"/>
                <a:gd name="T1" fmla="*/ 2 h 2"/>
                <a:gd name="T2" fmla="*/ 13 w 13"/>
                <a:gd name="T3" fmla="*/ 0 h 2"/>
                <a:gd name="T4" fmla="*/ 0 w 13"/>
                <a:gd name="T5" fmla="*/ 2 h 2"/>
              </a:gdLst>
              <a:ahLst/>
              <a:cxnLst>
                <a:cxn ang="0">
                  <a:pos x="T0" y="T1"/>
                </a:cxn>
                <a:cxn ang="0">
                  <a:pos x="T2" y="T3"/>
                </a:cxn>
                <a:cxn ang="0">
                  <a:pos x="T4" y="T5"/>
                </a:cxn>
              </a:cxnLst>
              <a:rect l="0" t="0" r="r" b="b"/>
              <a:pathLst>
                <a:path w="13" h="2">
                  <a:moveTo>
                    <a:pt x="0" y="2"/>
                  </a:moveTo>
                  <a:cubicBezTo>
                    <a:pt x="13" y="0"/>
                    <a:pt x="13" y="0"/>
                    <a:pt x="13" y="0"/>
                  </a:cubicBezTo>
                  <a:cubicBezTo>
                    <a:pt x="8" y="1"/>
                    <a:pt x="4"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6" name="Freeform 14"/>
            <p:cNvSpPr/>
            <p:nvPr/>
          </p:nvSpPr>
          <p:spPr bwMode="auto">
            <a:xfrm>
              <a:off x="3692526" y="1406525"/>
              <a:ext cx="0" cy="3175"/>
            </a:xfrm>
            <a:custGeom>
              <a:avLst/>
              <a:gdLst>
                <a:gd name="T0" fmla="*/ 2 h 2"/>
                <a:gd name="T1" fmla="*/ 2 h 2"/>
                <a:gd name="T2" fmla="*/ 0 h 2"/>
                <a:gd name="T3" fmla="*/ 2 h 2"/>
              </a:gdLst>
              <a:ahLst/>
              <a:cxnLst>
                <a:cxn ang="0">
                  <a:pos x="0" y="T0"/>
                </a:cxn>
                <a:cxn ang="0">
                  <a:pos x="0" y="T1"/>
                </a:cxn>
                <a:cxn ang="0">
                  <a:pos x="0" y="T2"/>
                </a:cxn>
                <a:cxn ang="0">
                  <a:pos x="0" y="T3"/>
                </a:cxn>
              </a:cxnLst>
              <a:rect l="0" t="0" r="r" b="b"/>
              <a:pathLst>
                <a:path h="2">
                  <a:moveTo>
                    <a:pt x="0" y="2"/>
                  </a:moveTo>
                  <a:cubicBezTo>
                    <a:pt x="0" y="2"/>
                    <a:pt x="0" y="2"/>
                    <a:pt x="0" y="2"/>
                  </a:cubicBezTo>
                  <a:cubicBezTo>
                    <a:pt x="0" y="1"/>
                    <a:pt x="0" y="0"/>
                    <a:pt x="0" y="0"/>
                  </a:cubicBez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7" name="Freeform 15"/>
            <p:cNvSpPr/>
            <p:nvPr/>
          </p:nvSpPr>
          <p:spPr bwMode="auto">
            <a:xfrm>
              <a:off x="3009901" y="1028700"/>
              <a:ext cx="9525" cy="1587"/>
            </a:xfrm>
            <a:custGeom>
              <a:avLst/>
              <a:gdLst>
                <a:gd name="T0" fmla="*/ 0 w 7"/>
                <a:gd name="T1" fmla="*/ 0 h 1"/>
                <a:gd name="T2" fmla="*/ 7 w 7"/>
                <a:gd name="T3" fmla="*/ 1 h 1"/>
                <a:gd name="T4" fmla="*/ 0 w 7"/>
                <a:gd name="T5" fmla="*/ 0 h 1"/>
              </a:gdLst>
              <a:ahLst/>
              <a:cxnLst>
                <a:cxn ang="0">
                  <a:pos x="T0" y="T1"/>
                </a:cxn>
                <a:cxn ang="0">
                  <a:pos x="T2" y="T3"/>
                </a:cxn>
                <a:cxn ang="0">
                  <a:pos x="T4" y="T5"/>
                </a:cxn>
              </a:cxnLst>
              <a:rect l="0" t="0" r="r" b="b"/>
              <a:pathLst>
                <a:path w="7" h="1">
                  <a:moveTo>
                    <a:pt x="0" y="0"/>
                  </a:moveTo>
                  <a:cubicBezTo>
                    <a:pt x="2" y="0"/>
                    <a:pt x="4" y="1"/>
                    <a:pt x="7" y="1"/>
                  </a:cubicBezTo>
                  <a:cubicBezTo>
                    <a:pt x="7" y="1"/>
                    <a:pt x="4"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8" name="Freeform 16"/>
            <p:cNvSpPr/>
            <p:nvPr/>
          </p:nvSpPr>
          <p:spPr bwMode="auto">
            <a:xfrm>
              <a:off x="2452688" y="1006475"/>
              <a:ext cx="3175" cy="0"/>
            </a:xfrm>
            <a:custGeom>
              <a:avLst/>
              <a:gdLst>
                <a:gd name="T0" fmla="*/ 0 w 2"/>
                <a:gd name="T1" fmla="*/ 1 w 2"/>
                <a:gd name="T2" fmla="*/ 2 w 2"/>
                <a:gd name="T3" fmla="*/ 0 w 2"/>
              </a:gdLst>
              <a:ahLst/>
              <a:cxnLst>
                <a:cxn ang="0">
                  <a:pos x="T0" y="0"/>
                </a:cxn>
                <a:cxn ang="0">
                  <a:pos x="T1" y="0"/>
                </a:cxn>
                <a:cxn ang="0">
                  <a:pos x="T2" y="0"/>
                </a:cxn>
                <a:cxn ang="0">
                  <a:pos x="T3" y="0"/>
                </a:cxn>
              </a:cxnLst>
              <a:rect l="0" t="0" r="r" b="b"/>
              <a:pathLst>
                <a:path w="2">
                  <a:moveTo>
                    <a:pt x="0" y="0"/>
                  </a:moveTo>
                  <a:cubicBezTo>
                    <a:pt x="0" y="0"/>
                    <a:pt x="0" y="0"/>
                    <a:pt x="1" y="0"/>
                  </a:cubicBezTo>
                  <a:cubicBezTo>
                    <a:pt x="1" y="0"/>
                    <a:pt x="2" y="0"/>
                    <a:pt x="2"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9" name="Freeform 17"/>
            <p:cNvSpPr/>
            <p:nvPr/>
          </p:nvSpPr>
          <p:spPr bwMode="auto">
            <a:xfrm>
              <a:off x="2049463" y="1011238"/>
              <a:ext cx="6350" cy="0"/>
            </a:xfrm>
            <a:custGeom>
              <a:avLst/>
              <a:gdLst>
                <a:gd name="T0" fmla="*/ 5 w 5"/>
                <a:gd name="T1" fmla="*/ 0 w 5"/>
                <a:gd name="T2" fmla="*/ 5 w 5"/>
              </a:gdLst>
              <a:ahLst/>
              <a:cxnLst>
                <a:cxn ang="0">
                  <a:pos x="T0" y="0"/>
                </a:cxn>
                <a:cxn ang="0">
                  <a:pos x="T1" y="0"/>
                </a:cxn>
                <a:cxn ang="0">
                  <a:pos x="T2" y="0"/>
                </a:cxn>
              </a:cxnLst>
              <a:rect l="0" t="0" r="r" b="b"/>
              <a:pathLst>
                <a:path w="5">
                  <a:moveTo>
                    <a:pt x="5" y="0"/>
                  </a:moveTo>
                  <a:cubicBezTo>
                    <a:pt x="4" y="0"/>
                    <a:pt x="2" y="0"/>
                    <a:pt x="0" y="0"/>
                  </a:cubicBezTo>
                  <a:cubicBezTo>
                    <a:pt x="2" y="0"/>
                    <a:pt x="4" y="0"/>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0" name="Freeform 18"/>
            <p:cNvSpPr/>
            <p:nvPr/>
          </p:nvSpPr>
          <p:spPr bwMode="auto">
            <a:xfrm>
              <a:off x="2066926" y="1038225"/>
              <a:ext cx="7938" cy="1587"/>
            </a:xfrm>
            <a:custGeom>
              <a:avLst/>
              <a:gdLst>
                <a:gd name="T0" fmla="*/ 6 w 6"/>
                <a:gd name="T1" fmla="*/ 0 h 1"/>
                <a:gd name="T2" fmla="*/ 0 w 6"/>
                <a:gd name="T3" fmla="*/ 1 h 1"/>
                <a:gd name="T4" fmla="*/ 6 w 6"/>
                <a:gd name="T5" fmla="*/ 0 h 1"/>
              </a:gdLst>
              <a:ahLst/>
              <a:cxnLst>
                <a:cxn ang="0">
                  <a:pos x="T0" y="T1"/>
                </a:cxn>
                <a:cxn ang="0">
                  <a:pos x="T2" y="T3"/>
                </a:cxn>
                <a:cxn ang="0">
                  <a:pos x="T4" y="T5"/>
                </a:cxn>
              </a:cxnLst>
              <a:rect l="0" t="0" r="r" b="b"/>
              <a:pathLst>
                <a:path w="6" h="1">
                  <a:moveTo>
                    <a:pt x="6" y="0"/>
                  </a:moveTo>
                  <a:cubicBezTo>
                    <a:pt x="4" y="0"/>
                    <a:pt x="2" y="0"/>
                    <a:pt x="0" y="1"/>
                  </a:cubicBez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1" name="Freeform 19"/>
            <p:cNvSpPr/>
            <p:nvPr/>
          </p:nvSpPr>
          <p:spPr bwMode="auto">
            <a:xfrm>
              <a:off x="1725613" y="1281113"/>
              <a:ext cx="1588" cy="15875"/>
            </a:xfrm>
            <a:custGeom>
              <a:avLst/>
              <a:gdLst>
                <a:gd name="T0" fmla="*/ 0 w 1"/>
                <a:gd name="T1" fmla="*/ 0 h 11"/>
                <a:gd name="T2" fmla="*/ 1 w 1"/>
                <a:gd name="T3" fmla="*/ 11 h 11"/>
                <a:gd name="T4" fmla="*/ 0 w 1"/>
                <a:gd name="T5" fmla="*/ 0 h 11"/>
              </a:gdLst>
              <a:ahLst/>
              <a:cxnLst>
                <a:cxn ang="0">
                  <a:pos x="T0" y="T1"/>
                </a:cxn>
                <a:cxn ang="0">
                  <a:pos x="T2" y="T3"/>
                </a:cxn>
                <a:cxn ang="0">
                  <a:pos x="T4" y="T5"/>
                </a:cxn>
              </a:cxnLst>
              <a:rect l="0" t="0" r="r" b="b"/>
              <a:pathLst>
                <a:path w="1" h="11">
                  <a:moveTo>
                    <a:pt x="0" y="0"/>
                  </a:moveTo>
                  <a:cubicBezTo>
                    <a:pt x="1" y="11"/>
                    <a:pt x="1" y="11"/>
                    <a:pt x="1" y="11"/>
                  </a:cubicBezTo>
                  <a:cubicBezTo>
                    <a:pt x="0" y="6"/>
                    <a:pt x="0" y="2"/>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2" name="Freeform 20"/>
            <p:cNvSpPr/>
            <p:nvPr/>
          </p:nvSpPr>
          <p:spPr bwMode="auto">
            <a:xfrm>
              <a:off x="2028826" y="1030288"/>
              <a:ext cx="1588" cy="1587"/>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1" y="1"/>
                    <a:pt x="0" y="1"/>
                    <a:pt x="0" y="1"/>
                  </a:cubicBezTo>
                  <a:cubicBezTo>
                    <a:pt x="1" y="1"/>
                    <a:pt x="2"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3" name="Freeform 21"/>
            <p:cNvSpPr/>
            <p:nvPr/>
          </p:nvSpPr>
          <p:spPr bwMode="auto">
            <a:xfrm>
              <a:off x="3662363" y="1660525"/>
              <a:ext cx="1588" cy="1587"/>
            </a:xfrm>
            <a:custGeom>
              <a:avLst/>
              <a:gdLst>
                <a:gd name="T0" fmla="*/ 1 w 1"/>
                <a:gd name="T1" fmla="*/ 1 h 1"/>
                <a:gd name="T2" fmla="*/ 1 w 1"/>
                <a:gd name="T3" fmla="*/ 1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1"/>
                    <a:pt x="1" y="1"/>
                    <a:pt x="1" y="1"/>
                  </a:cubicBezTo>
                  <a:cubicBezTo>
                    <a:pt x="0" y="0"/>
                    <a:pt x="0" y="0"/>
                    <a:pt x="0" y="0"/>
                  </a:cubicBezTo>
                  <a:lnTo>
                    <a:pt x="1"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4" name="Freeform 22"/>
            <p:cNvSpPr/>
            <p:nvPr/>
          </p:nvSpPr>
          <p:spPr bwMode="auto">
            <a:xfrm>
              <a:off x="3678238" y="1701800"/>
              <a:ext cx="0" cy="14287"/>
            </a:xfrm>
            <a:custGeom>
              <a:avLst/>
              <a:gdLst>
                <a:gd name="T0" fmla="*/ 0 h 10"/>
                <a:gd name="T1" fmla="*/ 10 h 10"/>
                <a:gd name="T2" fmla="*/ 0 h 10"/>
              </a:gdLst>
              <a:ahLst/>
              <a:cxnLst>
                <a:cxn ang="0">
                  <a:pos x="0" y="T0"/>
                </a:cxn>
                <a:cxn ang="0">
                  <a:pos x="0" y="T1"/>
                </a:cxn>
                <a:cxn ang="0">
                  <a:pos x="0" y="T2"/>
                </a:cxn>
              </a:cxnLst>
              <a:rect l="0" t="0" r="r" b="b"/>
              <a:pathLst>
                <a:path h="10">
                  <a:moveTo>
                    <a:pt x="0" y="0"/>
                  </a:moveTo>
                  <a:cubicBezTo>
                    <a:pt x="0" y="3"/>
                    <a:pt x="0" y="7"/>
                    <a:pt x="0" y="10"/>
                  </a:cubicBezTo>
                  <a:cubicBezTo>
                    <a:pt x="0" y="6"/>
                    <a:pt x="0" y="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5" name="Freeform 23"/>
            <p:cNvSpPr/>
            <p:nvPr/>
          </p:nvSpPr>
          <p:spPr bwMode="auto">
            <a:xfrm>
              <a:off x="3251201" y="1041400"/>
              <a:ext cx="19050" cy="7937"/>
            </a:xfrm>
            <a:custGeom>
              <a:avLst/>
              <a:gdLst>
                <a:gd name="T0" fmla="*/ 0 w 13"/>
                <a:gd name="T1" fmla="*/ 2 h 5"/>
                <a:gd name="T2" fmla="*/ 7 w 13"/>
                <a:gd name="T3" fmla="*/ 5 h 5"/>
                <a:gd name="T4" fmla="*/ 0 w 13"/>
                <a:gd name="T5" fmla="*/ 2 h 5"/>
              </a:gdLst>
              <a:ahLst/>
              <a:cxnLst>
                <a:cxn ang="0">
                  <a:pos x="T0" y="T1"/>
                </a:cxn>
                <a:cxn ang="0">
                  <a:pos x="T2" y="T3"/>
                </a:cxn>
                <a:cxn ang="0">
                  <a:pos x="T4" y="T5"/>
                </a:cxn>
              </a:cxnLst>
              <a:rect l="0" t="0" r="r" b="b"/>
              <a:pathLst>
                <a:path w="13" h="5">
                  <a:moveTo>
                    <a:pt x="0" y="2"/>
                  </a:moveTo>
                  <a:cubicBezTo>
                    <a:pt x="3" y="3"/>
                    <a:pt x="10" y="4"/>
                    <a:pt x="7" y="5"/>
                  </a:cubicBezTo>
                  <a:cubicBezTo>
                    <a:pt x="13" y="4"/>
                    <a:pt x="12"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7" name="Freeform 24"/>
            <p:cNvSpPr/>
            <p:nvPr/>
          </p:nvSpPr>
          <p:spPr bwMode="auto">
            <a:xfrm>
              <a:off x="3676651" y="1663700"/>
              <a:ext cx="30163" cy="149225"/>
            </a:xfrm>
            <a:custGeom>
              <a:avLst/>
              <a:gdLst>
                <a:gd name="T0" fmla="*/ 6 w 22"/>
                <a:gd name="T1" fmla="*/ 55 h 105"/>
                <a:gd name="T2" fmla="*/ 10 w 22"/>
                <a:gd name="T3" fmla="*/ 89 h 105"/>
                <a:gd name="T4" fmla="*/ 15 w 22"/>
                <a:gd name="T5" fmla="*/ 90 h 105"/>
                <a:gd name="T6" fmla="*/ 13 w 22"/>
                <a:gd name="T7" fmla="*/ 71 h 105"/>
                <a:gd name="T8" fmla="*/ 16 w 22"/>
                <a:gd name="T9" fmla="*/ 90 h 105"/>
                <a:gd name="T10" fmla="*/ 22 w 22"/>
                <a:gd name="T11" fmla="*/ 88 h 105"/>
                <a:gd name="T12" fmla="*/ 11 w 22"/>
                <a:gd name="T13" fmla="*/ 0 h 105"/>
                <a:gd name="T14" fmla="*/ 12 w 22"/>
                <a:gd name="T15" fmla="*/ 61 h 105"/>
                <a:gd name="T16" fmla="*/ 7 w 22"/>
                <a:gd name="T17" fmla="*/ 54 h 105"/>
                <a:gd name="T18" fmla="*/ 9 w 22"/>
                <a:gd name="T19" fmla="*/ 4 h 105"/>
                <a:gd name="T20" fmla="*/ 6 w 22"/>
                <a:gd name="T21" fmla="*/ 46 h 105"/>
                <a:gd name="T22" fmla="*/ 1 w 22"/>
                <a:gd name="T23" fmla="*/ 37 h 105"/>
                <a:gd name="T24" fmla="*/ 0 w 22"/>
                <a:gd name="T25" fmla="*/ 46 h 105"/>
                <a:gd name="T26" fmla="*/ 6 w 22"/>
                <a:gd name="T27" fmla="*/ 5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105">
                  <a:moveTo>
                    <a:pt x="6" y="55"/>
                  </a:moveTo>
                  <a:cubicBezTo>
                    <a:pt x="11" y="56"/>
                    <a:pt x="8" y="79"/>
                    <a:pt x="10" y="89"/>
                  </a:cubicBezTo>
                  <a:cubicBezTo>
                    <a:pt x="11" y="82"/>
                    <a:pt x="13" y="92"/>
                    <a:pt x="15" y="90"/>
                  </a:cubicBezTo>
                  <a:cubicBezTo>
                    <a:pt x="14" y="85"/>
                    <a:pt x="13" y="79"/>
                    <a:pt x="13" y="71"/>
                  </a:cubicBezTo>
                  <a:cubicBezTo>
                    <a:pt x="15" y="67"/>
                    <a:pt x="17" y="80"/>
                    <a:pt x="16" y="90"/>
                  </a:cubicBezTo>
                  <a:cubicBezTo>
                    <a:pt x="19" y="78"/>
                    <a:pt x="20" y="105"/>
                    <a:pt x="22" y="88"/>
                  </a:cubicBezTo>
                  <a:cubicBezTo>
                    <a:pt x="20" y="51"/>
                    <a:pt x="18" y="26"/>
                    <a:pt x="11" y="0"/>
                  </a:cubicBezTo>
                  <a:cubicBezTo>
                    <a:pt x="12" y="21"/>
                    <a:pt x="14" y="44"/>
                    <a:pt x="12" y="61"/>
                  </a:cubicBezTo>
                  <a:cubicBezTo>
                    <a:pt x="7" y="54"/>
                    <a:pt x="7" y="54"/>
                    <a:pt x="7" y="54"/>
                  </a:cubicBezTo>
                  <a:cubicBezTo>
                    <a:pt x="11" y="35"/>
                    <a:pt x="8" y="23"/>
                    <a:pt x="9" y="4"/>
                  </a:cubicBezTo>
                  <a:cubicBezTo>
                    <a:pt x="6" y="46"/>
                    <a:pt x="6" y="46"/>
                    <a:pt x="6" y="46"/>
                  </a:cubicBezTo>
                  <a:cubicBezTo>
                    <a:pt x="3" y="66"/>
                    <a:pt x="2" y="53"/>
                    <a:pt x="1" y="37"/>
                  </a:cubicBezTo>
                  <a:cubicBezTo>
                    <a:pt x="1" y="41"/>
                    <a:pt x="1" y="45"/>
                    <a:pt x="0" y="46"/>
                  </a:cubicBezTo>
                  <a:cubicBezTo>
                    <a:pt x="2" y="47"/>
                    <a:pt x="5" y="92"/>
                    <a:pt x="6" y="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8" name="Freeform 25"/>
            <p:cNvSpPr/>
            <p:nvPr/>
          </p:nvSpPr>
          <p:spPr bwMode="auto">
            <a:xfrm>
              <a:off x="3652838" y="1651000"/>
              <a:ext cx="0" cy="1587"/>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1"/>
                    <a:pt x="0" y="1"/>
                    <a:pt x="0" y="1"/>
                  </a:cubicBezTo>
                  <a:cubicBezTo>
                    <a:pt x="0"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9" name="Freeform 26"/>
            <p:cNvSpPr/>
            <p:nvPr/>
          </p:nvSpPr>
          <p:spPr bwMode="auto">
            <a:xfrm>
              <a:off x="1766888" y="1071563"/>
              <a:ext cx="3175" cy="4762"/>
            </a:xfrm>
            <a:custGeom>
              <a:avLst/>
              <a:gdLst>
                <a:gd name="T0" fmla="*/ 3 w 3"/>
                <a:gd name="T1" fmla="*/ 0 h 3"/>
                <a:gd name="T2" fmla="*/ 1 w 3"/>
                <a:gd name="T3" fmla="*/ 0 h 3"/>
                <a:gd name="T4" fmla="*/ 3 w 3"/>
                <a:gd name="T5" fmla="*/ 0 h 3"/>
              </a:gdLst>
              <a:ahLst/>
              <a:cxnLst>
                <a:cxn ang="0">
                  <a:pos x="T0" y="T1"/>
                </a:cxn>
                <a:cxn ang="0">
                  <a:pos x="T2" y="T3"/>
                </a:cxn>
                <a:cxn ang="0">
                  <a:pos x="T4" y="T5"/>
                </a:cxn>
              </a:cxnLst>
              <a:rect l="0" t="0" r="r" b="b"/>
              <a:pathLst>
                <a:path w="3" h="3">
                  <a:moveTo>
                    <a:pt x="3" y="0"/>
                  </a:moveTo>
                  <a:cubicBezTo>
                    <a:pt x="2" y="0"/>
                    <a:pt x="2" y="0"/>
                    <a:pt x="1" y="0"/>
                  </a:cubicBezTo>
                  <a:cubicBezTo>
                    <a:pt x="0" y="3"/>
                    <a:pt x="1" y="2"/>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0" name="Freeform 27"/>
            <p:cNvSpPr/>
            <p:nvPr/>
          </p:nvSpPr>
          <p:spPr bwMode="auto">
            <a:xfrm>
              <a:off x="3208338" y="1016000"/>
              <a:ext cx="14288" cy="1587"/>
            </a:xfrm>
            <a:custGeom>
              <a:avLst/>
              <a:gdLst>
                <a:gd name="T0" fmla="*/ 10 w 10"/>
                <a:gd name="T1" fmla="*/ 0 h 1"/>
                <a:gd name="T2" fmla="*/ 0 w 10"/>
                <a:gd name="T3" fmla="*/ 0 h 1"/>
                <a:gd name="T4" fmla="*/ 10 w 10"/>
                <a:gd name="T5" fmla="*/ 0 h 1"/>
              </a:gdLst>
              <a:ahLst/>
              <a:cxnLst>
                <a:cxn ang="0">
                  <a:pos x="T0" y="T1"/>
                </a:cxn>
                <a:cxn ang="0">
                  <a:pos x="T2" y="T3"/>
                </a:cxn>
                <a:cxn ang="0">
                  <a:pos x="T4" y="T5"/>
                </a:cxn>
              </a:cxnLst>
              <a:rect l="0" t="0" r="r" b="b"/>
              <a:pathLst>
                <a:path w="10" h="1">
                  <a:moveTo>
                    <a:pt x="10" y="0"/>
                  </a:moveTo>
                  <a:cubicBezTo>
                    <a:pt x="6" y="0"/>
                    <a:pt x="3" y="0"/>
                    <a:pt x="0" y="0"/>
                  </a:cubicBezTo>
                  <a:cubicBezTo>
                    <a:pt x="3" y="1"/>
                    <a:pt x="6" y="1"/>
                    <a:pt x="1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1" name="Freeform 28"/>
            <p:cNvSpPr/>
            <p:nvPr/>
          </p:nvSpPr>
          <p:spPr bwMode="auto">
            <a:xfrm>
              <a:off x="3476626" y="1079500"/>
              <a:ext cx="12700" cy="1587"/>
            </a:xfrm>
            <a:custGeom>
              <a:avLst/>
              <a:gdLst>
                <a:gd name="T0" fmla="*/ 9 w 9"/>
                <a:gd name="T1" fmla="*/ 0 h 1"/>
                <a:gd name="T2" fmla="*/ 1 w 9"/>
                <a:gd name="T3" fmla="*/ 0 h 1"/>
                <a:gd name="T4" fmla="*/ 0 w 9"/>
                <a:gd name="T5" fmla="*/ 0 h 1"/>
                <a:gd name="T6" fmla="*/ 9 w 9"/>
                <a:gd name="T7" fmla="*/ 0 h 1"/>
              </a:gdLst>
              <a:ahLst/>
              <a:cxnLst>
                <a:cxn ang="0">
                  <a:pos x="T0" y="T1"/>
                </a:cxn>
                <a:cxn ang="0">
                  <a:pos x="T2" y="T3"/>
                </a:cxn>
                <a:cxn ang="0">
                  <a:pos x="T4" y="T5"/>
                </a:cxn>
                <a:cxn ang="0">
                  <a:pos x="T6" y="T7"/>
                </a:cxn>
              </a:cxnLst>
              <a:rect l="0" t="0" r="r" b="b"/>
              <a:pathLst>
                <a:path w="9" h="1">
                  <a:moveTo>
                    <a:pt x="9" y="0"/>
                  </a:moveTo>
                  <a:cubicBezTo>
                    <a:pt x="6" y="0"/>
                    <a:pt x="4" y="0"/>
                    <a:pt x="1" y="0"/>
                  </a:cubicBezTo>
                  <a:cubicBezTo>
                    <a:pt x="1" y="0"/>
                    <a:pt x="0" y="0"/>
                    <a:pt x="0" y="0"/>
                  </a:cubicBezTo>
                  <a:cubicBezTo>
                    <a:pt x="1" y="1"/>
                    <a:pt x="6" y="0"/>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2" name="Freeform 29"/>
            <p:cNvSpPr/>
            <p:nvPr/>
          </p:nvSpPr>
          <p:spPr bwMode="auto">
            <a:xfrm>
              <a:off x="2679701" y="1081088"/>
              <a:ext cx="11113" cy="1587"/>
            </a:xfrm>
            <a:custGeom>
              <a:avLst/>
              <a:gdLst>
                <a:gd name="T0" fmla="*/ 0 w 7"/>
                <a:gd name="T1" fmla="*/ 2 h 2"/>
                <a:gd name="T2" fmla="*/ 7 w 7"/>
                <a:gd name="T3" fmla="*/ 0 h 2"/>
                <a:gd name="T4" fmla="*/ 0 w 7"/>
                <a:gd name="T5" fmla="*/ 2 h 2"/>
              </a:gdLst>
              <a:ahLst/>
              <a:cxnLst>
                <a:cxn ang="0">
                  <a:pos x="T0" y="T1"/>
                </a:cxn>
                <a:cxn ang="0">
                  <a:pos x="T2" y="T3"/>
                </a:cxn>
                <a:cxn ang="0">
                  <a:pos x="T4" y="T5"/>
                </a:cxn>
              </a:cxnLst>
              <a:rect l="0" t="0" r="r" b="b"/>
              <a:pathLst>
                <a:path w="7" h="2">
                  <a:moveTo>
                    <a:pt x="0" y="2"/>
                  </a:moveTo>
                  <a:cubicBezTo>
                    <a:pt x="3" y="1"/>
                    <a:pt x="6" y="1"/>
                    <a:pt x="7" y="0"/>
                  </a:cubicBezTo>
                  <a:cubicBezTo>
                    <a:pt x="3" y="0"/>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3" name="Freeform 30"/>
            <p:cNvSpPr>
              <a:spLocks noEditPoints="1"/>
            </p:cNvSpPr>
            <p:nvPr/>
          </p:nvSpPr>
          <p:spPr bwMode="auto">
            <a:xfrm>
              <a:off x="1695339" y="962402"/>
              <a:ext cx="2011362" cy="1230312"/>
            </a:xfrm>
            <a:custGeom>
              <a:avLst/>
              <a:gdLst>
                <a:gd name="T0" fmla="*/ 1411 w 1427"/>
                <a:gd name="T1" fmla="*/ 193 h 871"/>
                <a:gd name="T2" fmla="*/ 1412 w 1427"/>
                <a:gd name="T3" fmla="*/ 150 h 871"/>
                <a:gd name="T4" fmla="*/ 1419 w 1427"/>
                <a:gd name="T5" fmla="*/ 186 h 871"/>
                <a:gd name="T6" fmla="*/ 1418 w 1427"/>
                <a:gd name="T7" fmla="*/ 128 h 871"/>
                <a:gd name="T8" fmla="*/ 1393 w 1427"/>
                <a:gd name="T9" fmla="*/ 77 h 871"/>
                <a:gd name="T10" fmla="*/ 1299 w 1427"/>
                <a:gd name="T11" fmla="*/ 27 h 871"/>
                <a:gd name="T12" fmla="*/ 1107 w 1427"/>
                <a:gd name="T13" fmla="*/ 43 h 871"/>
                <a:gd name="T14" fmla="*/ 1069 w 1427"/>
                <a:gd name="T15" fmla="*/ 20 h 871"/>
                <a:gd name="T16" fmla="*/ 986 w 1427"/>
                <a:gd name="T17" fmla="*/ 28 h 871"/>
                <a:gd name="T18" fmla="*/ 861 w 1427"/>
                <a:gd name="T19" fmla="*/ 31 h 871"/>
                <a:gd name="T20" fmla="*/ 821 w 1427"/>
                <a:gd name="T21" fmla="*/ 18 h 871"/>
                <a:gd name="T22" fmla="*/ 742 w 1427"/>
                <a:gd name="T23" fmla="*/ 24 h 871"/>
                <a:gd name="T24" fmla="*/ 660 w 1427"/>
                <a:gd name="T25" fmla="*/ 14 h 871"/>
                <a:gd name="T26" fmla="*/ 626 w 1427"/>
                <a:gd name="T27" fmla="*/ 12 h 871"/>
                <a:gd name="T28" fmla="*/ 322 w 1427"/>
                <a:gd name="T29" fmla="*/ 40 h 871"/>
                <a:gd name="T30" fmla="*/ 275 w 1427"/>
                <a:gd name="T31" fmla="*/ 21 h 871"/>
                <a:gd name="T32" fmla="*/ 339 w 1427"/>
                <a:gd name="T33" fmla="*/ 21 h 871"/>
                <a:gd name="T34" fmla="*/ 156 w 1427"/>
                <a:gd name="T35" fmla="*/ 20 h 871"/>
                <a:gd name="T36" fmla="*/ 123 w 1427"/>
                <a:gd name="T37" fmla="*/ 14 h 871"/>
                <a:gd name="T38" fmla="*/ 69 w 1427"/>
                <a:gd name="T39" fmla="*/ 35 h 871"/>
                <a:gd name="T40" fmla="*/ 6 w 1427"/>
                <a:gd name="T41" fmla="*/ 205 h 871"/>
                <a:gd name="T42" fmla="*/ 22 w 1427"/>
                <a:gd name="T43" fmla="*/ 148 h 871"/>
                <a:gd name="T44" fmla="*/ 52 w 1427"/>
                <a:gd name="T45" fmla="*/ 64 h 871"/>
                <a:gd name="T46" fmla="*/ 33 w 1427"/>
                <a:gd name="T47" fmla="*/ 147 h 871"/>
                <a:gd name="T48" fmla="*/ 26 w 1427"/>
                <a:gd name="T49" fmla="*/ 257 h 871"/>
                <a:gd name="T50" fmla="*/ 29 w 1427"/>
                <a:gd name="T51" fmla="*/ 409 h 871"/>
                <a:gd name="T52" fmla="*/ 11 w 1427"/>
                <a:gd name="T53" fmla="*/ 376 h 871"/>
                <a:gd name="T54" fmla="*/ 3 w 1427"/>
                <a:gd name="T55" fmla="*/ 579 h 871"/>
                <a:gd name="T56" fmla="*/ 28 w 1427"/>
                <a:gd name="T57" fmla="*/ 664 h 871"/>
                <a:gd name="T58" fmla="*/ 11 w 1427"/>
                <a:gd name="T59" fmla="*/ 513 h 871"/>
                <a:gd name="T60" fmla="*/ 32 w 1427"/>
                <a:gd name="T61" fmla="*/ 495 h 871"/>
                <a:gd name="T62" fmla="*/ 34 w 1427"/>
                <a:gd name="T63" fmla="*/ 721 h 871"/>
                <a:gd name="T64" fmla="*/ 48 w 1427"/>
                <a:gd name="T65" fmla="*/ 802 h 871"/>
                <a:gd name="T66" fmla="*/ 68 w 1427"/>
                <a:gd name="T67" fmla="*/ 829 h 871"/>
                <a:gd name="T68" fmla="*/ 152 w 1427"/>
                <a:gd name="T69" fmla="*/ 869 h 871"/>
                <a:gd name="T70" fmla="*/ 323 w 1427"/>
                <a:gd name="T71" fmla="*/ 861 h 871"/>
                <a:gd name="T72" fmla="*/ 513 w 1427"/>
                <a:gd name="T73" fmla="*/ 862 h 871"/>
                <a:gd name="T74" fmla="*/ 867 w 1427"/>
                <a:gd name="T75" fmla="*/ 861 h 871"/>
                <a:gd name="T76" fmla="*/ 903 w 1427"/>
                <a:gd name="T77" fmla="*/ 851 h 871"/>
                <a:gd name="T78" fmla="*/ 1188 w 1427"/>
                <a:gd name="T79" fmla="*/ 845 h 871"/>
                <a:gd name="T80" fmla="*/ 1311 w 1427"/>
                <a:gd name="T81" fmla="*/ 846 h 871"/>
                <a:gd name="T82" fmla="*/ 1368 w 1427"/>
                <a:gd name="T83" fmla="*/ 800 h 871"/>
                <a:gd name="T84" fmla="*/ 1383 w 1427"/>
                <a:gd name="T85" fmla="*/ 412 h 871"/>
                <a:gd name="T86" fmla="*/ 1400 w 1427"/>
                <a:gd name="T87" fmla="*/ 502 h 871"/>
                <a:gd name="T88" fmla="*/ 1411 w 1427"/>
                <a:gd name="T89" fmla="*/ 402 h 871"/>
                <a:gd name="T90" fmla="*/ 1407 w 1427"/>
                <a:gd name="T91" fmla="*/ 338 h 871"/>
                <a:gd name="T92" fmla="*/ 1227 w 1427"/>
                <a:gd name="T93" fmla="*/ 62 h 871"/>
                <a:gd name="T94" fmla="*/ 1127 w 1427"/>
                <a:gd name="T95" fmla="*/ 69 h 871"/>
                <a:gd name="T96" fmla="*/ 952 w 1427"/>
                <a:gd name="T97" fmla="*/ 60 h 871"/>
                <a:gd name="T98" fmla="*/ 908 w 1427"/>
                <a:gd name="T99" fmla="*/ 66 h 871"/>
                <a:gd name="T100" fmla="*/ 621 w 1427"/>
                <a:gd name="T101" fmla="*/ 52 h 871"/>
                <a:gd name="T102" fmla="*/ 696 w 1427"/>
                <a:gd name="T103" fmla="*/ 67 h 871"/>
                <a:gd name="T104" fmla="*/ 444 w 1427"/>
                <a:gd name="T105" fmla="*/ 57 h 871"/>
                <a:gd name="T106" fmla="*/ 322 w 1427"/>
                <a:gd name="T107" fmla="*/ 69 h 871"/>
                <a:gd name="T108" fmla="*/ 55 w 1427"/>
                <a:gd name="T109" fmla="*/ 157 h 871"/>
                <a:gd name="T110" fmla="*/ 115 w 1427"/>
                <a:gd name="T111" fmla="*/ 68 h 871"/>
                <a:gd name="T112" fmla="*/ 60 w 1427"/>
                <a:gd name="T113" fmla="*/ 137 h 871"/>
                <a:gd name="T114" fmla="*/ 68 w 1427"/>
                <a:gd name="T115" fmla="*/ 424 h 871"/>
                <a:gd name="T116" fmla="*/ 595 w 1427"/>
                <a:gd name="T117" fmla="*/ 833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27" h="871">
                  <a:moveTo>
                    <a:pt x="1409" y="244"/>
                  </a:moveTo>
                  <a:cubicBezTo>
                    <a:pt x="1415" y="283"/>
                    <a:pt x="1416" y="244"/>
                    <a:pt x="1421" y="285"/>
                  </a:cubicBezTo>
                  <a:cubicBezTo>
                    <a:pt x="1426" y="285"/>
                    <a:pt x="1427" y="269"/>
                    <a:pt x="1426" y="246"/>
                  </a:cubicBezTo>
                  <a:cubicBezTo>
                    <a:pt x="1424" y="261"/>
                    <a:pt x="1418" y="237"/>
                    <a:pt x="1414" y="257"/>
                  </a:cubicBezTo>
                  <a:cubicBezTo>
                    <a:pt x="1412" y="223"/>
                    <a:pt x="1401" y="226"/>
                    <a:pt x="1406" y="189"/>
                  </a:cubicBezTo>
                  <a:cubicBezTo>
                    <a:pt x="1407" y="190"/>
                    <a:pt x="1407" y="190"/>
                    <a:pt x="1407" y="190"/>
                  </a:cubicBezTo>
                  <a:cubicBezTo>
                    <a:pt x="1403" y="174"/>
                    <a:pt x="1403" y="174"/>
                    <a:pt x="1403" y="174"/>
                  </a:cubicBezTo>
                  <a:cubicBezTo>
                    <a:pt x="1405" y="153"/>
                    <a:pt x="1405" y="153"/>
                    <a:pt x="1405" y="153"/>
                  </a:cubicBezTo>
                  <a:cubicBezTo>
                    <a:pt x="1411" y="166"/>
                    <a:pt x="1408" y="183"/>
                    <a:pt x="1411" y="193"/>
                  </a:cubicBezTo>
                  <a:cubicBezTo>
                    <a:pt x="1414" y="180"/>
                    <a:pt x="1413" y="171"/>
                    <a:pt x="1411" y="162"/>
                  </a:cubicBezTo>
                  <a:cubicBezTo>
                    <a:pt x="1410" y="158"/>
                    <a:pt x="1409" y="154"/>
                    <a:pt x="1407" y="146"/>
                  </a:cubicBezTo>
                  <a:cubicBezTo>
                    <a:pt x="1407" y="142"/>
                    <a:pt x="1406" y="139"/>
                    <a:pt x="1405" y="135"/>
                  </a:cubicBezTo>
                  <a:cubicBezTo>
                    <a:pt x="1404" y="131"/>
                    <a:pt x="1403" y="126"/>
                    <a:pt x="1402" y="122"/>
                  </a:cubicBezTo>
                  <a:cubicBezTo>
                    <a:pt x="1401" y="113"/>
                    <a:pt x="1401" y="112"/>
                    <a:pt x="1402" y="113"/>
                  </a:cubicBezTo>
                  <a:cubicBezTo>
                    <a:pt x="1403" y="114"/>
                    <a:pt x="1404" y="116"/>
                    <a:pt x="1405" y="119"/>
                  </a:cubicBezTo>
                  <a:cubicBezTo>
                    <a:pt x="1406" y="121"/>
                    <a:pt x="1407" y="124"/>
                    <a:pt x="1408" y="128"/>
                  </a:cubicBezTo>
                  <a:cubicBezTo>
                    <a:pt x="1409" y="131"/>
                    <a:pt x="1410" y="135"/>
                    <a:pt x="1411" y="139"/>
                  </a:cubicBezTo>
                  <a:cubicBezTo>
                    <a:pt x="1412" y="143"/>
                    <a:pt x="1412" y="147"/>
                    <a:pt x="1412" y="150"/>
                  </a:cubicBezTo>
                  <a:cubicBezTo>
                    <a:pt x="1413" y="153"/>
                    <a:pt x="1413" y="155"/>
                    <a:pt x="1414" y="157"/>
                  </a:cubicBezTo>
                  <a:cubicBezTo>
                    <a:pt x="1414" y="158"/>
                    <a:pt x="1415" y="159"/>
                    <a:pt x="1415" y="159"/>
                  </a:cubicBezTo>
                  <a:cubicBezTo>
                    <a:pt x="1415" y="157"/>
                    <a:pt x="1415" y="155"/>
                    <a:pt x="1415" y="153"/>
                  </a:cubicBezTo>
                  <a:cubicBezTo>
                    <a:pt x="1415" y="149"/>
                    <a:pt x="1415" y="146"/>
                    <a:pt x="1415" y="143"/>
                  </a:cubicBezTo>
                  <a:cubicBezTo>
                    <a:pt x="1415" y="136"/>
                    <a:pt x="1416" y="131"/>
                    <a:pt x="1417" y="132"/>
                  </a:cubicBezTo>
                  <a:cubicBezTo>
                    <a:pt x="1417" y="137"/>
                    <a:pt x="1418" y="141"/>
                    <a:pt x="1418" y="145"/>
                  </a:cubicBezTo>
                  <a:cubicBezTo>
                    <a:pt x="1418" y="148"/>
                    <a:pt x="1418" y="151"/>
                    <a:pt x="1418" y="153"/>
                  </a:cubicBezTo>
                  <a:cubicBezTo>
                    <a:pt x="1418" y="157"/>
                    <a:pt x="1419" y="159"/>
                    <a:pt x="1419" y="161"/>
                  </a:cubicBezTo>
                  <a:cubicBezTo>
                    <a:pt x="1420" y="166"/>
                    <a:pt x="1420" y="171"/>
                    <a:pt x="1419" y="186"/>
                  </a:cubicBezTo>
                  <a:cubicBezTo>
                    <a:pt x="1417" y="171"/>
                    <a:pt x="1417" y="189"/>
                    <a:pt x="1415" y="186"/>
                  </a:cubicBezTo>
                  <a:cubicBezTo>
                    <a:pt x="1417" y="190"/>
                    <a:pt x="1417" y="219"/>
                    <a:pt x="1416" y="239"/>
                  </a:cubicBezTo>
                  <a:cubicBezTo>
                    <a:pt x="1421" y="244"/>
                    <a:pt x="1420" y="222"/>
                    <a:pt x="1422" y="209"/>
                  </a:cubicBezTo>
                  <a:cubicBezTo>
                    <a:pt x="1419" y="197"/>
                    <a:pt x="1420" y="184"/>
                    <a:pt x="1421" y="173"/>
                  </a:cubicBezTo>
                  <a:cubicBezTo>
                    <a:pt x="1422" y="167"/>
                    <a:pt x="1422" y="161"/>
                    <a:pt x="1422" y="156"/>
                  </a:cubicBezTo>
                  <a:cubicBezTo>
                    <a:pt x="1422" y="153"/>
                    <a:pt x="1422" y="149"/>
                    <a:pt x="1421" y="145"/>
                  </a:cubicBezTo>
                  <a:cubicBezTo>
                    <a:pt x="1421" y="143"/>
                    <a:pt x="1421" y="141"/>
                    <a:pt x="1420" y="140"/>
                  </a:cubicBezTo>
                  <a:cubicBezTo>
                    <a:pt x="1420" y="138"/>
                    <a:pt x="1419" y="136"/>
                    <a:pt x="1419" y="135"/>
                  </a:cubicBezTo>
                  <a:cubicBezTo>
                    <a:pt x="1418" y="132"/>
                    <a:pt x="1418" y="130"/>
                    <a:pt x="1418" y="128"/>
                  </a:cubicBezTo>
                  <a:cubicBezTo>
                    <a:pt x="1417" y="126"/>
                    <a:pt x="1417" y="125"/>
                    <a:pt x="1416" y="123"/>
                  </a:cubicBezTo>
                  <a:cubicBezTo>
                    <a:pt x="1416" y="121"/>
                    <a:pt x="1415" y="119"/>
                    <a:pt x="1415" y="118"/>
                  </a:cubicBezTo>
                  <a:cubicBezTo>
                    <a:pt x="1415" y="116"/>
                    <a:pt x="1416" y="116"/>
                    <a:pt x="1417" y="118"/>
                  </a:cubicBezTo>
                  <a:cubicBezTo>
                    <a:pt x="1419" y="121"/>
                    <a:pt x="1422" y="130"/>
                    <a:pt x="1422" y="128"/>
                  </a:cubicBezTo>
                  <a:cubicBezTo>
                    <a:pt x="1421" y="120"/>
                    <a:pt x="1419" y="114"/>
                    <a:pt x="1418" y="111"/>
                  </a:cubicBezTo>
                  <a:cubicBezTo>
                    <a:pt x="1416" y="108"/>
                    <a:pt x="1415" y="107"/>
                    <a:pt x="1415" y="107"/>
                  </a:cubicBezTo>
                  <a:cubicBezTo>
                    <a:pt x="1413" y="107"/>
                    <a:pt x="1413" y="109"/>
                    <a:pt x="1410" y="104"/>
                  </a:cubicBezTo>
                  <a:cubicBezTo>
                    <a:pt x="1407" y="98"/>
                    <a:pt x="1404" y="93"/>
                    <a:pt x="1401" y="89"/>
                  </a:cubicBezTo>
                  <a:cubicBezTo>
                    <a:pt x="1399" y="84"/>
                    <a:pt x="1396" y="80"/>
                    <a:pt x="1393" y="77"/>
                  </a:cubicBezTo>
                  <a:cubicBezTo>
                    <a:pt x="1388" y="70"/>
                    <a:pt x="1384" y="65"/>
                    <a:pt x="1380" y="60"/>
                  </a:cubicBezTo>
                  <a:cubicBezTo>
                    <a:pt x="1378" y="57"/>
                    <a:pt x="1376" y="55"/>
                    <a:pt x="1373" y="53"/>
                  </a:cubicBezTo>
                  <a:cubicBezTo>
                    <a:pt x="1371" y="50"/>
                    <a:pt x="1369" y="48"/>
                    <a:pt x="1366" y="46"/>
                  </a:cubicBezTo>
                  <a:cubicBezTo>
                    <a:pt x="1363" y="44"/>
                    <a:pt x="1360" y="42"/>
                    <a:pt x="1357" y="39"/>
                  </a:cubicBezTo>
                  <a:cubicBezTo>
                    <a:pt x="1353" y="38"/>
                    <a:pt x="1350" y="35"/>
                    <a:pt x="1345" y="33"/>
                  </a:cubicBezTo>
                  <a:cubicBezTo>
                    <a:pt x="1337" y="32"/>
                    <a:pt x="1326" y="29"/>
                    <a:pt x="1314" y="28"/>
                  </a:cubicBezTo>
                  <a:cubicBezTo>
                    <a:pt x="1312" y="28"/>
                    <a:pt x="1311" y="28"/>
                    <a:pt x="1309" y="27"/>
                  </a:cubicBezTo>
                  <a:cubicBezTo>
                    <a:pt x="1307" y="27"/>
                    <a:pt x="1306" y="27"/>
                    <a:pt x="1304" y="27"/>
                  </a:cubicBezTo>
                  <a:cubicBezTo>
                    <a:pt x="1302" y="27"/>
                    <a:pt x="1301" y="27"/>
                    <a:pt x="1299" y="27"/>
                  </a:cubicBezTo>
                  <a:cubicBezTo>
                    <a:pt x="1296" y="27"/>
                    <a:pt x="1296" y="27"/>
                    <a:pt x="1296" y="27"/>
                  </a:cubicBezTo>
                  <a:cubicBezTo>
                    <a:pt x="1294" y="27"/>
                    <a:pt x="1294" y="27"/>
                    <a:pt x="1294" y="27"/>
                  </a:cubicBezTo>
                  <a:cubicBezTo>
                    <a:pt x="1290" y="27"/>
                    <a:pt x="1285" y="27"/>
                    <a:pt x="1280" y="27"/>
                  </a:cubicBezTo>
                  <a:cubicBezTo>
                    <a:pt x="1260" y="28"/>
                    <a:pt x="1238" y="27"/>
                    <a:pt x="1220" y="27"/>
                  </a:cubicBezTo>
                  <a:cubicBezTo>
                    <a:pt x="1224" y="25"/>
                    <a:pt x="1219" y="23"/>
                    <a:pt x="1217" y="22"/>
                  </a:cubicBezTo>
                  <a:cubicBezTo>
                    <a:pt x="1196" y="29"/>
                    <a:pt x="1203" y="26"/>
                    <a:pt x="1176" y="31"/>
                  </a:cubicBezTo>
                  <a:cubicBezTo>
                    <a:pt x="1199" y="34"/>
                    <a:pt x="1199" y="34"/>
                    <a:pt x="1199" y="34"/>
                  </a:cubicBezTo>
                  <a:cubicBezTo>
                    <a:pt x="1181" y="34"/>
                    <a:pt x="1166" y="40"/>
                    <a:pt x="1150" y="36"/>
                  </a:cubicBezTo>
                  <a:cubicBezTo>
                    <a:pt x="1172" y="43"/>
                    <a:pt x="1120" y="41"/>
                    <a:pt x="1107" y="43"/>
                  </a:cubicBezTo>
                  <a:cubicBezTo>
                    <a:pt x="1088" y="41"/>
                    <a:pt x="1069" y="46"/>
                    <a:pt x="1059" y="41"/>
                  </a:cubicBezTo>
                  <a:cubicBezTo>
                    <a:pt x="1062" y="41"/>
                    <a:pt x="1062" y="41"/>
                    <a:pt x="1062" y="41"/>
                  </a:cubicBezTo>
                  <a:cubicBezTo>
                    <a:pt x="1035" y="40"/>
                    <a:pt x="1035" y="40"/>
                    <a:pt x="1035" y="40"/>
                  </a:cubicBezTo>
                  <a:cubicBezTo>
                    <a:pt x="1038" y="34"/>
                    <a:pt x="1038" y="34"/>
                    <a:pt x="1038" y="34"/>
                  </a:cubicBezTo>
                  <a:cubicBezTo>
                    <a:pt x="1019" y="31"/>
                    <a:pt x="997" y="36"/>
                    <a:pt x="1003" y="38"/>
                  </a:cubicBezTo>
                  <a:cubicBezTo>
                    <a:pt x="983" y="36"/>
                    <a:pt x="995" y="36"/>
                    <a:pt x="992" y="32"/>
                  </a:cubicBezTo>
                  <a:cubicBezTo>
                    <a:pt x="1003" y="30"/>
                    <a:pt x="1027" y="25"/>
                    <a:pt x="1034" y="30"/>
                  </a:cubicBezTo>
                  <a:cubicBezTo>
                    <a:pt x="1032" y="30"/>
                    <a:pt x="1028" y="29"/>
                    <a:pt x="1027" y="30"/>
                  </a:cubicBezTo>
                  <a:cubicBezTo>
                    <a:pt x="1078" y="33"/>
                    <a:pt x="1043" y="22"/>
                    <a:pt x="1069" y="20"/>
                  </a:cubicBezTo>
                  <a:cubicBezTo>
                    <a:pt x="1056" y="20"/>
                    <a:pt x="1046" y="17"/>
                    <a:pt x="1032" y="18"/>
                  </a:cubicBezTo>
                  <a:cubicBezTo>
                    <a:pt x="1025" y="19"/>
                    <a:pt x="998" y="21"/>
                    <a:pt x="985" y="24"/>
                  </a:cubicBezTo>
                  <a:cubicBezTo>
                    <a:pt x="1003" y="21"/>
                    <a:pt x="1013" y="24"/>
                    <a:pt x="1027" y="26"/>
                  </a:cubicBezTo>
                  <a:cubicBezTo>
                    <a:pt x="1015" y="25"/>
                    <a:pt x="1013" y="29"/>
                    <a:pt x="1003" y="27"/>
                  </a:cubicBezTo>
                  <a:cubicBezTo>
                    <a:pt x="1006" y="26"/>
                    <a:pt x="1006" y="26"/>
                    <a:pt x="1006" y="26"/>
                  </a:cubicBezTo>
                  <a:cubicBezTo>
                    <a:pt x="993" y="28"/>
                    <a:pt x="993" y="28"/>
                    <a:pt x="993" y="28"/>
                  </a:cubicBezTo>
                  <a:cubicBezTo>
                    <a:pt x="991" y="24"/>
                    <a:pt x="956" y="27"/>
                    <a:pt x="976" y="22"/>
                  </a:cubicBezTo>
                  <a:cubicBezTo>
                    <a:pt x="958" y="23"/>
                    <a:pt x="970" y="26"/>
                    <a:pt x="953" y="27"/>
                  </a:cubicBezTo>
                  <a:cubicBezTo>
                    <a:pt x="986" y="28"/>
                    <a:pt x="986" y="28"/>
                    <a:pt x="986" y="28"/>
                  </a:cubicBezTo>
                  <a:cubicBezTo>
                    <a:pt x="986" y="33"/>
                    <a:pt x="986" y="33"/>
                    <a:pt x="986" y="33"/>
                  </a:cubicBezTo>
                  <a:cubicBezTo>
                    <a:pt x="974" y="35"/>
                    <a:pt x="971" y="32"/>
                    <a:pt x="957" y="33"/>
                  </a:cubicBezTo>
                  <a:cubicBezTo>
                    <a:pt x="959" y="37"/>
                    <a:pt x="959" y="37"/>
                    <a:pt x="959" y="37"/>
                  </a:cubicBezTo>
                  <a:cubicBezTo>
                    <a:pt x="935" y="33"/>
                    <a:pt x="935" y="33"/>
                    <a:pt x="935" y="33"/>
                  </a:cubicBezTo>
                  <a:cubicBezTo>
                    <a:pt x="938" y="36"/>
                    <a:pt x="920" y="35"/>
                    <a:pt x="915" y="36"/>
                  </a:cubicBezTo>
                  <a:cubicBezTo>
                    <a:pt x="902" y="34"/>
                    <a:pt x="911" y="27"/>
                    <a:pt x="889" y="31"/>
                  </a:cubicBezTo>
                  <a:cubicBezTo>
                    <a:pt x="890" y="31"/>
                    <a:pt x="890" y="31"/>
                    <a:pt x="890" y="31"/>
                  </a:cubicBezTo>
                  <a:cubicBezTo>
                    <a:pt x="878" y="33"/>
                    <a:pt x="870" y="34"/>
                    <a:pt x="852" y="33"/>
                  </a:cubicBezTo>
                  <a:cubicBezTo>
                    <a:pt x="853" y="32"/>
                    <a:pt x="858" y="31"/>
                    <a:pt x="861" y="31"/>
                  </a:cubicBezTo>
                  <a:cubicBezTo>
                    <a:pt x="835" y="28"/>
                    <a:pt x="795" y="36"/>
                    <a:pt x="784" y="29"/>
                  </a:cubicBezTo>
                  <a:cubicBezTo>
                    <a:pt x="786" y="25"/>
                    <a:pt x="796" y="27"/>
                    <a:pt x="797" y="23"/>
                  </a:cubicBezTo>
                  <a:cubicBezTo>
                    <a:pt x="835" y="28"/>
                    <a:pt x="824" y="16"/>
                    <a:pt x="870" y="19"/>
                  </a:cubicBezTo>
                  <a:cubicBezTo>
                    <a:pt x="872" y="29"/>
                    <a:pt x="908" y="14"/>
                    <a:pt x="917" y="23"/>
                  </a:cubicBezTo>
                  <a:cubicBezTo>
                    <a:pt x="899" y="22"/>
                    <a:pt x="875" y="28"/>
                    <a:pt x="878" y="29"/>
                  </a:cubicBezTo>
                  <a:cubicBezTo>
                    <a:pt x="895" y="28"/>
                    <a:pt x="918" y="28"/>
                    <a:pt x="929" y="29"/>
                  </a:cubicBezTo>
                  <a:cubicBezTo>
                    <a:pt x="919" y="26"/>
                    <a:pt x="922" y="21"/>
                    <a:pt x="930" y="17"/>
                  </a:cubicBezTo>
                  <a:cubicBezTo>
                    <a:pt x="903" y="20"/>
                    <a:pt x="855" y="14"/>
                    <a:pt x="817" y="13"/>
                  </a:cubicBezTo>
                  <a:cubicBezTo>
                    <a:pt x="821" y="18"/>
                    <a:pt x="821" y="18"/>
                    <a:pt x="821" y="18"/>
                  </a:cubicBezTo>
                  <a:cubicBezTo>
                    <a:pt x="789" y="23"/>
                    <a:pt x="825" y="13"/>
                    <a:pt x="800" y="13"/>
                  </a:cubicBezTo>
                  <a:cubicBezTo>
                    <a:pt x="788" y="17"/>
                    <a:pt x="788" y="17"/>
                    <a:pt x="788" y="17"/>
                  </a:cubicBezTo>
                  <a:cubicBezTo>
                    <a:pt x="787" y="16"/>
                    <a:pt x="787" y="16"/>
                    <a:pt x="787" y="16"/>
                  </a:cubicBezTo>
                  <a:cubicBezTo>
                    <a:pt x="768" y="22"/>
                    <a:pt x="768" y="22"/>
                    <a:pt x="768" y="22"/>
                  </a:cubicBezTo>
                  <a:cubicBezTo>
                    <a:pt x="781" y="21"/>
                    <a:pt x="775" y="17"/>
                    <a:pt x="790" y="20"/>
                  </a:cubicBezTo>
                  <a:cubicBezTo>
                    <a:pt x="803" y="21"/>
                    <a:pt x="789" y="24"/>
                    <a:pt x="786" y="27"/>
                  </a:cubicBezTo>
                  <a:cubicBezTo>
                    <a:pt x="777" y="25"/>
                    <a:pt x="745" y="27"/>
                    <a:pt x="765" y="23"/>
                  </a:cubicBezTo>
                  <a:cubicBezTo>
                    <a:pt x="730" y="28"/>
                    <a:pt x="730" y="28"/>
                    <a:pt x="730" y="28"/>
                  </a:cubicBezTo>
                  <a:cubicBezTo>
                    <a:pt x="730" y="26"/>
                    <a:pt x="738" y="25"/>
                    <a:pt x="742" y="24"/>
                  </a:cubicBezTo>
                  <a:cubicBezTo>
                    <a:pt x="717" y="25"/>
                    <a:pt x="717" y="25"/>
                    <a:pt x="717" y="25"/>
                  </a:cubicBezTo>
                  <a:cubicBezTo>
                    <a:pt x="718" y="24"/>
                    <a:pt x="718" y="24"/>
                    <a:pt x="718" y="24"/>
                  </a:cubicBezTo>
                  <a:cubicBezTo>
                    <a:pt x="698" y="27"/>
                    <a:pt x="670" y="27"/>
                    <a:pt x="654" y="31"/>
                  </a:cubicBezTo>
                  <a:cubicBezTo>
                    <a:pt x="688" y="35"/>
                    <a:pt x="638" y="36"/>
                    <a:pt x="641" y="39"/>
                  </a:cubicBezTo>
                  <a:cubicBezTo>
                    <a:pt x="629" y="38"/>
                    <a:pt x="625" y="28"/>
                    <a:pt x="651" y="24"/>
                  </a:cubicBezTo>
                  <a:cubicBezTo>
                    <a:pt x="658" y="28"/>
                    <a:pt x="676" y="23"/>
                    <a:pt x="689" y="23"/>
                  </a:cubicBezTo>
                  <a:cubicBezTo>
                    <a:pt x="672" y="21"/>
                    <a:pt x="667" y="24"/>
                    <a:pt x="653" y="24"/>
                  </a:cubicBezTo>
                  <a:cubicBezTo>
                    <a:pt x="663" y="22"/>
                    <a:pt x="636" y="21"/>
                    <a:pt x="636" y="19"/>
                  </a:cubicBezTo>
                  <a:cubicBezTo>
                    <a:pt x="638" y="17"/>
                    <a:pt x="643" y="12"/>
                    <a:pt x="660" y="14"/>
                  </a:cubicBezTo>
                  <a:cubicBezTo>
                    <a:pt x="686" y="15"/>
                    <a:pt x="663" y="19"/>
                    <a:pt x="671" y="19"/>
                  </a:cubicBezTo>
                  <a:cubicBezTo>
                    <a:pt x="677" y="24"/>
                    <a:pt x="706" y="18"/>
                    <a:pt x="722" y="19"/>
                  </a:cubicBezTo>
                  <a:cubicBezTo>
                    <a:pt x="723" y="20"/>
                    <a:pt x="718" y="20"/>
                    <a:pt x="716" y="21"/>
                  </a:cubicBezTo>
                  <a:cubicBezTo>
                    <a:pt x="729" y="20"/>
                    <a:pt x="757" y="20"/>
                    <a:pt x="759" y="17"/>
                  </a:cubicBezTo>
                  <a:cubicBezTo>
                    <a:pt x="726" y="19"/>
                    <a:pt x="726" y="19"/>
                    <a:pt x="726" y="19"/>
                  </a:cubicBezTo>
                  <a:cubicBezTo>
                    <a:pt x="718" y="18"/>
                    <a:pt x="736" y="16"/>
                    <a:pt x="726" y="14"/>
                  </a:cubicBezTo>
                  <a:cubicBezTo>
                    <a:pt x="718" y="15"/>
                    <a:pt x="709" y="15"/>
                    <a:pt x="699" y="14"/>
                  </a:cubicBezTo>
                  <a:cubicBezTo>
                    <a:pt x="701" y="13"/>
                    <a:pt x="701" y="13"/>
                    <a:pt x="701" y="13"/>
                  </a:cubicBezTo>
                  <a:cubicBezTo>
                    <a:pt x="681" y="10"/>
                    <a:pt x="649" y="11"/>
                    <a:pt x="626" y="12"/>
                  </a:cubicBezTo>
                  <a:cubicBezTo>
                    <a:pt x="621" y="21"/>
                    <a:pt x="609" y="26"/>
                    <a:pt x="599" y="34"/>
                  </a:cubicBezTo>
                  <a:cubicBezTo>
                    <a:pt x="564" y="35"/>
                    <a:pt x="528" y="34"/>
                    <a:pt x="491" y="33"/>
                  </a:cubicBezTo>
                  <a:cubicBezTo>
                    <a:pt x="492" y="34"/>
                    <a:pt x="492" y="36"/>
                    <a:pt x="490" y="38"/>
                  </a:cubicBezTo>
                  <a:cubicBezTo>
                    <a:pt x="479" y="35"/>
                    <a:pt x="460" y="37"/>
                    <a:pt x="461" y="33"/>
                  </a:cubicBezTo>
                  <a:cubicBezTo>
                    <a:pt x="450" y="37"/>
                    <a:pt x="418" y="40"/>
                    <a:pt x="424" y="44"/>
                  </a:cubicBezTo>
                  <a:cubicBezTo>
                    <a:pt x="423" y="45"/>
                    <a:pt x="421" y="45"/>
                    <a:pt x="420" y="45"/>
                  </a:cubicBezTo>
                  <a:cubicBezTo>
                    <a:pt x="406" y="40"/>
                    <a:pt x="386" y="37"/>
                    <a:pt x="350" y="36"/>
                  </a:cubicBezTo>
                  <a:cubicBezTo>
                    <a:pt x="343" y="36"/>
                    <a:pt x="342" y="38"/>
                    <a:pt x="344" y="42"/>
                  </a:cubicBezTo>
                  <a:cubicBezTo>
                    <a:pt x="336" y="41"/>
                    <a:pt x="329" y="40"/>
                    <a:pt x="322" y="40"/>
                  </a:cubicBezTo>
                  <a:cubicBezTo>
                    <a:pt x="327" y="38"/>
                    <a:pt x="331" y="36"/>
                    <a:pt x="342" y="35"/>
                  </a:cubicBezTo>
                  <a:cubicBezTo>
                    <a:pt x="285" y="34"/>
                    <a:pt x="285" y="34"/>
                    <a:pt x="285" y="34"/>
                  </a:cubicBezTo>
                  <a:cubicBezTo>
                    <a:pt x="290" y="32"/>
                    <a:pt x="290" y="32"/>
                    <a:pt x="290" y="32"/>
                  </a:cubicBezTo>
                  <a:cubicBezTo>
                    <a:pt x="268" y="35"/>
                    <a:pt x="268" y="35"/>
                    <a:pt x="268" y="35"/>
                  </a:cubicBezTo>
                  <a:cubicBezTo>
                    <a:pt x="280" y="34"/>
                    <a:pt x="299" y="35"/>
                    <a:pt x="295" y="39"/>
                  </a:cubicBezTo>
                  <a:cubicBezTo>
                    <a:pt x="270" y="42"/>
                    <a:pt x="255" y="38"/>
                    <a:pt x="234" y="43"/>
                  </a:cubicBezTo>
                  <a:cubicBezTo>
                    <a:pt x="234" y="36"/>
                    <a:pt x="227" y="34"/>
                    <a:pt x="234" y="30"/>
                  </a:cubicBezTo>
                  <a:cubicBezTo>
                    <a:pt x="236" y="30"/>
                    <a:pt x="236" y="30"/>
                    <a:pt x="237" y="30"/>
                  </a:cubicBezTo>
                  <a:cubicBezTo>
                    <a:pt x="245" y="26"/>
                    <a:pt x="262" y="22"/>
                    <a:pt x="275" y="21"/>
                  </a:cubicBezTo>
                  <a:cubicBezTo>
                    <a:pt x="228" y="18"/>
                    <a:pt x="240" y="21"/>
                    <a:pt x="199" y="19"/>
                  </a:cubicBezTo>
                  <a:cubicBezTo>
                    <a:pt x="196" y="15"/>
                    <a:pt x="237" y="14"/>
                    <a:pt x="227" y="11"/>
                  </a:cubicBezTo>
                  <a:cubicBezTo>
                    <a:pt x="266" y="14"/>
                    <a:pt x="266" y="14"/>
                    <a:pt x="266" y="14"/>
                  </a:cubicBezTo>
                  <a:cubicBezTo>
                    <a:pt x="259" y="14"/>
                    <a:pt x="259" y="15"/>
                    <a:pt x="255" y="16"/>
                  </a:cubicBezTo>
                  <a:cubicBezTo>
                    <a:pt x="282" y="12"/>
                    <a:pt x="291" y="16"/>
                    <a:pt x="311" y="11"/>
                  </a:cubicBezTo>
                  <a:cubicBezTo>
                    <a:pt x="324" y="13"/>
                    <a:pt x="292" y="15"/>
                    <a:pt x="306" y="16"/>
                  </a:cubicBezTo>
                  <a:cubicBezTo>
                    <a:pt x="294" y="16"/>
                    <a:pt x="282" y="21"/>
                    <a:pt x="277" y="25"/>
                  </a:cubicBezTo>
                  <a:cubicBezTo>
                    <a:pt x="307" y="26"/>
                    <a:pt x="294" y="19"/>
                    <a:pt x="320" y="17"/>
                  </a:cubicBezTo>
                  <a:cubicBezTo>
                    <a:pt x="339" y="21"/>
                    <a:pt x="339" y="21"/>
                    <a:pt x="339" y="21"/>
                  </a:cubicBezTo>
                  <a:cubicBezTo>
                    <a:pt x="350" y="20"/>
                    <a:pt x="335" y="19"/>
                    <a:pt x="334" y="18"/>
                  </a:cubicBezTo>
                  <a:cubicBezTo>
                    <a:pt x="349" y="16"/>
                    <a:pt x="354" y="19"/>
                    <a:pt x="365" y="19"/>
                  </a:cubicBezTo>
                  <a:cubicBezTo>
                    <a:pt x="361" y="18"/>
                    <a:pt x="354" y="17"/>
                    <a:pt x="356" y="16"/>
                  </a:cubicBezTo>
                  <a:cubicBezTo>
                    <a:pt x="374" y="19"/>
                    <a:pt x="391" y="17"/>
                    <a:pt x="408" y="23"/>
                  </a:cubicBezTo>
                  <a:cubicBezTo>
                    <a:pt x="398" y="20"/>
                    <a:pt x="419" y="15"/>
                    <a:pt x="426" y="14"/>
                  </a:cubicBezTo>
                  <a:cubicBezTo>
                    <a:pt x="392" y="8"/>
                    <a:pt x="392" y="8"/>
                    <a:pt x="392" y="8"/>
                  </a:cubicBezTo>
                  <a:cubicBezTo>
                    <a:pt x="349" y="10"/>
                    <a:pt x="323" y="7"/>
                    <a:pt x="276" y="10"/>
                  </a:cubicBezTo>
                  <a:cubicBezTo>
                    <a:pt x="279" y="8"/>
                    <a:pt x="279" y="8"/>
                    <a:pt x="279" y="8"/>
                  </a:cubicBezTo>
                  <a:cubicBezTo>
                    <a:pt x="206" y="0"/>
                    <a:pt x="218" y="20"/>
                    <a:pt x="156" y="20"/>
                  </a:cubicBezTo>
                  <a:cubicBezTo>
                    <a:pt x="155" y="19"/>
                    <a:pt x="155" y="18"/>
                    <a:pt x="154" y="18"/>
                  </a:cubicBezTo>
                  <a:cubicBezTo>
                    <a:pt x="153" y="18"/>
                    <a:pt x="152" y="17"/>
                    <a:pt x="150" y="17"/>
                  </a:cubicBezTo>
                  <a:cubicBezTo>
                    <a:pt x="145" y="17"/>
                    <a:pt x="140" y="17"/>
                    <a:pt x="134" y="18"/>
                  </a:cubicBezTo>
                  <a:cubicBezTo>
                    <a:pt x="123" y="20"/>
                    <a:pt x="114" y="23"/>
                    <a:pt x="115" y="20"/>
                  </a:cubicBezTo>
                  <a:cubicBezTo>
                    <a:pt x="119" y="19"/>
                    <a:pt x="122" y="18"/>
                    <a:pt x="125" y="17"/>
                  </a:cubicBezTo>
                  <a:cubicBezTo>
                    <a:pt x="127" y="17"/>
                    <a:pt x="130" y="17"/>
                    <a:pt x="131" y="16"/>
                  </a:cubicBezTo>
                  <a:cubicBezTo>
                    <a:pt x="135" y="15"/>
                    <a:pt x="137" y="15"/>
                    <a:pt x="137" y="14"/>
                  </a:cubicBezTo>
                  <a:cubicBezTo>
                    <a:pt x="138" y="13"/>
                    <a:pt x="135" y="13"/>
                    <a:pt x="130" y="12"/>
                  </a:cubicBezTo>
                  <a:cubicBezTo>
                    <a:pt x="128" y="13"/>
                    <a:pt x="125" y="13"/>
                    <a:pt x="123" y="14"/>
                  </a:cubicBezTo>
                  <a:cubicBezTo>
                    <a:pt x="121" y="15"/>
                    <a:pt x="119" y="15"/>
                    <a:pt x="117" y="16"/>
                  </a:cubicBezTo>
                  <a:cubicBezTo>
                    <a:pt x="113" y="18"/>
                    <a:pt x="109" y="20"/>
                    <a:pt x="105" y="22"/>
                  </a:cubicBezTo>
                  <a:cubicBezTo>
                    <a:pt x="103" y="23"/>
                    <a:pt x="100" y="24"/>
                    <a:pt x="98" y="25"/>
                  </a:cubicBezTo>
                  <a:cubicBezTo>
                    <a:pt x="96" y="27"/>
                    <a:pt x="93" y="28"/>
                    <a:pt x="90" y="29"/>
                  </a:cubicBezTo>
                  <a:cubicBezTo>
                    <a:pt x="89" y="30"/>
                    <a:pt x="87" y="31"/>
                    <a:pt x="86" y="32"/>
                  </a:cubicBezTo>
                  <a:cubicBezTo>
                    <a:pt x="84" y="32"/>
                    <a:pt x="83" y="33"/>
                    <a:pt x="81" y="34"/>
                  </a:cubicBezTo>
                  <a:cubicBezTo>
                    <a:pt x="78" y="36"/>
                    <a:pt x="75" y="38"/>
                    <a:pt x="71" y="40"/>
                  </a:cubicBezTo>
                  <a:cubicBezTo>
                    <a:pt x="75" y="35"/>
                    <a:pt x="71" y="37"/>
                    <a:pt x="69" y="37"/>
                  </a:cubicBezTo>
                  <a:cubicBezTo>
                    <a:pt x="68" y="37"/>
                    <a:pt x="67" y="37"/>
                    <a:pt x="69" y="35"/>
                  </a:cubicBezTo>
                  <a:cubicBezTo>
                    <a:pt x="70" y="33"/>
                    <a:pt x="74" y="30"/>
                    <a:pt x="81" y="26"/>
                  </a:cubicBezTo>
                  <a:cubicBezTo>
                    <a:pt x="60" y="37"/>
                    <a:pt x="46" y="51"/>
                    <a:pt x="36" y="65"/>
                  </a:cubicBezTo>
                  <a:cubicBezTo>
                    <a:pt x="31" y="71"/>
                    <a:pt x="28" y="78"/>
                    <a:pt x="25" y="84"/>
                  </a:cubicBezTo>
                  <a:cubicBezTo>
                    <a:pt x="23" y="90"/>
                    <a:pt x="21" y="97"/>
                    <a:pt x="20" y="103"/>
                  </a:cubicBezTo>
                  <a:cubicBezTo>
                    <a:pt x="15" y="122"/>
                    <a:pt x="14" y="133"/>
                    <a:pt x="13" y="140"/>
                  </a:cubicBezTo>
                  <a:cubicBezTo>
                    <a:pt x="12" y="147"/>
                    <a:pt x="11" y="150"/>
                    <a:pt x="10" y="153"/>
                  </a:cubicBezTo>
                  <a:cubicBezTo>
                    <a:pt x="8" y="156"/>
                    <a:pt x="6" y="160"/>
                    <a:pt x="7" y="183"/>
                  </a:cubicBezTo>
                  <a:cubicBezTo>
                    <a:pt x="5" y="176"/>
                    <a:pt x="5" y="176"/>
                    <a:pt x="5" y="176"/>
                  </a:cubicBezTo>
                  <a:cubicBezTo>
                    <a:pt x="6" y="205"/>
                    <a:pt x="6" y="205"/>
                    <a:pt x="6" y="205"/>
                  </a:cubicBezTo>
                  <a:cubicBezTo>
                    <a:pt x="9" y="195"/>
                    <a:pt x="9" y="195"/>
                    <a:pt x="9" y="195"/>
                  </a:cubicBezTo>
                  <a:cubicBezTo>
                    <a:pt x="13" y="230"/>
                    <a:pt x="13" y="230"/>
                    <a:pt x="13" y="230"/>
                  </a:cubicBezTo>
                  <a:cubicBezTo>
                    <a:pt x="16" y="251"/>
                    <a:pt x="16" y="221"/>
                    <a:pt x="19" y="224"/>
                  </a:cubicBezTo>
                  <a:cubicBezTo>
                    <a:pt x="14" y="217"/>
                    <a:pt x="14" y="217"/>
                    <a:pt x="14" y="217"/>
                  </a:cubicBezTo>
                  <a:cubicBezTo>
                    <a:pt x="15" y="203"/>
                    <a:pt x="12" y="183"/>
                    <a:pt x="15" y="180"/>
                  </a:cubicBezTo>
                  <a:cubicBezTo>
                    <a:pt x="15" y="203"/>
                    <a:pt x="19" y="198"/>
                    <a:pt x="21" y="207"/>
                  </a:cubicBezTo>
                  <a:cubicBezTo>
                    <a:pt x="19" y="185"/>
                    <a:pt x="19" y="185"/>
                    <a:pt x="19" y="185"/>
                  </a:cubicBezTo>
                  <a:cubicBezTo>
                    <a:pt x="22" y="178"/>
                    <a:pt x="22" y="178"/>
                    <a:pt x="22" y="178"/>
                  </a:cubicBezTo>
                  <a:cubicBezTo>
                    <a:pt x="22" y="167"/>
                    <a:pt x="22" y="157"/>
                    <a:pt x="22" y="148"/>
                  </a:cubicBezTo>
                  <a:cubicBezTo>
                    <a:pt x="22" y="135"/>
                    <a:pt x="24" y="124"/>
                    <a:pt x="25" y="113"/>
                  </a:cubicBezTo>
                  <a:cubicBezTo>
                    <a:pt x="23" y="120"/>
                    <a:pt x="22" y="126"/>
                    <a:pt x="22" y="131"/>
                  </a:cubicBezTo>
                  <a:cubicBezTo>
                    <a:pt x="22" y="134"/>
                    <a:pt x="22" y="137"/>
                    <a:pt x="21" y="139"/>
                  </a:cubicBezTo>
                  <a:cubicBezTo>
                    <a:pt x="21" y="142"/>
                    <a:pt x="21" y="145"/>
                    <a:pt x="20" y="148"/>
                  </a:cubicBezTo>
                  <a:cubicBezTo>
                    <a:pt x="18" y="140"/>
                    <a:pt x="18" y="125"/>
                    <a:pt x="23" y="107"/>
                  </a:cubicBezTo>
                  <a:cubicBezTo>
                    <a:pt x="28" y="89"/>
                    <a:pt x="38" y="70"/>
                    <a:pt x="53" y="54"/>
                  </a:cubicBezTo>
                  <a:cubicBezTo>
                    <a:pt x="55" y="54"/>
                    <a:pt x="65" y="46"/>
                    <a:pt x="61" y="50"/>
                  </a:cubicBezTo>
                  <a:cubicBezTo>
                    <a:pt x="61" y="51"/>
                    <a:pt x="55" y="56"/>
                    <a:pt x="53" y="59"/>
                  </a:cubicBezTo>
                  <a:cubicBezTo>
                    <a:pt x="55" y="59"/>
                    <a:pt x="52" y="63"/>
                    <a:pt x="52" y="64"/>
                  </a:cubicBezTo>
                  <a:cubicBezTo>
                    <a:pt x="52" y="65"/>
                    <a:pt x="53" y="64"/>
                    <a:pt x="56" y="62"/>
                  </a:cubicBezTo>
                  <a:cubicBezTo>
                    <a:pt x="58" y="60"/>
                    <a:pt x="63" y="56"/>
                    <a:pt x="70" y="50"/>
                  </a:cubicBezTo>
                  <a:cubicBezTo>
                    <a:pt x="68" y="53"/>
                    <a:pt x="66" y="57"/>
                    <a:pt x="63" y="61"/>
                  </a:cubicBezTo>
                  <a:cubicBezTo>
                    <a:pt x="61" y="65"/>
                    <a:pt x="59" y="69"/>
                    <a:pt x="57" y="73"/>
                  </a:cubicBezTo>
                  <a:cubicBezTo>
                    <a:pt x="53" y="81"/>
                    <a:pt x="51" y="87"/>
                    <a:pt x="52" y="87"/>
                  </a:cubicBezTo>
                  <a:cubicBezTo>
                    <a:pt x="47" y="95"/>
                    <a:pt x="42" y="106"/>
                    <a:pt x="39" y="117"/>
                  </a:cubicBezTo>
                  <a:cubicBezTo>
                    <a:pt x="37" y="123"/>
                    <a:pt x="35" y="128"/>
                    <a:pt x="35" y="133"/>
                  </a:cubicBezTo>
                  <a:cubicBezTo>
                    <a:pt x="34" y="136"/>
                    <a:pt x="34" y="138"/>
                    <a:pt x="33" y="141"/>
                  </a:cubicBezTo>
                  <a:cubicBezTo>
                    <a:pt x="33" y="143"/>
                    <a:pt x="33" y="145"/>
                    <a:pt x="33" y="147"/>
                  </a:cubicBezTo>
                  <a:cubicBezTo>
                    <a:pt x="32" y="146"/>
                    <a:pt x="32" y="146"/>
                    <a:pt x="32" y="146"/>
                  </a:cubicBezTo>
                  <a:cubicBezTo>
                    <a:pt x="32" y="148"/>
                    <a:pt x="31" y="151"/>
                    <a:pt x="31" y="153"/>
                  </a:cubicBezTo>
                  <a:cubicBezTo>
                    <a:pt x="32" y="155"/>
                    <a:pt x="32" y="157"/>
                    <a:pt x="32" y="159"/>
                  </a:cubicBezTo>
                  <a:cubicBezTo>
                    <a:pt x="32" y="163"/>
                    <a:pt x="32" y="168"/>
                    <a:pt x="32" y="172"/>
                  </a:cubicBezTo>
                  <a:cubicBezTo>
                    <a:pt x="33" y="180"/>
                    <a:pt x="33" y="187"/>
                    <a:pt x="31" y="188"/>
                  </a:cubicBezTo>
                  <a:cubicBezTo>
                    <a:pt x="32" y="196"/>
                    <a:pt x="33" y="216"/>
                    <a:pt x="35" y="195"/>
                  </a:cubicBezTo>
                  <a:cubicBezTo>
                    <a:pt x="38" y="230"/>
                    <a:pt x="38" y="230"/>
                    <a:pt x="38" y="230"/>
                  </a:cubicBezTo>
                  <a:cubicBezTo>
                    <a:pt x="31" y="224"/>
                    <a:pt x="29" y="257"/>
                    <a:pt x="23" y="223"/>
                  </a:cubicBezTo>
                  <a:cubicBezTo>
                    <a:pt x="24" y="224"/>
                    <a:pt x="24" y="237"/>
                    <a:pt x="26" y="257"/>
                  </a:cubicBezTo>
                  <a:cubicBezTo>
                    <a:pt x="25" y="256"/>
                    <a:pt x="25" y="256"/>
                    <a:pt x="25" y="256"/>
                  </a:cubicBezTo>
                  <a:cubicBezTo>
                    <a:pt x="25" y="255"/>
                    <a:pt x="24" y="254"/>
                    <a:pt x="24" y="253"/>
                  </a:cubicBezTo>
                  <a:cubicBezTo>
                    <a:pt x="24" y="249"/>
                    <a:pt x="24" y="247"/>
                    <a:pt x="25" y="246"/>
                  </a:cubicBezTo>
                  <a:cubicBezTo>
                    <a:pt x="20" y="234"/>
                    <a:pt x="19" y="252"/>
                    <a:pt x="18" y="271"/>
                  </a:cubicBezTo>
                  <a:cubicBezTo>
                    <a:pt x="22" y="275"/>
                    <a:pt x="22" y="275"/>
                    <a:pt x="22" y="275"/>
                  </a:cubicBezTo>
                  <a:cubicBezTo>
                    <a:pt x="20" y="291"/>
                    <a:pt x="17" y="301"/>
                    <a:pt x="18" y="323"/>
                  </a:cubicBezTo>
                  <a:cubicBezTo>
                    <a:pt x="33" y="374"/>
                    <a:pt x="33" y="374"/>
                    <a:pt x="33" y="374"/>
                  </a:cubicBezTo>
                  <a:cubicBezTo>
                    <a:pt x="33" y="379"/>
                    <a:pt x="34" y="384"/>
                    <a:pt x="34" y="389"/>
                  </a:cubicBezTo>
                  <a:cubicBezTo>
                    <a:pt x="32" y="396"/>
                    <a:pt x="33" y="418"/>
                    <a:pt x="29" y="409"/>
                  </a:cubicBezTo>
                  <a:cubicBezTo>
                    <a:pt x="27" y="411"/>
                    <a:pt x="26" y="404"/>
                    <a:pt x="27" y="394"/>
                  </a:cubicBezTo>
                  <a:cubicBezTo>
                    <a:pt x="27" y="393"/>
                    <a:pt x="28" y="395"/>
                    <a:pt x="28" y="394"/>
                  </a:cubicBezTo>
                  <a:cubicBezTo>
                    <a:pt x="26" y="391"/>
                    <a:pt x="23" y="390"/>
                    <a:pt x="20" y="401"/>
                  </a:cubicBezTo>
                  <a:cubicBezTo>
                    <a:pt x="21" y="389"/>
                    <a:pt x="21" y="388"/>
                    <a:pt x="19" y="379"/>
                  </a:cubicBezTo>
                  <a:cubicBezTo>
                    <a:pt x="19" y="392"/>
                    <a:pt x="19" y="392"/>
                    <a:pt x="19" y="392"/>
                  </a:cubicBezTo>
                  <a:cubicBezTo>
                    <a:pt x="18" y="373"/>
                    <a:pt x="12" y="345"/>
                    <a:pt x="9" y="346"/>
                  </a:cubicBezTo>
                  <a:cubicBezTo>
                    <a:pt x="14" y="351"/>
                    <a:pt x="9" y="363"/>
                    <a:pt x="8" y="373"/>
                  </a:cubicBezTo>
                  <a:cubicBezTo>
                    <a:pt x="7" y="365"/>
                    <a:pt x="5" y="349"/>
                    <a:pt x="4" y="362"/>
                  </a:cubicBezTo>
                  <a:cubicBezTo>
                    <a:pt x="6" y="366"/>
                    <a:pt x="9" y="399"/>
                    <a:pt x="11" y="376"/>
                  </a:cubicBezTo>
                  <a:cubicBezTo>
                    <a:pt x="12" y="386"/>
                    <a:pt x="14" y="399"/>
                    <a:pt x="13" y="410"/>
                  </a:cubicBezTo>
                  <a:cubicBezTo>
                    <a:pt x="11" y="397"/>
                    <a:pt x="9" y="406"/>
                    <a:pt x="6" y="402"/>
                  </a:cubicBezTo>
                  <a:cubicBezTo>
                    <a:pt x="9" y="414"/>
                    <a:pt x="12" y="414"/>
                    <a:pt x="14" y="416"/>
                  </a:cubicBezTo>
                  <a:cubicBezTo>
                    <a:pt x="10" y="450"/>
                    <a:pt x="1" y="463"/>
                    <a:pt x="4" y="502"/>
                  </a:cubicBezTo>
                  <a:cubicBezTo>
                    <a:pt x="5" y="507"/>
                    <a:pt x="3" y="478"/>
                    <a:pt x="6" y="482"/>
                  </a:cubicBezTo>
                  <a:cubicBezTo>
                    <a:pt x="12" y="510"/>
                    <a:pt x="0" y="518"/>
                    <a:pt x="2" y="542"/>
                  </a:cubicBezTo>
                  <a:cubicBezTo>
                    <a:pt x="8" y="536"/>
                    <a:pt x="8" y="536"/>
                    <a:pt x="8" y="536"/>
                  </a:cubicBezTo>
                  <a:cubicBezTo>
                    <a:pt x="9" y="543"/>
                    <a:pt x="10" y="561"/>
                    <a:pt x="10" y="570"/>
                  </a:cubicBezTo>
                  <a:cubicBezTo>
                    <a:pt x="8" y="573"/>
                    <a:pt x="5" y="599"/>
                    <a:pt x="3" y="579"/>
                  </a:cubicBezTo>
                  <a:cubicBezTo>
                    <a:pt x="0" y="621"/>
                    <a:pt x="14" y="616"/>
                    <a:pt x="13" y="664"/>
                  </a:cubicBezTo>
                  <a:cubicBezTo>
                    <a:pt x="14" y="642"/>
                    <a:pt x="14" y="639"/>
                    <a:pt x="14" y="622"/>
                  </a:cubicBezTo>
                  <a:cubicBezTo>
                    <a:pt x="17" y="640"/>
                    <a:pt x="16" y="625"/>
                    <a:pt x="20" y="627"/>
                  </a:cubicBezTo>
                  <a:cubicBezTo>
                    <a:pt x="16" y="638"/>
                    <a:pt x="19" y="674"/>
                    <a:pt x="15" y="649"/>
                  </a:cubicBezTo>
                  <a:cubicBezTo>
                    <a:pt x="15" y="664"/>
                    <a:pt x="14" y="694"/>
                    <a:pt x="17" y="700"/>
                  </a:cubicBezTo>
                  <a:cubicBezTo>
                    <a:pt x="18" y="688"/>
                    <a:pt x="18" y="688"/>
                    <a:pt x="18" y="688"/>
                  </a:cubicBezTo>
                  <a:cubicBezTo>
                    <a:pt x="18" y="709"/>
                    <a:pt x="22" y="730"/>
                    <a:pt x="25" y="739"/>
                  </a:cubicBezTo>
                  <a:cubicBezTo>
                    <a:pt x="25" y="712"/>
                    <a:pt x="18" y="713"/>
                    <a:pt x="19" y="679"/>
                  </a:cubicBezTo>
                  <a:cubicBezTo>
                    <a:pt x="23" y="643"/>
                    <a:pt x="23" y="688"/>
                    <a:pt x="28" y="664"/>
                  </a:cubicBezTo>
                  <a:cubicBezTo>
                    <a:pt x="24" y="638"/>
                    <a:pt x="24" y="638"/>
                    <a:pt x="24" y="638"/>
                  </a:cubicBezTo>
                  <a:cubicBezTo>
                    <a:pt x="23" y="650"/>
                    <a:pt x="23" y="650"/>
                    <a:pt x="23" y="650"/>
                  </a:cubicBezTo>
                  <a:cubicBezTo>
                    <a:pt x="18" y="646"/>
                    <a:pt x="24" y="610"/>
                    <a:pt x="17" y="613"/>
                  </a:cubicBezTo>
                  <a:cubicBezTo>
                    <a:pt x="23" y="587"/>
                    <a:pt x="19" y="579"/>
                    <a:pt x="24" y="550"/>
                  </a:cubicBezTo>
                  <a:cubicBezTo>
                    <a:pt x="22" y="543"/>
                    <a:pt x="22" y="554"/>
                    <a:pt x="21" y="562"/>
                  </a:cubicBezTo>
                  <a:cubicBezTo>
                    <a:pt x="22" y="547"/>
                    <a:pt x="15" y="547"/>
                    <a:pt x="19" y="527"/>
                  </a:cubicBezTo>
                  <a:cubicBezTo>
                    <a:pt x="20" y="517"/>
                    <a:pt x="15" y="524"/>
                    <a:pt x="15" y="542"/>
                  </a:cubicBezTo>
                  <a:cubicBezTo>
                    <a:pt x="15" y="527"/>
                    <a:pt x="14" y="513"/>
                    <a:pt x="15" y="496"/>
                  </a:cubicBezTo>
                  <a:cubicBezTo>
                    <a:pt x="11" y="513"/>
                    <a:pt x="11" y="513"/>
                    <a:pt x="11" y="513"/>
                  </a:cubicBezTo>
                  <a:cubicBezTo>
                    <a:pt x="10" y="496"/>
                    <a:pt x="10" y="496"/>
                    <a:pt x="10" y="496"/>
                  </a:cubicBezTo>
                  <a:cubicBezTo>
                    <a:pt x="8" y="510"/>
                    <a:pt x="8" y="510"/>
                    <a:pt x="8" y="510"/>
                  </a:cubicBezTo>
                  <a:cubicBezTo>
                    <a:pt x="7" y="477"/>
                    <a:pt x="8" y="440"/>
                    <a:pt x="14" y="422"/>
                  </a:cubicBezTo>
                  <a:cubicBezTo>
                    <a:pt x="18" y="451"/>
                    <a:pt x="16" y="498"/>
                    <a:pt x="23" y="515"/>
                  </a:cubicBezTo>
                  <a:cubicBezTo>
                    <a:pt x="25" y="508"/>
                    <a:pt x="18" y="492"/>
                    <a:pt x="24" y="483"/>
                  </a:cubicBezTo>
                  <a:cubicBezTo>
                    <a:pt x="20" y="475"/>
                    <a:pt x="20" y="475"/>
                    <a:pt x="20" y="475"/>
                  </a:cubicBezTo>
                  <a:cubicBezTo>
                    <a:pt x="19" y="465"/>
                    <a:pt x="18" y="442"/>
                    <a:pt x="21" y="440"/>
                  </a:cubicBezTo>
                  <a:cubicBezTo>
                    <a:pt x="24" y="467"/>
                    <a:pt x="28" y="474"/>
                    <a:pt x="31" y="488"/>
                  </a:cubicBezTo>
                  <a:cubicBezTo>
                    <a:pt x="32" y="488"/>
                    <a:pt x="32" y="491"/>
                    <a:pt x="32" y="495"/>
                  </a:cubicBezTo>
                  <a:cubicBezTo>
                    <a:pt x="32" y="495"/>
                    <a:pt x="32" y="495"/>
                    <a:pt x="33" y="495"/>
                  </a:cubicBezTo>
                  <a:cubicBezTo>
                    <a:pt x="32" y="495"/>
                    <a:pt x="32" y="495"/>
                    <a:pt x="32" y="495"/>
                  </a:cubicBezTo>
                  <a:cubicBezTo>
                    <a:pt x="33" y="503"/>
                    <a:pt x="32" y="516"/>
                    <a:pt x="33" y="524"/>
                  </a:cubicBezTo>
                  <a:cubicBezTo>
                    <a:pt x="32" y="534"/>
                    <a:pt x="30" y="527"/>
                    <a:pt x="29" y="526"/>
                  </a:cubicBezTo>
                  <a:cubicBezTo>
                    <a:pt x="25" y="559"/>
                    <a:pt x="37" y="582"/>
                    <a:pt x="34" y="617"/>
                  </a:cubicBezTo>
                  <a:cubicBezTo>
                    <a:pt x="30" y="617"/>
                    <a:pt x="30" y="645"/>
                    <a:pt x="28" y="636"/>
                  </a:cubicBezTo>
                  <a:cubicBezTo>
                    <a:pt x="27" y="657"/>
                    <a:pt x="31" y="668"/>
                    <a:pt x="34" y="681"/>
                  </a:cubicBezTo>
                  <a:cubicBezTo>
                    <a:pt x="30" y="684"/>
                    <a:pt x="33" y="712"/>
                    <a:pt x="29" y="702"/>
                  </a:cubicBezTo>
                  <a:cubicBezTo>
                    <a:pt x="34" y="721"/>
                    <a:pt x="34" y="721"/>
                    <a:pt x="34" y="721"/>
                  </a:cubicBezTo>
                  <a:cubicBezTo>
                    <a:pt x="33" y="727"/>
                    <a:pt x="34" y="737"/>
                    <a:pt x="34" y="746"/>
                  </a:cubicBezTo>
                  <a:cubicBezTo>
                    <a:pt x="34" y="747"/>
                    <a:pt x="34" y="748"/>
                    <a:pt x="34" y="749"/>
                  </a:cubicBezTo>
                  <a:cubicBezTo>
                    <a:pt x="34" y="751"/>
                    <a:pt x="34" y="752"/>
                    <a:pt x="34" y="754"/>
                  </a:cubicBezTo>
                  <a:cubicBezTo>
                    <a:pt x="34" y="756"/>
                    <a:pt x="34" y="759"/>
                    <a:pt x="34" y="761"/>
                  </a:cubicBezTo>
                  <a:cubicBezTo>
                    <a:pt x="34" y="766"/>
                    <a:pt x="34" y="770"/>
                    <a:pt x="34" y="771"/>
                  </a:cubicBezTo>
                  <a:cubicBezTo>
                    <a:pt x="36" y="781"/>
                    <a:pt x="38" y="782"/>
                    <a:pt x="40" y="784"/>
                  </a:cubicBezTo>
                  <a:cubicBezTo>
                    <a:pt x="41" y="785"/>
                    <a:pt x="41" y="786"/>
                    <a:pt x="43" y="789"/>
                  </a:cubicBezTo>
                  <a:cubicBezTo>
                    <a:pt x="43" y="790"/>
                    <a:pt x="44" y="792"/>
                    <a:pt x="45" y="794"/>
                  </a:cubicBezTo>
                  <a:cubicBezTo>
                    <a:pt x="45" y="796"/>
                    <a:pt x="46" y="799"/>
                    <a:pt x="48" y="802"/>
                  </a:cubicBezTo>
                  <a:cubicBezTo>
                    <a:pt x="47" y="801"/>
                    <a:pt x="47" y="803"/>
                    <a:pt x="45" y="798"/>
                  </a:cubicBezTo>
                  <a:cubicBezTo>
                    <a:pt x="46" y="801"/>
                    <a:pt x="47" y="805"/>
                    <a:pt x="49" y="809"/>
                  </a:cubicBezTo>
                  <a:cubicBezTo>
                    <a:pt x="51" y="811"/>
                    <a:pt x="52" y="813"/>
                    <a:pt x="53" y="816"/>
                  </a:cubicBezTo>
                  <a:cubicBezTo>
                    <a:pt x="55" y="818"/>
                    <a:pt x="56" y="820"/>
                    <a:pt x="58" y="822"/>
                  </a:cubicBezTo>
                  <a:cubicBezTo>
                    <a:pt x="60" y="824"/>
                    <a:pt x="61" y="826"/>
                    <a:pt x="63" y="828"/>
                  </a:cubicBezTo>
                  <a:cubicBezTo>
                    <a:pt x="65" y="830"/>
                    <a:pt x="67" y="832"/>
                    <a:pt x="69" y="833"/>
                  </a:cubicBezTo>
                  <a:cubicBezTo>
                    <a:pt x="73" y="836"/>
                    <a:pt x="76" y="839"/>
                    <a:pt x="79" y="841"/>
                  </a:cubicBezTo>
                  <a:cubicBezTo>
                    <a:pt x="72" y="834"/>
                    <a:pt x="72" y="833"/>
                    <a:pt x="70" y="832"/>
                  </a:cubicBezTo>
                  <a:cubicBezTo>
                    <a:pt x="70" y="831"/>
                    <a:pt x="69" y="830"/>
                    <a:pt x="68" y="829"/>
                  </a:cubicBezTo>
                  <a:cubicBezTo>
                    <a:pt x="67" y="827"/>
                    <a:pt x="64" y="825"/>
                    <a:pt x="61" y="820"/>
                  </a:cubicBezTo>
                  <a:cubicBezTo>
                    <a:pt x="62" y="820"/>
                    <a:pt x="67" y="824"/>
                    <a:pt x="74" y="830"/>
                  </a:cubicBezTo>
                  <a:cubicBezTo>
                    <a:pt x="81" y="836"/>
                    <a:pt x="91" y="843"/>
                    <a:pt x="102" y="850"/>
                  </a:cubicBezTo>
                  <a:cubicBezTo>
                    <a:pt x="98" y="849"/>
                    <a:pt x="95" y="848"/>
                    <a:pt x="93" y="847"/>
                  </a:cubicBezTo>
                  <a:cubicBezTo>
                    <a:pt x="92" y="847"/>
                    <a:pt x="91" y="847"/>
                    <a:pt x="91" y="847"/>
                  </a:cubicBezTo>
                  <a:cubicBezTo>
                    <a:pt x="91" y="848"/>
                    <a:pt x="94" y="851"/>
                    <a:pt x="98" y="854"/>
                  </a:cubicBezTo>
                  <a:cubicBezTo>
                    <a:pt x="106" y="859"/>
                    <a:pt x="117" y="863"/>
                    <a:pt x="109" y="862"/>
                  </a:cubicBezTo>
                  <a:cubicBezTo>
                    <a:pt x="122" y="867"/>
                    <a:pt x="135" y="869"/>
                    <a:pt x="147" y="869"/>
                  </a:cubicBezTo>
                  <a:cubicBezTo>
                    <a:pt x="149" y="869"/>
                    <a:pt x="150" y="869"/>
                    <a:pt x="152" y="869"/>
                  </a:cubicBezTo>
                  <a:cubicBezTo>
                    <a:pt x="153" y="869"/>
                    <a:pt x="154" y="868"/>
                    <a:pt x="155" y="868"/>
                  </a:cubicBezTo>
                  <a:cubicBezTo>
                    <a:pt x="157" y="868"/>
                    <a:pt x="159" y="868"/>
                    <a:pt x="161" y="868"/>
                  </a:cubicBezTo>
                  <a:cubicBezTo>
                    <a:pt x="165" y="867"/>
                    <a:pt x="168" y="867"/>
                    <a:pt x="172" y="866"/>
                  </a:cubicBezTo>
                  <a:cubicBezTo>
                    <a:pt x="187" y="864"/>
                    <a:pt x="201" y="861"/>
                    <a:pt x="218" y="858"/>
                  </a:cubicBezTo>
                  <a:cubicBezTo>
                    <a:pt x="258" y="858"/>
                    <a:pt x="307" y="860"/>
                    <a:pt x="338" y="855"/>
                  </a:cubicBezTo>
                  <a:cubicBezTo>
                    <a:pt x="334" y="855"/>
                    <a:pt x="334" y="855"/>
                    <a:pt x="334" y="855"/>
                  </a:cubicBezTo>
                  <a:cubicBezTo>
                    <a:pt x="352" y="852"/>
                    <a:pt x="352" y="852"/>
                    <a:pt x="352" y="852"/>
                  </a:cubicBezTo>
                  <a:cubicBezTo>
                    <a:pt x="363" y="852"/>
                    <a:pt x="352" y="858"/>
                    <a:pt x="369" y="856"/>
                  </a:cubicBezTo>
                  <a:cubicBezTo>
                    <a:pt x="363" y="861"/>
                    <a:pt x="340" y="857"/>
                    <a:pt x="323" y="861"/>
                  </a:cubicBezTo>
                  <a:cubicBezTo>
                    <a:pt x="352" y="865"/>
                    <a:pt x="296" y="865"/>
                    <a:pt x="315" y="869"/>
                  </a:cubicBezTo>
                  <a:cubicBezTo>
                    <a:pt x="327" y="859"/>
                    <a:pt x="377" y="868"/>
                    <a:pt x="403" y="862"/>
                  </a:cubicBezTo>
                  <a:cubicBezTo>
                    <a:pt x="427" y="863"/>
                    <a:pt x="391" y="867"/>
                    <a:pt x="404" y="867"/>
                  </a:cubicBezTo>
                  <a:cubicBezTo>
                    <a:pt x="411" y="864"/>
                    <a:pt x="411" y="864"/>
                    <a:pt x="411" y="864"/>
                  </a:cubicBezTo>
                  <a:cubicBezTo>
                    <a:pt x="421" y="865"/>
                    <a:pt x="424" y="866"/>
                    <a:pt x="424" y="868"/>
                  </a:cubicBezTo>
                  <a:cubicBezTo>
                    <a:pt x="450" y="870"/>
                    <a:pt x="480" y="868"/>
                    <a:pt x="502" y="864"/>
                  </a:cubicBezTo>
                  <a:cubicBezTo>
                    <a:pt x="474" y="866"/>
                    <a:pt x="512" y="859"/>
                    <a:pt x="484" y="859"/>
                  </a:cubicBezTo>
                  <a:cubicBezTo>
                    <a:pt x="492" y="857"/>
                    <a:pt x="510" y="857"/>
                    <a:pt x="528" y="856"/>
                  </a:cubicBezTo>
                  <a:cubicBezTo>
                    <a:pt x="511" y="858"/>
                    <a:pt x="550" y="863"/>
                    <a:pt x="513" y="862"/>
                  </a:cubicBezTo>
                  <a:cubicBezTo>
                    <a:pt x="518" y="867"/>
                    <a:pt x="531" y="861"/>
                    <a:pt x="547" y="862"/>
                  </a:cubicBezTo>
                  <a:cubicBezTo>
                    <a:pt x="539" y="863"/>
                    <a:pt x="520" y="866"/>
                    <a:pt x="522" y="867"/>
                  </a:cubicBezTo>
                  <a:cubicBezTo>
                    <a:pt x="547" y="860"/>
                    <a:pt x="601" y="871"/>
                    <a:pt x="611" y="866"/>
                  </a:cubicBezTo>
                  <a:cubicBezTo>
                    <a:pt x="629" y="862"/>
                    <a:pt x="656" y="858"/>
                    <a:pt x="678" y="854"/>
                  </a:cubicBezTo>
                  <a:cubicBezTo>
                    <a:pt x="700" y="858"/>
                    <a:pt x="724" y="855"/>
                    <a:pt x="749" y="857"/>
                  </a:cubicBezTo>
                  <a:cubicBezTo>
                    <a:pt x="744" y="859"/>
                    <a:pt x="744" y="859"/>
                    <a:pt x="744" y="859"/>
                  </a:cubicBezTo>
                  <a:cubicBezTo>
                    <a:pt x="758" y="860"/>
                    <a:pt x="780" y="858"/>
                    <a:pt x="800" y="858"/>
                  </a:cubicBezTo>
                  <a:cubicBezTo>
                    <a:pt x="805" y="862"/>
                    <a:pt x="805" y="862"/>
                    <a:pt x="805" y="862"/>
                  </a:cubicBezTo>
                  <a:cubicBezTo>
                    <a:pt x="819" y="861"/>
                    <a:pt x="845" y="860"/>
                    <a:pt x="867" y="861"/>
                  </a:cubicBezTo>
                  <a:cubicBezTo>
                    <a:pt x="867" y="858"/>
                    <a:pt x="847" y="859"/>
                    <a:pt x="857" y="856"/>
                  </a:cubicBezTo>
                  <a:cubicBezTo>
                    <a:pt x="846" y="856"/>
                    <a:pt x="837" y="857"/>
                    <a:pt x="841" y="859"/>
                  </a:cubicBezTo>
                  <a:cubicBezTo>
                    <a:pt x="830" y="859"/>
                    <a:pt x="829" y="856"/>
                    <a:pt x="821" y="854"/>
                  </a:cubicBezTo>
                  <a:cubicBezTo>
                    <a:pt x="862" y="851"/>
                    <a:pt x="862" y="851"/>
                    <a:pt x="862" y="851"/>
                  </a:cubicBezTo>
                  <a:cubicBezTo>
                    <a:pt x="865" y="852"/>
                    <a:pt x="867" y="852"/>
                    <a:pt x="867" y="852"/>
                  </a:cubicBezTo>
                  <a:cubicBezTo>
                    <a:pt x="870" y="848"/>
                    <a:pt x="870" y="848"/>
                    <a:pt x="870" y="848"/>
                  </a:cubicBezTo>
                  <a:cubicBezTo>
                    <a:pt x="881" y="848"/>
                    <a:pt x="884" y="849"/>
                    <a:pt x="882" y="851"/>
                  </a:cubicBezTo>
                  <a:cubicBezTo>
                    <a:pt x="905" y="850"/>
                    <a:pt x="913" y="844"/>
                    <a:pt x="938" y="845"/>
                  </a:cubicBezTo>
                  <a:cubicBezTo>
                    <a:pt x="927" y="849"/>
                    <a:pt x="920" y="851"/>
                    <a:pt x="903" y="851"/>
                  </a:cubicBezTo>
                  <a:cubicBezTo>
                    <a:pt x="931" y="851"/>
                    <a:pt x="931" y="851"/>
                    <a:pt x="931" y="851"/>
                  </a:cubicBezTo>
                  <a:cubicBezTo>
                    <a:pt x="918" y="855"/>
                    <a:pt x="870" y="854"/>
                    <a:pt x="878" y="860"/>
                  </a:cubicBezTo>
                  <a:cubicBezTo>
                    <a:pt x="909" y="857"/>
                    <a:pt x="954" y="854"/>
                    <a:pt x="981" y="849"/>
                  </a:cubicBezTo>
                  <a:cubicBezTo>
                    <a:pt x="995" y="854"/>
                    <a:pt x="1016" y="848"/>
                    <a:pt x="1040" y="850"/>
                  </a:cubicBezTo>
                  <a:cubicBezTo>
                    <a:pt x="1043" y="851"/>
                    <a:pt x="1050" y="852"/>
                    <a:pt x="1046" y="854"/>
                  </a:cubicBezTo>
                  <a:cubicBezTo>
                    <a:pt x="1039" y="854"/>
                    <a:pt x="1039" y="854"/>
                    <a:pt x="1039" y="854"/>
                  </a:cubicBezTo>
                  <a:cubicBezTo>
                    <a:pt x="1071" y="855"/>
                    <a:pt x="1106" y="852"/>
                    <a:pt x="1134" y="849"/>
                  </a:cubicBezTo>
                  <a:cubicBezTo>
                    <a:pt x="1148" y="853"/>
                    <a:pt x="1148" y="853"/>
                    <a:pt x="1148" y="853"/>
                  </a:cubicBezTo>
                  <a:cubicBezTo>
                    <a:pt x="1195" y="855"/>
                    <a:pt x="1139" y="846"/>
                    <a:pt x="1188" y="845"/>
                  </a:cubicBezTo>
                  <a:cubicBezTo>
                    <a:pt x="1199" y="850"/>
                    <a:pt x="1247" y="847"/>
                    <a:pt x="1249" y="851"/>
                  </a:cubicBezTo>
                  <a:cubicBezTo>
                    <a:pt x="1259" y="850"/>
                    <a:pt x="1263" y="851"/>
                    <a:pt x="1264" y="848"/>
                  </a:cubicBezTo>
                  <a:cubicBezTo>
                    <a:pt x="1256" y="847"/>
                    <a:pt x="1237" y="848"/>
                    <a:pt x="1248" y="845"/>
                  </a:cubicBezTo>
                  <a:cubicBezTo>
                    <a:pt x="1264" y="844"/>
                    <a:pt x="1272" y="846"/>
                    <a:pt x="1285" y="846"/>
                  </a:cubicBezTo>
                  <a:cubicBezTo>
                    <a:pt x="1285" y="847"/>
                    <a:pt x="1275" y="849"/>
                    <a:pt x="1280" y="848"/>
                  </a:cubicBezTo>
                  <a:cubicBezTo>
                    <a:pt x="1284" y="848"/>
                    <a:pt x="1289" y="848"/>
                    <a:pt x="1294" y="848"/>
                  </a:cubicBezTo>
                  <a:cubicBezTo>
                    <a:pt x="1296" y="848"/>
                    <a:pt x="1299" y="847"/>
                    <a:pt x="1302" y="847"/>
                  </a:cubicBezTo>
                  <a:cubicBezTo>
                    <a:pt x="1303" y="847"/>
                    <a:pt x="1305" y="847"/>
                    <a:pt x="1306" y="847"/>
                  </a:cubicBezTo>
                  <a:cubicBezTo>
                    <a:pt x="1308" y="847"/>
                    <a:pt x="1309" y="846"/>
                    <a:pt x="1311" y="846"/>
                  </a:cubicBezTo>
                  <a:cubicBezTo>
                    <a:pt x="1323" y="844"/>
                    <a:pt x="1336" y="839"/>
                    <a:pt x="1347" y="831"/>
                  </a:cubicBezTo>
                  <a:cubicBezTo>
                    <a:pt x="1358" y="824"/>
                    <a:pt x="1367" y="814"/>
                    <a:pt x="1372" y="804"/>
                  </a:cubicBezTo>
                  <a:cubicBezTo>
                    <a:pt x="1378" y="794"/>
                    <a:pt x="1381" y="783"/>
                    <a:pt x="1382" y="775"/>
                  </a:cubicBezTo>
                  <a:cubicBezTo>
                    <a:pt x="1380" y="781"/>
                    <a:pt x="1380" y="785"/>
                    <a:pt x="1378" y="788"/>
                  </a:cubicBezTo>
                  <a:cubicBezTo>
                    <a:pt x="1377" y="792"/>
                    <a:pt x="1376" y="797"/>
                    <a:pt x="1370" y="803"/>
                  </a:cubicBezTo>
                  <a:cubicBezTo>
                    <a:pt x="1369" y="802"/>
                    <a:pt x="1370" y="800"/>
                    <a:pt x="1371" y="798"/>
                  </a:cubicBezTo>
                  <a:cubicBezTo>
                    <a:pt x="1373" y="795"/>
                    <a:pt x="1374" y="793"/>
                    <a:pt x="1374" y="791"/>
                  </a:cubicBezTo>
                  <a:cubicBezTo>
                    <a:pt x="1373" y="791"/>
                    <a:pt x="1372" y="792"/>
                    <a:pt x="1371" y="793"/>
                  </a:cubicBezTo>
                  <a:cubicBezTo>
                    <a:pt x="1370" y="795"/>
                    <a:pt x="1370" y="798"/>
                    <a:pt x="1368" y="800"/>
                  </a:cubicBezTo>
                  <a:cubicBezTo>
                    <a:pt x="1365" y="805"/>
                    <a:pt x="1361" y="812"/>
                    <a:pt x="1353" y="817"/>
                  </a:cubicBezTo>
                  <a:cubicBezTo>
                    <a:pt x="1353" y="817"/>
                    <a:pt x="1354" y="815"/>
                    <a:pt x="1356" y="813"/>
                  </a:cubicBezTo>
                  <a:cubicBezTo>
                    <a:pt x="1358" y="811"/>
                    <a:pt x="1359" y="808"/>
                    <a:pt x="1361" y="805"/>
                  </a:cubicBezTo>
                  <a:cubicBezTo>
                    <a:pt x="1363" y="802"/>
                    <a:pt x="1365" y="799"/>
                    <a:pt x="1366" y="797"/>
                  </a:cubicBezTo>
                  <a:cubicBezTo>
                    <a:pt x="1367" y="794"/>
                    <a:pt x="1367" y="793"/>
                    <a:pt x="1367" y="793"/>
                  </a:cubicBezTo>
                  <a:cubicBezTo>
                    <a:pt x="1367" y="793"/>
                    <a:pt x="1367" y="793"/>
                    <a:pt x="1367" y="793"/>
                  </a:cubicBezTo>
                  <a:cubicBezTo>
                    <a:pt x="1375" y="780"/>
                    <a:pt x="1380" y="765"/>
                    <a:pt x="1380" y="749"/>
                  </a:cubicBezTo>
                  <a:cubicBezTo>
                    <a:pt x="1380" y="349"/>
                    <a:pt x="1380" y="349"/>
                    <a:pt x="1380" y="349"/>
                  </a:cubicBezTo>
                  <a:cubicBezTo>
                    <a:pt x="1384" y="370"/>
                    <a:pt x="1379" y="391"/>
                    <a:pt x="1383" y="412"/>
                  </a:cubicBezTo>
                  <a:cubicBezTo>
                    <a:pt x="1383" y="411"/>
                    <a:pt x="1382" y="409"/>
                    <a:pt x="1382" y="413"/>
                  </a:cubicBezTo>
                  <a:cubicBezTo>
                    <a:pt x="1381" y="440"/>
                    <a:pt x="1389" y="451"/>
                    <a:pt x="1385" y="472"/>
                  </a:cubicBezTo>
                  <a:cubicBezTo>
                    <a:pt x="1383" y="470"/>
                    <a:pt x="1383" y="470"/>
                    <a:pt x="1383" y="470"/>
                  </a:cubicBezTo>
                  <a:cubicBezTo>
                    <a:pt x="1383" y="472"/>
                    <a:pt x="1385" y="484"/>
                    <a:pt x="1388" y="482"/>
                  </a:cubicBezTo>
                  <a:cubicBezTo>
                    <a:pt x="1387" y="464"/>
                    <a:pt x="1386" y="460"/>
                    <a:pt x="1387" y="444"/>
                  </a:cubicBezTo>
                  <a:cubicBezTo>
                    <a:pt x="1389" y="451"/>
                    <a:pt x="1391" y="465"/>
                    <a:pt x="1391" y="476"/>
                  </a:cubicBezTo>
                  <a:cubicBezTo>
                    <a:pt x="1395" y="477"/>
                    <a:pt x="1395" y="477"/>
                    <a:pt x="1395" y="477"/>
                  </a:cubicBezTo>
                  <a:cubicBezTo>
                    <a:pt x="1399" y="491"/>
                    <a:pt x="1393" y="505"/>
                    <a:pt x="1397" y="518"/>
                  </a:cubicBezTo>
                  <a:cubicBezTo>
                    <a:pt x="1400" y="502"/>
                    <a:pt x="1400" y="502"/>
                    <a:pt x="1400" y="502"/>
                  </a:cubicBezTo>
                  <a:cubicBezTo>
                    <a:pt x="1400" y="503"/>
                    <a:pt x="1400" y="504"/>
                    <a:pt x="1401" y="505"/>
                  </a:cubicBezTo>
                  <a:cubicBezTo>
                    <a:pt x="1400" y="498"/>
                    <a:pt x="1400" y="491"/>
                    <a:pt x="1399" y="490"/>
                  </a:cubicBezTo>
                  <a:cubicBezTo>
                    <a:pt x="1396" y="466"/>
                    <a:pt x="1402" y="453"/>
                    <a:pt x="1405" y="449"/>
                  </a:cubicBezTo>
                  <a:cubicBezTo>
                    <a:pt x="1406" y="438"/>
                    <a:pt x="1410" y="453"/>
                    <a:pt x="1413" y="452"/>
                  </a:cubicBezTo>
                  <a:cubicBezTo>
                    <a:pt x="1412" y="434"/>
                    <a:pt x="1407" y="435"/>
                    <a:pt x="1406" y="417"/>
                  </a:cubicBezTo>
                  <a:cubicBezTo>
                    <a:pt x="1407" y="412"/>
                    <a:pt x="1407" y="414"/>
                    <a:pt x="1408" y="416"/>
                  </a:cubicBezTo>
                  <a:cubicBezTo>
                    <a:pt x="1406" y="404"/>
                    <a:pt x="1406" y="404"/>
                    <a:pt x="1406" y="404"/>
                  </a:cubicBezTo>
                  <a:cubicBezTo>
                    <a:pt x="1407" y="403"/>
                    <a:pt x="1408" y="372"/>
                    <a:pt x="1411" y="390"/>
                  </a:cubicBezTo>
                  <a:cubicBezTo>
                    <a:pt x="1411" y="393"/>
                    <a:pt x="1411" y="398"/>
                    <a:pt x="1411" y="402"/>
                  </a:cubicBezTo>
                  <a:cubicBezTo>
                    <a:pt x="1414" y="377"/>
                    <a:pt x="1417" y="333"/>
                    <a:pt x="1422" y="334"/>
                  </a:cubicBezTo>
                  <a:cubicBezTo>
                    <a:pt x="1423" y="320"/>
                    <a:pt x="1421" y="324"/>
                    <a:pt x="1422" y="302"/>
                  </a:cubicBezTo>
                  <a:cubicBezTo>
                    <a:pt x="1419" y="292"/>
                    <a:pt x="1415" y="303"/>
                    <a:pt x="1413" y="279"/>
                  </a:cubicBezTo>
                  <a:cubicBezTo>
                    <a:pt x="1411" y="298"/>
                    <a:pt x="1411" y="298"/>
                    <a:pt x="1411" y="298"/>
                  </a:cubicBezTo>
                  <a:cubicBezTo>
                    <a:pt x="1412" y="302"/>
                    <a:pt x="1413" y="305"/>
                    <a:pt x="1413" y="309"/>
                  </a:cubicBezTo>
                  <a:cubicBezTo>
                    <a:pt x="1413" y="289"/>
                    <a:pt x="1413" y="289"/>
                    <a:pt x="1413" y="289"/>
                  </a:cubicBezTo>
                  <a:cubicBezTo>
                    <a:pt x="1415" y="302"/>
                    <a:pt x="1416" y="300"/>
                    <a:pt x="1420" y="303"/>
                  </a:cubicBezTo>
                  <a:cubicBezTo>
                    <a:pt x="1420" y="334"/>
                    <a:pt x="1414" y="342"/>
                    <a:pt x="1413" y="357"/>
                  </a:cubicBezTo>
                  <a:cubicBezTo>
                    <a:pt x="1410" y="348"/>
                    <a:pt x="1411" y="332"/>
                    <a:pt x="1407" y="338"/>
                  </a:cubicBezTo>
                  <a:cubicBezTo>
                    <a:pt x="1410" y="323"/>
                    <a:pt x="1403" y="321"/>
                    <a:pt x="1406" y="303"/>
                  </a:cubicBezTo>
                  <a:cubicBezTo>
                    <a:pt x="1408" y="307"/>
                    <a:pt x="1408" y="307"/>
                    <a:pt x="1408" y="307"/>
                  </a:cubicBezTo>
                  <a:cubicBezTo>
                    <a:pt x="1404" y="292"/>
                    <a:pt x="1408" y="290"/>
                    <a:pt x="1405" y="278"/>
                  </a:cubicBezTo>
                  <a:cubicBezTo>
                    <a:pt x="1406" y="279"/>
                    <a:pt x="1407" y="278"/>
                    <a:pt x="1407" y="276"/>
                  </a:cubicBezTo>
                  <a:cubicBezTo>
                    <a:pt x="1405" y="250"/>
                    <a:pt x="1405" y="284"/>
                    <a:pt x="1401" y="258"/>
                  </a:cubicBezTo>
                  <a:cubicBezTo>
                    <a:pt x="1401" y="235"/>
                    <a:pt x="1408" y="251"/>
                    <a:pt x="1409" y="244"/>
                  </a:cubicBezTo>
                  <a:close/>
                  <a:moveTo>
                    <a:pt x="1178" y="62"/>
                  </a:moveTo>
                  <a:cubicBezTo>
                    <a:pt x="1178" y="62"/>
                    <a:pt x="1177" y="63"/>
                    <a:pt x="1174" y="63"/>
                  </a:cubicBezTo>
                  <a:cubicBezTo>
                    <a:pt x="1202" y="63"/>
                    <a:pt x="1205" y="63"/>
                    <a:pt x="1227" y="62"/>
                  </a:cubicBezTo>
                  <a:cubicBezTo>
                    <a:pt x="1220" y="64"/>
                    <a:pt x="1220" y="64"/>
                    <a:pt x="1220" y="64"/>
                  </a:cubicBezTo>
                  <a:cubicBezTo>
                    <a:pt x="1224" y="67"/>
                    <a:pt x="1242" y="64"/>
                    <a:pt x="1260" y="64"/>
                  </a:cubicBezTo>
                  <a:cubicBezTo>
                    <a:pt x="1266" y="62"/>
                    <a:pt x="1277" y="60"/>
                    <a:pt x="1284" y="62"/>
                  </a:cubicBezTo>
                  <a:cubicBezTo>
                    <a:pt x="1282" y="65"/>
                    <a:pt x="1282" y="65"/>
                    <a:pt x="1282" y="65"/>
                  </a:cubicBezTo>
                  <a:cubicBezTo>
                    <a:pt x="1283" y="66"/>
                    <a:pt x="1288" y="67"/>
                    <a:pt x="1296" y="67"/>
                  </a:cubicBezTo>
                  <a:cubicBezTo>
                    <a:pt x="1303" y="67"/>
                    <a:pt x="1313" y="68"/>
                    <a:pt x="1323" y="72"/>
                  </a:cubicBezTo>
                  <a:cubicBezTo>
                    <a:pt x="1321" y="71"/>
                    <a:pt x="1319" y="72"/>
                    <a:pt x="1317" y="72"/>
                  </a:cubicBezTo>
                  <a:cubicBezTo>
                    <a:pt x="1310" y="70"/>
                    <a:pt x="1303" y="69"/>
                    <a:pt x="1296" y="69"/>
                  </a:cubicBezTo>
                  <a:cubicBezTo>
                    <a:pt x="1127" y="69"/>
                    <a:pt x="1127" y="69"/>
                    <a:pt x="1127" y="69"/>
                  </a:cubicBezTo>
                  <a:cubicBezTo>
                    <a:pt x="1143" y="67"/>
                    <a:pt x="1160" y="65"/>
                    <a:pt x="1178" y="62"/>
                  </a:cubicBezTo>
                  <a:close/>
                  <a:moveTo>
                    <a:pt x="780" y="66"/>
                  </a:moveTo>
                  <a:cubicBezTo>
                    <a:pt x="790" y="64"/>
                    <a:pt x="804" y="60"/>
                    <a:pt x="820" y="57"/>
                  </a:cubicBezTo>
                  <a:cubicBezTo>
                    <a:pt x="820" y="57"/>
                    <a:pt x="820" y="57"/>
                    <a:pt x="820" y="57"/>
                  </a:cubicBezTo>
                  <a:cubicBezTo>
                    <a:pt x="855" y="56"/>
                    <a:pt x="855" y="56"/>
                    <a:pt x="855" y="56"/>
                  </a:cubicBezTo>
                  <a:cubicBezTo>
                    <a:pt x="851" y="58"/>
                    <a:pt x="851" y="58"/>
                    <a:pt x="851" y="58"/>
                  </a:cubicBezTo>
                  <a:cubicBezTo>
                    <a:pt x="872" y="55"/>
                    <a:pt x="872" y="55"/>
                    <a:pt x="872" y="55"/>
                  </a:cubicBezTo>
                  <a:cubicBezTo>
                    <a:pt x="871" y="59"/>
                    <a:pt x="878" y="57"/>
                    <a:pt x="877" y="60"/>
                  </a:cubicBezTo>
                  <a:cubicBezTo>
                    <a:pt x="890" y="67"/>
                    <a:pt x="923" y="57"/>
                    <a:pt x="952" y="60"/>
                  </a:cubicBezTo>
                  <a:cubicBezTo>
                    <a:pt x="947" y="62"/>
                    <a:pt x="947" y="62"/>
                    <a:pt x="947" y="62"/>
                  </a:cubicBezTo>
                  <a:cubicBezTo>
                    <a:pt x="963" y="58"/>
                    <a:pt x="1001" y="63"/>
                    <a:pt x="1025" y="64"/>
                  </a:cubicBezTo>
                  <a:cubicBezTo>
                    <a:pt x="1024" y="64"/>
                    <a:pt x="1024" y="64"/>
                    <a:pt x="1024" y="64"/>
                  </a:cubicBezTo>
                  <a:cubicBezTo>
                    <a:pt x="1013" y="66"/>
                    <a:pt x="1009" y="67"/>
                    <a:pt x="1010" y="69"/>
                  </a:cubicBezTo>
                  <a:cubicBezTo>
                    <a:pt x="975" y="69"/>
                    <a:pt x="975" y="69"/>
                    <a:pt x="975" y="69"/>
                  </a:cubicBezTo>
                  <a:cubicBezTo>
                    <a:pt x="974" y="69"/>
                    <a:pt x="972" y="68"/>
                    <a:pt x="970" y="67"/>
                  </a:cubicBezTo>
                  <a:cubicBezTo>
                    <a:pt x="965" y="68"/>
                    <a:pt x="959" y="69"/>
                    <a:pt x="952" y="69"/>
                  </a:cubicBezTo>
                  <a:cubicBezTo>
                    <a:pt x="899" y="69"/>
                    <a:pt x="899" y="69"/>
                    <a:pt x="899" y="69"/>
                  </a:cubicBezTo>
                  <a:cubicBezTo>
                    <a:pt x="901" y="68"/>
                    <a:pt x="905" y="67"/>
                    <a:pt x="908" y="66"/>
                  </a:cubicBezTo>
                  <a:cubicBezTo>
                    <a:pt x="839" y="69"/>
                    <a:pt x="839" y="69"/>
                    <a:pt x="839" y="69"/>
                  </a:cubicBezTo>
                  <a:cubicBezTo>
                    <a:pt x="839" y="69"/>
                    <a:pt x="839" y="69"/>
                    <a:pt x="839" y="69"/>
                  </a:cubicBezTo>
                  <a:cubicBezTo>
                    <a:pt x="778" y="69"/>
                    <a:pt x="778" y="69"/>
                    <a:pt x="778" y="69"/>
                  </a:cubicBezTo>
                  <a:cubicBezTo>
                    <a:pt x="780" y="68"/>
                    <a:pt x="780" y="68"/>
                    <a:pt x="780" y="66"/>
                  </a:cubicBezTo>
                  <a:close/>
                  <a:moveTo>
                    <a:pt x="471" y="56"/>
                  </a:moveTo>
                  <a:cubicBezTo>
                    <a:pt x="473" y="60"/>
                    <a:pt x="473" y="60"/>
                    <a:pt x="473" y="60"/>
                  </a:cubicBezTo>
                  <a:cubicBezTo>
                    <a:pt x="516" y="61"/>
                    <a:pt x="547" y="51"/>
                    <a:pt x="592" y="53"/>
                  </a:cubicBezTo>
                  <a:cubicBezTo>
                    <a:pt x="586" y="57"/>
                    <a:pt x="569" y="55"/>
                    <a:pt x="571" y="57"/>
                  </a:cubicBezTo>
                  <a:cubicBezTo>
                    <a:pt x="598" y="57"/>
                    <a:pt x="595" y="47"/>
                    <a:pt x="621" y="52"/>
                  </a:cubicBezTo>
                  <a:cubicBezTo>
                    <a:pt x="583" y="54"/>
                    <a:pt x="645" y="54"/>
                    <a:pt x="611" y="58"/>
                  </a:cubicBezTo>
                  <a:cubicBezTo>
                    <a:pt x="658" y="52"/>
                    <a:pt x="709" y="60"/>
                    <a:pt x="740" y="59"/>
                  </a:cubicBezTo>
                  <a:cubicBezTo>
                    <a:pt x="732" y="56"/>
                    <a:pt x="753" y="55"/>
                    <a:pt x="754" y="54"/>
                  </a:cubicBezTo>
                  <a:cubicBezTo>
                    <a:pt x="762" y="55"/>
                    <a:pt x="760" y="57"/>
                    <a:pt x="753" y="57"/>
                  </a:cubicBezTo>
                  <a:cubicBezTo>
                    <a:pt x="769" y="60"/>
                    <a:pt x="772" y="63"/>
                    <a:pt x="769" y="66"/>
                  </a:cubicBezTo>
                  <a:cubicBezTo>
                    <a:pt x="736" y="66"/>
                    <a:pt x="736" y="66"/>
                    <a:pt x="736" y="66"/>
                  </a:cubicBezTo>
                  <a:cubicBezTo>
                    <a:pt x="742" y="67"/>
                    <a:pt x="747" y="68"/>
                    <a:pt x="751" y="69"/>
                  </a:cubicBezTo>
                  <a:cubicBezTo>
                    <a:pt x="700" y="69"/>
                    <a:pt x="700" y="69"/>
                    <a:pt x="700" y="69"/>
                  </a:cubicBezTo>
                  <a:cubicBezTo>
                    <a:pt x="697" y="68"/>
                    <a:pt x="695" y="67"/>
                    <a:pt x="696" y="67"/>
                  </a:cubicBezTo>
                  <a:cubicBezTo>
                    <a:pt x="685" y="68"/>
                    <a:pt x="668" y="64"/>
                    <a:pt x="662" y="65"/>
                  </a:cubicBezTo>
                  <a:cubicBezTo>
                    <a:pt x="674" y="67"/>
                    <a:pt x="672" y="68"/>
                    <a:pt x="665" y="69"/>
                  </a:cubicBezTo>
                  <a:cubicBezTo>
                    <a:pt x="647" y="69"/>
                    <a:pt x="647" y="69"/>
                    <a:pt x="647" y="69"/>
                  </a:cubicBezTo>
                  <a:cubicBezTo>
                    <a:pt x="647" y="68"/>
                    <a:pt x="650" y="67"/>
                    <a:pt x="644" y="66"/>
                  </a:cubicBezTo>
                  <a:cubicBezTo>
                    <a:pt x="618" y="67"/>
                    <a:pt x="618" y="67"/>
                    <a:pt x="618" y="67"/>
                  </a:cubicBezTo>
                  <a:cubicBezTo>
                    <a:pt x="641" y="67"/>
                    <a:pt x="641" y="67"/>
                    <a:pt x="641" y="67"/>
                  </a:cubicBezTo>
                  <a:cubicBezTo>
                    <a:pt x="638" y="69"/>
                    <a:pt x="638" y="69"/>
                    <a:pt x="638" y="69"/>
                  </a:cubicBezTo>
                  <a:cubicBezTo>
                    <a:pt x="471" y="69"/>
                    <a:pt x="471" y="69"/>
                    <a:pt x="471" y="69"/>
                  </a:cubicBezTo>
                  <a:cubicBezTo>
                    <a:pt x="458" y="66"/>
                    <a:pt x="451" y="62"/>
                    <a:pt x="444" y="57"/>
                  </a:cubicBezTo>
                  <a:cubicBezTo>
                    <a:pt x="454" y="57"/>
                    <a:pt x="463" y="56"/>
                    <a:pt x="471" y="56"/>
                  </a:cubicBezTo>
                  <a:close/>
                  <a:moveTo>
                    <a:pt x="335" y="64"/>
                  </a:moveTo>
                  <a:cubicBezTo>
                    <a:pt x="334" y="64"/>
                    <a:pt x="334" y="64"/>
                    <a:pt x="333" y="64"/>
                  </a:cubicBezTo>
                  <a:cubicBezTo>
                    <a:pt x="341" y="63"/>
                    <a:pt x="350" y="63"/>
                    <a:pt x="358" y="62"/>
                  </a:cubicBezTo>
                  <a:cubicBezTo>
                    <a:pt x="361" y="66"/>
                    <a:pt x="362" y="68"/>
                    <a:pt x="359" y="69"/>
                  </a:cubicBezTo>
                  <a:cubicBezTo>
                    <a:pt x="356" y="69"/>
                    <a:pt x="356" y="69"/>
                    <a:pt x="356" y="69"/>
                  </a:cubicBezTo>
                  <a:cubicBezTo>
                    <a:pt x="355" y="69"/>
                    <a:pt x="355" y="69"/>
                    <a:pt x="355" y="69"/>
                  </a:cubicBezTo>
                  <a:cubicBezTo>
                    <a:pt x="355" y="69"/>
                    <a:pt x="355" y="69"/>
                    <a:pt x="355" y="69"/>
                  </a:cubicBezTo>
                  <a:cubicBezTo>
                    <a:pt x="322" y="69"/>
                    <a:pt x="322" y="69"/>
                    <a:pt x="322" y="69"/>
                  </a:cubicBezTo>
                  <a:cubicBezTo>
                    <a:pt x="319" y="68"/>
                    <a:pt x="315" y="67"/>
                    <a:pt x="310" y="67"/>
                  </a:cubicBezTo>
                  <a:lnTo>
                    <a:pt x="335" y="64"/>
                  </a:lnTo>
                  <a:close/>
                  <a:moveTo>
                    <a:pt x="308" y="69"/>
                  </a:moveTo>
                  <a:cubicBezTo>
                    <a:pt x="278" y="69"/>
                    <a:pt x="278" y="69"/>
                    <a:pt x="278" y="69"/>
                  </a:cubicBezTo>
                  <a:cubicBezTo>
                    <a:pt x="281" y="67"/>
                    <a:pt x="296" y="68"/>
                    <a:pt x="308" y="69"/>
                  </a:cubicBezTo>
                  <a:close/>
                  <a:moveTo>
                    <a:pt x="60" y="137"/>
                  </a:moveTo>
                  <a:cubicBezTo>
                    <a:pt x="59" y="140"/>
                    <a:pt x="58" y="144"/>
                    <a:pt x="57" y="147"/>
                  </a:cubicBezTo>
                  <a:cubicBezTo>
                    <a:pt x="57" y="149"/>
                    <a:pt x="57" y="151"/>
                    <a:pt x="56" y="153"/>
                  </a:cubicBezTo>
                  <a:cubicBezTo>
                    <a:pt x="56" y="154"/>
                    <a:pt x="56" y="156"/>
                    <a:pt x="55" y="157"/>
                  </a:cubicBezTo>
                  <a:cubicBezTo>
                    <a:pt x="55" y="156"/>
                    <a:pt x="55" y="154"/>
                    <a:pt x="55" y="152"/>
                  </a:cubicBezTo>
                  <a:cubicBezTo>
                    <a:pt x="56" y="145"/>
                    <a:pt x="56" y="145"/>
                    <a:pt x="56" y="145"/>
                  </a:cubicBezTo>
                  <a:cubicBezTo>
                    <a:pt x="56" y="143"/>
                    <a:pt x="56" y="141"/>
                    <a:pt x="57" y="139"/>
                  </a:cubicBezTo>
                  <a:cubicBezTo>
                    <a:pt x="57" y="137"/>
                    <a:pt x="57" y="135"/>
                    <a:pt x="58" y="133"/>
                  </a:cubicBezTo>
                  <a:cubicBezTo>
                    <a:pt x="60" y="124"/>
                    <a:pt x="63" y="116"/>
                    <a:pt x="67" y="109"/>
                  </a:cubicBezTo>
                  <a:cubicBezTo>
                    <a:pt x="76" y="94"/>
                    <a:pt x="89" y="81"/>
                    <a:pt x="103" y="73"/>
                  </a:cubicBezTo>
                  <a:cubicBezTo>
                    <a:pt x="99" y="73"/>
                    <a:pt x="99" y="73"/>
                    <a:pt x="99" y="73"/>
                  </a:cubicBezTo>
                  <a:cubicBezTo>
                    <a:pt x="108" y="68"/>
                    <a:pt x="116" y="62"/>
                    <a:pt x="122" y="62"/>
                  </a:cubicBezTo>
                  <a:cubicBezTo>
                    <a:pt x="123" y="62"/>
                    <a:pt x="120" y="64"/>
                    <a:pt x="115" y="68"/>
                  </a:cubicBezTo>
                  <a:cubicBezTo>
                    <a:pt x="113" y="69"/>
                    <a:pt x="111" y="71"/>
                    <a:pt x="108" y="74"/>
                  </a:cubicBezTo>
                  <a:cubicBezTo>
                    <a:pt x="106" y="76"/>
                    <a:pt x="103" y="79"/>
                    <a:pt x="101" y="82"/>
                  </a:cubicBezTo>
                  <a:cubicBezTo>
                    <a:pt x="98" y="85"/>
                    <a:pt x="95" y="89"/>
                    <a:pt x="93" y="93"/>
                  </a:cubicBezTo>
                  <a:cubicBezTo>
                    <a:pt x="89" y="97"/>
                    <a:pt x="85" y="102"/>
                    <a:pt x="82" y="106"/>
                  </a:cubicBezTo>
                  <a:cubicBezTo>
                    <a:pt x="82" y="106"/>
                    <a:pt x="82" y="106"/>
                    <a:pt x="82" y="106"/>
                  </a:cubicBezTo>
                  <a:cubicBezTo>
                    <a:pt x="81" y="107"/>
                    <a:pt x="79" y="108"/>
                    <a:pt x="76" y="111"/>
                  </a:cubicBezTo>
                  <a:cubicBezTo>
                    <a:pt x="75" y="112"/>
                    <a:pt x="74" y="114"/>
                    <a:pt x="72" y="115"/>
                  </a:cubicBezTo>
                  <a:cubicBezTo>
                    <a:pt x="71" y="117"/>
                    <a:pt x="69" y="119"/>
                    <a:pt x="68" y="121"/>
                  </a:cubicBezTo>
                  <a:cubicBezTo>
                    <a:pt x="65" y="125"/>
                    <a:pt x="63" y="131"/>
                    <a:pt x="60" y="137"/>
                  </a:cubicBezTo>
                  <a:close/>
                  <a:moveTo>
                    <a:pt x="67" y="367"/>
                  </a:moveTo>
                  <a:cubicBezTo>
                    <a:pt x="67" y="373"/>
                    <a:pt x="67" y="376"/>
                    <a:pt x="67" y="378"/>
                  </a:cubicBezTo>
                  <a:cubicBezTo>
                    <a:pt x="67" y="373"/>
                    <a:pt x="67" y="369"/>
                    <a:pt x="67" y="365"/>
                  </a:cubicBezTo>
                  <a:cubicBezTo>
                    <a:pt x="67" y="366"/>
                    <a:pt x="67" y="366"/>
                    <a:pt x="67" y="367"/>
                  </a:cubicBezTo>
                  <a:close/>
                  <a:moveTo>
                    <a:pt x="64" y="483"/>
                  </a:moveTo>
                  <a:cubicBezTo>
                    <a:pt x="63" y="477"/>
                    <a:pt x="63" y="477"/>
                    <a:pt x="63" y="477"/>
                  </a:cubicBezTo>
                  <a:cubicBezTo>
                    <a:pt x="64" y="451"/>
                    <a:pt x="65" y="427"/>
                    <a:pt x="65" y="404"/>
                  </a:cubicBezTo>
                  <a:cubicBezTo>
                    <a:pt x="66" y="413"/>
                    <a:pt x="67" y="421"/>
                    <a:pt x="67" y="431"/>
                  </a:cubicBezTo>
                  <a:cubicBezTo>
                    <a:pt x="67" y="429"/>
                    <a:pt x="68" y="427"/>
                    <a:pt x="68" y="424"/>
                  </a:cubicBezTo>
                  <a:cubicBezTo>
                    <a:pt x="68" y="482"/>
                    <a:pt x="68" y="482"/>
                    <a:pt x="68" y="482"/>
                  </a:cubicBezTo>
                  <a:cubicBezTo>
                    <a:pt x="66" y="474"/>
                    <a:pt x="66" y="463"/>
                    <a:pt x="66" y="452"/>
                  </a:cubicBezTo>
                  <a:cubicBezTo>
                    <a:pt x="66" y="453"/>
                    <a:pt x="65" y="465"/>
                    <a:pt x="64" y="483"/>
                  </a:cubicBezTo>
                  <a:close/>
                  <a:moveTo>
                    <a:pt x="554" y="835"/>
                  </a:moveTo>
                  <a:cubicBezTo>
                    <a:pt x="556" y="834"/>
                    <a:pt x="558" y="834"/>
                    <a:pt x="560" y="833"/>
                  </a:cubicBezTo>
                  <a:cubicBezTo>
                    <a:pt x="574" y="833"/>
                    <a:pt x="574" y="833"/>
                    <a:pt x="574" y="833"/>
                  </a:cubicBezTo>
                  <a:cubicBezTo>
                    <a:pt x="573" y="835"/>
                    <a:pt x="572" y="837"/>
                    <a:pt x="554" y="835"/>
                  </a:cubicBezTo>
                  <a:close/>
                  <a:moveTo>
                    <a:pt x="582" y="833"/>
                  </a:moveTo>
                  <a:cubicBezTo>
                    <a:pt x="595" y="833"/>
                    <a:pt x="595" y="833"/>
                    <a:pt x="595" y="833"/>
                  </a:cubicBezTo>
                  <a:cubicBezTo>
                    <a:pt x="592" y="834"/>
                    <a:pt x="589" y="834"/>
                    <a:pt x="585" y="834"/>
                  </a:cubicBezTo>
                  <a:cubicBezTo>
                    <a:pt x="584" y="834"/>
                    <a:pt x="583" y="833"/>
                    <a:pt x="582" y="833"/>
                  </a:cubicBezTo>
                  <a:close/>
                  <a:moveTo>
                    <a:pt x="1380" y="349"/>
                  </a:moveTo>
                  <a:cubicBezTo>
                    <a:pt x="1380" y="341"/>
                    <a:pt x="1380" y="341"/>
                    <a:pt x="1380" y="341"/>
                  </a:cubicBezTo>
                  <a:cubicBezTo>
                    <a:pt x="1381" y="346"/>
                    <a:pt x="1381" y="351"/>
                    <a:pt x="1382" y="354"/>
                  </a:cubicBezTo>
                  <a:lnTo>
                    <a:pt x="1380" y="34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4" name="Freeform 31"/>
            <p:cNvSpPr/>
            <p:nvPr/>
          </p:nvSpPr>
          <p:spPr bwMode="auto">
            <a:xfrm>
              <a:off x="2235201" y="1004888"/>
              <a:ext cx="317500" cy="36512"/>
            </a:xfrm>
            <a:custGeom>
              <a:avLst/>
              <a:gdLst>
                <a:gd name="T0" fmla="*/ 168 w 225"/>
                <a:gd name="T1" fmla="*/ 15 h 25"/>
                <a:gd name="T2" fmla="*/ 157 w 225"/>
                <a:gd name="T3" fmla="*/ 18 h 25"/>
                <a:gd name="T4" fmla="*/ 193 w 225"/>
                <a:gd name="T5" fmla="*/ 14 h 25"/>
                <a:gd name="T6" fmla="*/ 197 w 225"/>
                <a:gd name="T7" fmla="*/ 16 h 25"/>
                <a:gd name="T8" fmla="*/ 216 w 225"/>
                <a:gd name="T9" fmla="*/ 7 h 25"/>
                <a:gd name="T10" fmla="*/ 210 w 225"/>
                <a:gd name="T11" fmla="*/ 9 h 25"/>
                <a:gd name="T12" fmla="*/ 197 w 225"/>
                <a:gd name="T13" fmla="*/ 5 h 25"/>
                <a:gd name="T14" fmla="*/ 135 w 225"/>
                <a:gd name="T15" fmla="*/ 12 h 25"/>
                <a:gd name="T16" fmla="*/ 179 w 225"/>
                <a:gd name="T17" fmla="*/ 6 h 25"/>
                <a:gd name="T18" fmla="*/ 177 w 225"/>
                <a:gd name="T19" fmla="*/ 2 h 25"/>
                <a:gd name="T20" fmla="*/ 214 w 225"/>
                <a:gd name="T21" fmla="*/ 1 h 25"/>
                <a:gd name="T22" fmla="*/ 196 w 225"/>
                <a:gd name="T23" fmla="*/ 2 h 25"/>
                <a:gd name="T24" fmla="*/ 196 w 225"/>
                <a:gd name="T25" fmla="*/ 0 h 25"/>
                <a:gd name="T26" fmla="*/ 155 w 225"/>
                <a:gd name="T27" fmla="*/ 1 h 25"/>
                <a:gd name="T28" fmla="*/ 106 w 225"/>
                <a:gd name="T29" fmla="*/ 7 h 25"/>
                <a:gd name="T30" fmla="*/ 107 w 225"/>
                <a:gd name="T31" fmla="*/ 6 h 25"/>
                <a:gd name="T32" fmla="*/ 40 w 225"/>
                <a:gd name="T33" fmla="*/ 5 h 25"/>
                <a:gd name="T34" fmla="*/ 80 w 225"/>
                <a:gd name="T35" fmla="*/ 11 h 25"/>
                <a:gd name="T36" fmla="*/ 66 w 225"/>
                <a:gd name="T37" fmla="*/ 14 h 25"/>
                <a:gd name="T38" fmla="*/ 26 w 225"/>
                <a:gd name="T39" fmla="*/ 13 h 25"/>
                <a:gd name="T40" fmla="*/ 39 w 225"/>
                <a:gd name="T41" fmla="*/ 15 h 25"/>
                <a:gd name="T42" fmla="*/ 2 w 225"/>
                <a:gd name="T43" fmla="*/ 20 h 25"/>
                <a:gd name="T44" fmla="*/ 39 w 225"/>
                <a:gd name="T45" fmla="*/ 21 h 25"/>
                <a:gd name="T46" fmla="*/ 30 w 225"/>
                <a:gd name="T47" fmla="*/ 25 h 25"/>
                <a:gd name="T48" fmla="*/ 69 w 225"/>
                <a:gd name="T49" fmla="*/ 21 h 25"/>
                <a:gd name="T50" fmla="*/ 94 w 225"/>
                <a:gd name="T51" fmla="*/ 10 h 25"/>
                <a:gd name="T52" fmla="*/ 110 w 225"/>
                <a:gd name="T53" fmla="*/ 21 h 25"/>
                <a:gd name="T54" fmla="*/ 168 w 225"/>
                <a:gd name="T55" fmla="*/ 1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5" h="25">
                  <a:moveTo>
                    <a:pt x="168" y="15"/>
                  </a:moveTo>
                  <a:cubicBezTo>
                    <a:pt x="157" y="18"/>
                    <a:pt x="157" y="18"/>
                    <a:pt x="157" y="18"/>
                  </a:cubicBezTo>
                  <a:cubicBezTo>
                    <a:pt x="177" y="18"/>
                    <a:pt x="185" y="15"/>
                    <a:pt x="193" y="14"/>
                  </a:cubicBezTo>
                  <a:cubicBezTo>
                    <a:pt x="192" y="14"/>
                    <a:pt x="194" y="15"/>
                    <a:pt x="197" y="16"/>
                  </a:cubicBezTo>
                  <a:cubicBezTo>
                    <a:pt x="215" y="15"/>
                    <a:pt x="225" y="10"/>
                    <a:pt x="216" y="7"/>
                  </a:cubicBezTo>
                  <a:cubicBezTo>
                    <a:pt x="210" y="9"/>
                    <a:pt x="210" y="9"/>
                    <a:pt x="210" y="9"/>
                  </a:cubicBezTo>
                  <a:cubicBezTo>
                    <a:pt x="197" y="5"/>
                    <a:pt x="197" y="5"/>
                    <a:pt x="197" y="5"/>
                  </a:cubicBezTo>
                  <a:cubicBezTo>
                    <a:pt x="192" y="13"/>
                    <a:pt x="155" y="8"/>
                    <a:pt x="135" y="12"/>
                  </a:cubicBezTo>
                  <a:cubicBezTo>
                    <a:pt x="149" y="8"/>
                    <a:pt x="161" y="1"/>
                    <a:pt x="179" y="6"/>
                  </a:cubicBezTo>
                  <a:cubicBezTo>
                    <a:pt x="177" y="2"/>
                    <a:pt x="177" y="2"/>
                    <a:pt x="177" y="2"/>
                  </a:cubicBezTo>
                  <a:cubicBezTo>
                    <a:pt x="192" y="1"/>
                    <a:pt x="205" y="5"/>
                    <a:pt x="214" y="1"/>
                  </a:cubicBezTo>
                  <a:cubicBezTo>
                    <a:pt x="196" y="2"/>
                    <a:pt x="196" y="2"/>
                    <a:pt x="196" y="2"/>
                  </a:cubicBezTo>
                  <a:cubicBezTo>
                    <a:pt x="196" y="0"/>
                    <a:pt x="196" y="0"/>
                    <a:pt x="196" y="0"/>
                  </a:cubicBezTo>
                  <a:cubicBezTo>
                    <a:pt x="183" y="0"/>
                    <a:pt x="166" y="4"/>
                    <a:pt x="155" y="1"/>
                  </a:cubicBezTo>
                  <a:cubicBezTo>
                    <a:pt x="144" y="4"/>
                    <a:pt x="134" y="8"/>
                    <a:pt x="106" y="7"/>
                  </a:cubicBezTo>
                  <a:cubicBezTo>
                    <a:pt x="107" y="6"/>
                    <a:pt x="107" y="6"/>
                    <a:pt x="107" y="6"/>
                  </a:cubicBezTo>
                  <a:cubicBezTo>
                    <a:pt x="88" y="14"/>
                    <a:pt x="54" y="2"/>
                    <a:pt x="40" y="5"/>
                  </a:cubicBezTo>
                  <a:cubicBezTo>
                    <a:pt x="31" y="12"/>
                    <a:pt x="71" y="8"/>
                    <a:pt x="80" y="11"/>
                  </a:cubicBezTo>
                  <a:cubicBezTo>
                    <a:pt x="68" y="14"/>
                    <a:pt x="56" y="10"/>
                    <a:pt x="66" y="14"/>
                  </a:cubicBezTo>
                  <a:cubicBezTo>
                    <a:pt x="38" y="18"/>
                    <a:pt x="49" y="8"/>
                    <a:pt x="26" y="13"/>
                  </a:cubicBezTo>
                  <a:cubicBezTo>
                    <a:pt x="39" y="15"/>
                    <a:pt x="39" y="15"/>
                    <a:pt x="39" y="15"/>
                  </a:cubicBezTo>
                  <a:cubicBezTo>
                    <a:pt x="29" y="18"/>
                    <a:pt x="12" y="16"/>
                    <a:pt x="2" y="20"/>
                  </a:cubicBezTo>
                  <a:cubicBezTo>
                    <a:pt x="0" y="25"/>
                    <a:pt x="19" y="19"/>
                    <a:pt x="39" y="21"/>
                  </a:cubicBezTo>
                  <a:cubicBezTo>
                    <a:pt x="30" y="25"/>
                    <a:pt x="30" y="25"/>
                    <a:pt x="30" y="25"/>
                  </a:cubicBezTo>
                  <a:cubicBezTo>
                    <a:pt x="69" y="21"/>
                    <a:pt x="69" y="21"/>
                    <a:pt x="69" y="21"/>
                  </a:cubicBezTo>
                  <a:cubicBezTo>
                    <a:pt x="81" y="15"/>
                    <a:pt x="70" y="15"/>
                    <a:pt x="94" y="10"/>
                  </a:cubicBezTo>
                  <a:cubicBezTo>
                    <a:pt x="103" y="13"/>
                    <a:pt x="109" y="17"/>
                    <a:pt x="110" y="21"/>
                  </a:cubicBezTo>
                  <a:cubicBezTo>
                    <a:pt x="119" y="17"/>
                    <a:pt x="142" y="15"/>
                    <a:pt x="168"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5" name="Freeform 32"/>
            <p:cNvSpPr/>
            <p:nvPr/>
          </p:nvSpPr>
          <p:spPr bwMode="auto">
            <a:xfrm>
              <a:off x="2390776" y="103505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6" name="Freeform 33"/>
            <p:cNvSpPr/>
            <p:nvPr/>
          </p:nvSpPr>
          <p:spPr bwMode="auto">
            <a:xfrm>
              <a:off x="3687763" y="1576388"/>
              <a:ext cx="0" cy="1587"/>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7" name="Freeform 34"/>
            <p:cNvSpPr/>
            <p:nvPr/>
          </p:nvSpPr>
          <p:spPr bwMode="auto">
            <a:xfrm>
              <a:off x="3662363" y="1666875"/>
              <a:ext cx="6350" cy="41275"/>
            </a:xfrm>
            <a:custGeom>
              <a:avLst/>
              <a:gdLst>
                <a:gd name="T0" fmla="*/ 0 w 4"/>
                <a:gd name="T1" fmla="*/ 9 h 29"/>
                <a:gd name="T2" fmla="*/ 4 w 4"/>
                <a:gd name="T3" fmla="*/ 26 h 29"/>
                <a:gd name="T4" fmla="*/ 0 w 4"/>
                <a:gd name="T5" fmla="*/ 9 h 29"/>
              </a:gdLst>
              <a:ahLst/>
              <a:cxnLst>
                <a:cxn ang="0">
                  <a:pos x="T0" y="T1"/>
                </a:cxn>
                <a:cxn ang="0">
                  <a:pos x="T2" y="T3"/>
                </a:cxn>
                <a:cxn ang="0">
                  <a:pos x="T4" y="T5"/>
                </a:cxn>
              </a:cxnLst>
              <a:rect l="0" t="0" r="r" b="b"/>
              <a:pathLst>
                <a:path w="4" h="29">
                  <a:moveTo>
                    <a:pt x="0" y="9"/>
                  </a:moveTo>
                  <a:cubicBezTo>
                    <a:pt x="2" y="15"/>
                    <a:pt x="1" y="29"/>
                    <a:pt x="4" y="26"/>
                  </a:cubicBezTo>
                  <a:cubicBezTo>
                    <a:pt x="1" y="27"/>
                    <a:pt x="4" y="0"/>
                    <a:pt x="0"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8" name="Freeform 35"/>
            <p:cNvSpPr/>
            <p:nvPr/>
          </p:nvSpPr>
          <p:spPr bwMode="auto">
            <a:xfrm>
              <a:off x="3660776" y="1711325"/>
              <a:ext cx="0" cy="3175"/>
            </a:xfrm>
            <a:custGeom>
              <a:avLst/>
              <a:gdLst>
                <a:gd name="T0" fmla="*/ 0 h 2"/>
                <a:gd name="T1" fmla="*/ 2 h 2"/>
                <a:gd name="T2" fmla="*/ 0 h 2"/>
              </a:gdLst>
              <a:ahLst/>
              <a:cxnLst>
                <a:cxn ang="0">
                  <a:pos x="0" y="T0"/>
                </a:cxn>
                <a:cxn ang="0">
                  <a:pos x="0" y="T1"/>
                </a:cxn>
                <a:cxn ang="0">
                  <a:pos x="0" y="T2"/>
                </a:cxn>
              </a:cxnLst>
              <a:rect l="0" t="0" r="r" b="b"/>
              <a:pathLst>
                <a:path h="2">
                  <a:moveTo>
                    <a:pt x="0" y="0"/>
                  </a:moveTo>
                  <a:cubicBezTo>
                    <a:pt x="0" y="2"/>
                    <a:pt x="0" y="2"/>
                    <a:pt x="0" y="2"/>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9" name="Freeform 36"/>
            <p:cNvSpPr/>
            <p:nvPr/>
          </p:nvSpPr>
          <p:spPr bwMode="auto">
            <a:xfrm>
              <a:off x="3657601" y="1689100"/>
              <a:ext cx="3175" cy="22225"/>
            </a:xfrm>
            <a:custGeom>
              <a:avLst/>
              <a:gdLst>
                <a:gd name="T0" fmla="*/ 0 w 2"/>
                <a:gd name="T1" fmla="*/ 11 h 16"/>
                <a:gd name="T2" fmla="*/ 2 w 2"/>
                <a:gd name="T3" fmla="*/ 16 h 16"/>
                <a:gd name="T4" fmla="*/ 1 w 2"/>
                <a:gd name="T5" fmla="*/ 0 h 16"/>
                <a:gd name="T6" fmla="*/ 0 w 2"/>
                <a:gd name="T7" fmla="*/ 11 h 16"/>
              </a:gdLst>
              <a:ahLst/>
              <a:cxnLst>
                <a:cxn ang="0">
                  <a:pos x="T0" y="T1"/>
                </a:cxn>
                <a:cxn ang="0">
                  <a:pos x="T2" y="T3"/>
                </a:cxn>
                <a:cxn ang="0">
                  <a:pos x="T4" y="T5"/>
                </a:cxn>
                <a:cxn ang="0">
                  <a:pos x="T6" y="T7"/>
                </a:cxn>
              </a:cxnLst>
              <a:rect l="0" t="0" r="r" b="b"/>
              <a:pathLst>
                <a:path w="2" h="16">
                  <a:moveTo>
                    <a:pt x="0" y="11"/>
                  </a:moveTo>
                  <a:cubicBezTo>
                    <a:pt x="0" y="12"/>
                    <a:pt x="2" y="12"/>
                    <a:pt x="2" y="16"/>
                  </a:cubicBezTo>
                  <a:cubicBezTo>
                    <a:pt x="1" y="0"/>
                    <a:pt x="1" y="0"/>
                    <a:pt x="1" y="0"/>
                  </a:cubicBezTo>
                  <a:lnTo>
                    <a:pt x="0"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0" name="Freeform 37"/>
            <p:cNvSpPr/>
            <p:nvPr/>
          </p:nvSpPr>
          <p:spPr bwMode="auto">
            <a:xfrm>
              <a:off x="3709988" y="1230313"/>
              <a:ext cx="6350" cy="22225"/>
            </a:xfrm>
            <a:custGeom>
              <a:avLst/>
              <a:gdLst>
                <a:gd name="T0" fmla="*/ 1 w 4"/>
                <a:gd name="T1" fmla="*/ 0 h 16"/>
                <a:gd name="T2" fmla="*/ 1 w 4"/>
                <a:gd name="T3" fmla="*/ 16 h 16"/>
                <a:gd name="T4" fmla="*/ 1 w 4"/>
                <a:gd name="T5" fmla="*/ 0 h 16"/>
              </a:gdLst>
              <a:ahLst/>
              <a:cxnLst>
                <a:cxn ang="0">
                  <a:pos x="T0" y="T1"/>
                </a:cxn>
                <a:cxn ang="0">
                  <a:pos x="T2" y="T3"/>
                </a:cxn>
                <a:cxn ang="0">
                  <a:pos x="T4" y="T5"/>
                </a:cxn>
              </a:cxnLst>
              <a:rect l="0" t="0" r="r" b="b"/>
              <a:pathLst>
                <a:path w="4" h="16">
                  <a:moveTo>
                    <a:pt x="1" y="0"/>
                  </a:moveTo>
                  <a:cubicBezTo>
                    <a:pt x="0" y="5"/>
                    <a:pt x="0" y="10"/>
                    <a:pt x="1" y="16"/>
                  </a:cubicBezTo>
                  <a:cubicBezTo>
                    <a:pt x="4" y="15"/>
                    <a:pt x="1" y="5"/>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1" name="Freeform 38"/>
            <p:cNvSpPr/>
            <p:nvPr/>
          </p:nvSpPr>
          <p:spPr bwMode="auto">
            <a:xfrm>
              <a:off x="3019426" y="2232025"/>
              <a:ext cx="161925" cy="1587"/>
            </a:xfrm>
            <a:custGeom>
              <a:avLst/>
              <a:gdLst>
                <a:gd name="T0" fmla="*/ 114 w 114"/>
                <a:gd name="T1" fmla="*/ 0 h 2"/>
                <a:gd name="T2" fmla="*/ 0 w 114"/>
                <a:gd name="T3" fmla="*/ 2 h 2"/>
                <a:gd name="T4" fmla="*/ 114 w 114"/>
                <a:gd name="T5" fmla="*/ 0 h 2"/>
              </a:gdLst>
              <a:ahLst/>
              <a:cxnLst>
                <a:cxn ang="0">
                  <a:pos x="T0" y="T1"/>
                </a:cxn>
                <a:cxn ang="0">
                  <a:pos x="T2" y="T3"/>
                </a:cxn>
                <a:cxn ang="0">
                  <a:pos x="T4" y="T5"/>
                </a:cxn>
              </a:cxnLst>
              <a:rect l="0" t="0" r="r" b="b"/>
              <a:pathLst>
                <a:path w="114" h="2">
                  <a:moveTo>
                    <a:pt x="114" y="0"/>
                  </a:moveTo>
                  <a:cubicBezTo>
                    <a:pt x="81" y="0"/>
                    <a:pt x="51" y="1"/>
                    <a:pt x="0" y="2"/>
                  </a:cubicBezTo>
                  <a:lnTo>
                    <a:pt x="11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2" name="Freeform 39"/>
            <p:cNvSpPr/>
            <p:nvPr/>
          </p:nvSpPr>
          <p:spPr bwMode="auto">
            <a:xfrm>
              <a:off x="3206751" y="1027113"/>
              <a:ext cx="125413" cy="19050"/>
            </a:xfrm>
            <a:custGeom>
              <a:avLst/>
              <a:gdLst>
                <a:gd name="T0" fmla="*/ 0 w 89"/>
                <a:gd name="T1" fmla="*/ 8 h 14"/>
                <a:gd name="T2" fmla="*/ 13 w 89"/>
                <a:gd name="T3" fmla="*/ 14 h 14"/>
                <a:gd name="T4" fmla="*/ 89 w 89"/>
                <a:gd name="T5" fmla="*/ 6 h 14"/>
                <a:gd name="T6" fmla="*/ 0 w 89"/>
                <a:gd name="T7" fmla="*/ 8 h 14"/>
              </a:gdLst>
              <a:ahLst/>
              <a:cxnLst>
                <a:cxn ang="0">
                  <a:pos x="T0" y="T1"/>
                </a:cxn>
                <a:cxn ang="0">
                  <a:pos x="T2" y="T3"/>
                </a:cxn>
                <a:cxn ang="0">
                  <a:pos x="T4" y="T5"/>
                </a:cxn>
                <a:cxn ang="0">
                  <a:pos x="T6" y="T7"/>
                </a:cxn>
              </a:cxnLst>
              <a:rect l="0" t="0" r="r" b="b"/>
              <a:pathLst>
                <a:path w="89" h="14">
                  <a:moveTo>
                    <a:pt x="0" y="8"/>
                  </a:moveTo>
                  <a:cubicBezTo>
                    <a:pt x="13" y="14"/>
                    <a:pt x="13" y="14"/>
                    <a:pt x="13" y="14"/>
                  </a:cubicBezTo>
                  <a:cubicBezTo>
                    <a:pt x="44" y="11"/>
                    <a:pt x="58" y="7"/>
                    <a:pt x="89" y="6"/>
                  </a:cubicBezTo>
                  <a:cubicBezTo>
                    <a:pt x="48" y="0"/>
                    <a:pt x="35" y="14"/>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3" name="Freeform 40"/>
            <p:cNvSpPr/>
            <p:nvPr/>
          </p:nvSpPr>
          <p:spPr bwMode="auto">
            <a:xfrm>
              <a:off x="3208338" y="1016000"/>
              <a:ext cx="46038" cy="12700"/>
            </a:xfrm>
            <a:custGeom>
              <a:avLst/>
              <a:gdLst>
                <a:gd name="T0" fmla="*/ 4 w 33"/>
                <a:gd name="T1" fmla="*/ 9 h 9"/>
                <a:gd name="T2" fmla="*/ 33 w 33"/>
                <a:gd name="T3" fmla="*/ 5 h 9"/>
                <a:gd name="T4" fmla="*/ 23 w 33"/>
                <a:gd name="T5" fmla="*/ 0 h 9"/>
                <a:gd name="T6" fmla="*/ 4 w 33"/>
                <a:gd name="T7" fmla="*/ 9 h 9"/>
              </a:gdLst>
              <a:ahLst/>
              <a:cxnLst>
                <a:cxn ang="0">
                  <a:pos x="T0" y="T1"/>
                </a:cxn>
                <a:cxn ang="0">
                  <a:pos x="T2" y="T3"/>
                </a:cxn>
                <a:cxn ang="0">
                  <a:pos x="T4" y="T5"/>
                </a:cxn>
                <a:cxn ang="0">
                  <a:pos x="T6" y="T7"/>
                </a:cxn>
              </a:cxnLst>
              <a:rect l="0" t="0" r="r" b="b"/>
              <a:pathLst>
                <a:path w="33" h="9">
                  <a:moveTo>
                    <a:pt x="4" y="9"/>
                  </a:moveTo>
                  <a:cubicBezTo>
                    <a:pt x="25" y="8"/>
                    <a:pt x="14" y="5"/>
                    <a:pt x="33" y="5"/>
                  </a:cubicBezTo>
                  <a:cubicBezTo>
                    <a:pt x="23" y="0"/>
                    <a:pt x="23" y="0"/>
                    <a:pt x="23" y="0"/>
                  </a:cubicBezTo>
                  <a:cubicBezTo>
                    <a:pt x="28" y="5"/>
                    <a:pt x="0" y="6"/>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4" name="Freeform 41"/>
            <p:cNvSpPr/>
            <p:nvPr/>
          </p:nvSpPr>
          <p:spPr bwMode="auto">
            <a:xfrm>
              <a:off x="3025776" y="1019175"/>
              <a:ext cx="20638" cy="3175"/>
            </a:xfrm>
            <a:custGeom>
              <a:avLst/>
              <a:gdLst>
                <a:gd name="T0" fmla="*/ 13 w 13"/>
                <a:gd name="T1" fmla="*/ 1 h 2"/>
                <a:gd name="T2" fmla="*/ 0 w 13"/>
                <a:gd name="T3" fmla="*/ 0 h 2"/>
                <a:gd name="T4" fmla="*/ 11 w 13"/>
                <a:gd name="T5" fmla="*/ 2 h 2"/>
                <a:gd name="T6" fmla="*/ 13 w 13"/>
                <a:gd name="T7" fmla="*/ 1 h 2"/>
              </a:gdLst>
              <a:ahLst/>
              <a:cxnLst>
                <a:cxn ang="0">
                  <a:pos x="T0" y="T1"/>
                </a:cxn>
                <a:cxn ang="0">
                  <a:pos x="T2" y="T3"/>
                </a:cxn>
                <a:cxn ang="0">
                  <a:pos x="T4" y="T5"/>
                </a:cxn>
                <a:cxn ang="0">
                  <a:pos x="T6" y="T7"/>
                </a:cxn>
              </a:cxnLst>
              <a:rect l="0" t="0" r="r" b="b"/>
              <a:pathLst>
                <a:path w="13" h="2">
                  <a:moveTo>
                    <a:pt x="13" y="1"/>
                  </a:moveTo>
                  <a:lnTo>
                    <a:pt x="0" y="0"/>
                  </a:lnTo>
                  <a:lnTo>
                    <a:pt x="11" y="2"/>
                  </a:lnTo>
                  <a:lnTo>
                    <a:pt x="13"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5" name="Freeform 42"/>
            <p:cNvSpPr/>
            <p:nvPr/>
          </p:nvSpPr>
          <p:spPr bwMode="auto">
            <a:xfrm>
              <a:off x="2887663" y="1019175"/>
              <a:ext cx="23813" cy="4762"/>
            </a:xfrm>
            <a:custGeom>
              <a:avLst/>
              <a:gdLst>
                <a:gd name="T0" fmla="*/ 1 w 15"/>
                <a:gd name="T1" fmla="*/ 3 h 3"/>
                <a:gd name="T2" fmla="*/ 15 w 15"/>
                <a:gd name="T3" fmla="*/ 1 h 3"/>
                <a:gd name="T4" fmla="*/ 14 w 15"/>
                <a:gd name="T5" fmla="*/ 0 h 3"/>
                <a:gd name="T6" fmla="*/ 0 w 15"/>
                <a:gd name="T7" fmla="*/ 2 h 3"/>
                <a:gd name="T8" fmla="*/ 1 w 15"/>
                <a:gd name="T9" fmla="*/ 3 h 3"/>
              </a:gdLst>
              <a:ahLst/>
              <a:cxnLst>
                <a:cxn ang="0">
                  <a:pos x="T0" y="T1"/>
                </a:cxn>
                <a:cxn ang="0">
                  <a:pos x="T2" y="T3"/>
                </a:cxn>
                <a:cxn ang="0">
                  <a:pos x="T4" y="T5"/>
                </a:cxn>
                <a:cxn ang="0">
                  <a:pos x="T6" y="T7"/>
                </a:cxn>
                <a:cxn ang="0">
                  <a:pos x="T8" y="T9"/>
                </a:cxn>
              </a:cxnLst>
              <a:rect l="0" t="0" r="r" b="b"/>
              <a:pathLst>
                <a:path w="15" h="3">
                  <a:moveTo>
                    <a:pt x="1" y="3"/>
                  </a:moveTo>
                  <a:lnTo>
                    <a:pt x="15" y="1"/>
                  </a:lnTo>
                  <a:lnTo>
                    <a:pt x="14" y="0"/>
                  </a:lnTo>
                  <a:lnTo>
                    <a:pt x="0" y="2"/>
                  </a:lnTo>
                  <a:lnTo>
                    <a:pt x="1"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6" name="Freeform 43"/>
            <p:cNvSpPr/>
            <p:nvPr/>
          </p:nvSpPr>
          <p:spPr bwMode="auto">
            <a:xfrm>
              <a:off x="2351088" y="1001713"/>
              <a:ext cx="80963" cy="9525"/>
            </a:xfrm>
            <a:custGeom>
              <a:avLst/>
              <a:gdLst>
                <a:gd name="T0" fmla="*/ 26 w 57"/>
                <a:gd name="T1" fmla="*/ 7 h 7"/>
                <a:gd name="T2" fmla="*/ 57 w 57"/>
                <a:gd name="T3" fmla="*/ 1 h 7"/>
                <a:gd name="T4" fmla="*/ 0 w 57"/>
                <a:gd name="T5" fmla="*/ 2 h 7"/>
                <a:gd name="T6" fmla="*/ 26 w 57"/>
                <a:gd name="T7" fmla="*/ 7 h 7"/>
              </a:gdLst>
              <a:ahLst/>
              <a:cxnLst>
                <a:cxn ang="0">
                  <a:pos x="T0" y="T1"/>
                </a:cxn>
                <a:cxn ang="0">
                  <a:pos x="T2" y="T3"/>
                </a:cxn>
                <a:cxn ang="0">
                  <a:pos x="T4" y="T5"/>
                </a:cxn>
                <a:cxn ang="0">
                  <a:pos x="T6" y="T7"/>
                </a:cxn>
              </a:cxnLst>
              <a:rect l="0" t="0" r="r" b="b"/>
              <a:pathLst>
                <a:path w="57" h="7">
                  <a:moveTo>
                    <a:pt x="26" y="7"/>
                  </a:moveTo>
                  <a:cubicBezTo>
                    <a:pt x="47" y="7"/>
                    <a:pt x="44" y="2"/>
                    <a:pt x="57" y="1"/>
                  </a:cubicBezTo>
                  <a:cubicBezTo>
                    <a:pt x="33" y="2"/>
                    <a:pt x="28" y="0"/>
                    <a:pt x="0" y="2"/>
                  </a:cubicBezTo>
                  <a:cubicBezTo>
                    <a:pt x="22" y="3"/>
                    <a:pt x="27" y="4"/>
                    <a:pt x="26"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7" name="Freeform 44"/>
            <p:cNvSpPr/>
            <p:nvPr/>
          </p:nvSpPr>
          <p:spPr bwMode="auto">
            <a:xfrm>
              <a:off x="2432051" y="1003300"/>
              <a:ext cx="11113" cy="0"/>
            </a:xfrm>
            <a:custGeom>
              <a:avLst/>
              <a:gdLst>
                <a:gd name="T0" fmla="*/ 0 w 8"/>
                <a:gd name="T1" fmla="*/ 8 w 8"/>
                <a:gd name="T2" fmla="*/ 0 w 8"/>
              </a:gdLst>
              <a:ahLst/>
              <a:cxnLst>
                <a:cxn ang="0">
                  <a:pos x="T0" y="0"/>
                </a:cxn>
                <a:cxn ang="0">
                  <a:pos x="T1" y="0"/>
                </a:cxn>
                <a:cxn ang="0">
                  <a:pos x="T2" y="0"/>
                </a:cxn>
              </a:cxnLst>
              <a:rect l="0" t="0" r="r" b="b"/>
              <a:pathLst>
                <a:path w="8">
                  <a:moveTo>
                    <a:pt x="0" y="0"/>
                  </a:moveTo>
                  <a:cubicBezTo>
                    <a:pt x="2" y="0"/>
                    <a:pt x="5" y="0"/>
                    <a:pt x="8" y="0"/>
                  </a:cubicBezTo>
                  <a:cubicBezTo>
                    <a:pt x="4" y="0"/>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8" name="Freeform 45"/>
            <p:cNvSpPr/>
            <p:nvPr/>
          </p:nvSpPr>
          <p:spPr bwMode="auto">
            <a:xfrm>
              <a:off x="2298701" y="998538"/>
              <a:ext cx="26988" cy="4762"/>
            </a:xfrm>
            <a:custGeom>
              <a:avLst/>
              <a:gdLst>
                <a:gd name="T0" fmla="*/ 4 w 19"/>
                <a:gd name="T1" fmla="*/ 2 h 3"/>
                <a:gd name="T2" fmla="*/ 18 w 19"/>
                <a:gd name="T3" fmla="*/ 3 h 3"/>
                <a:gd name="T4" fmla="*/ 4 w 19"/>
                <a:gd name="T5" fmla="*/ 2 h 3"/>
              </a:gdLst>
              <a:ahLst/>
              <a:cxnLst>
                <a:cxn ang="0">
                  <a:pos x="T0" y="T1"/>
                </a:cxn>
                <a:cxn ang="0">
                  <a:pos x="T2" y="T3"/>
                </a:cxn>
                <a:cxn ang="0">
                  <a:pos x="T4" y="T5"/>
                </a:cxn>
              </a:cxnLst>
              <a:rect l="0" t="0" r="r" b="b"/>
              <a:pathLst>
                <a:path w="19" h="3">
                  <a:moveTo>
                    <a:pt x="4" y="2"/>
                  </a:moveTo>
                  <a:cubicBezTo>
                    <a:pt x="8" y="2"/>
                    <a:pt x="15" y="2"/>
                    <a:pt x="18" y="3"/>
                  </a:cubicBezTo>
                  <a:cubicBezTo>
                    <a:pt x="19" y="0"/>
                    <a:pt x="0" y="2"/>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9" name="Freeform 46"/>
            <p:cNvSpPr/>
            <p:nvPr/>
          </p:nvSpPr>
          <p:spPr bwMode="auto">
            <a:xfrm>
              <a:off x="2452688" y="1084263"/>
              <a:ext cx="3175"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1" y="0"/>
                    <a:pt x="2" y="0"/>
                    <a:pt x="2" y="0"/>
                  </a:cubicBezTo>
                  <a:cubicBezTo>
                    <a:pt x="2"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0" name="Freeform 47"/>
            <p:cNvSpPr/>
            <p:nvPr/>
          </p:nvSpPr>
          <p:spPr bwMode="auto">
            <a:xfrm>
              <a:off x="2424113" y="1076325"/>
              <a:ext cx="28575" cy="7937"/>
            </a:xfrm>
            <a:custGeom>
              <a:avLst/>
              <a:gdLst>
                <a:gd name="T0" fmla="*/ 0 w 20"/>
                <a:gd name="T1" fmla="*/ 4 h 6"/>
                <a:gd name="T2" fmla="*/ 20 w 20"/>
                <a:gd name="T3" fmla="*/ 6 h 6"/>
                <a:gd name="T4" fmla="*/ 0 w 20"/>
                <a:gd name="T5" fmla="*/ 4 h 6"/>
              </a:gdLst>
              <a:ahLst/>
              <a:cxnLst>
                <a:cxn ang="0">
                  <a:pos x="T0" y="T1"/>
                </a:cxn>
                <a:cxn ang="0">
                  <a:pos x="T2" y="T3"/>
                </a:cxn>
                <a:cxn ang="0">
                  <a:pos x="T4" y="T5"/>
                </a:cxn>
              </a:cxnLst>
              <a:rect l="0" t="0" r="r" b="b"/>
              <a:pathLst>
                <a:path w="20" h="6">
                  <a:moveTo>
                    <a:pt x="0" y="4"/>
                  </a:moveTo>
                  <a:cubicBezTo>
                    <a:pt x="2" y="6"/>
                    <a:pt x="14" y="5"/>
                    <a:pt x="20" y="6"/>
                  </a:cubicBezTo>
                  <a:cubicBezTo>
                    <a:pt x="13" y="5"/>
                    <a:pt x="7" y="0"/>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1" name="Freeform 48"/>
            <p:cNvSpPr/>
            <p:nvPr/>
          </p:nvSpPr>
          <p:spPr bwMode="auto">
            <a:xfrm>
              <a:off x="2214563" y="1016000"/>
              <a:ext cx="30163" cy="9525"/>
            </a:xfrm>
            <a:custGeom>
              <a:avLst/>
              <a:gdLst>
                <a:gd name="T0" fmla="*/ 0 w 21"/>
                <a:gd name="T1" fmla="*/ 2 h 7"/>
                <a:gd name="T2" fmla="*/ 7 w 21"/>
                <a:gd name="T3" fmla="*/ 7 h 7"/>
                <a:gd name="T4" fmla="*/ 0 w 21"/>
                <a:gd name="T5" fmla="*/ 2 h 7"/>
              </a:gdLst>
              <a:ahLst/>
              <a:cxnLst>
                <a:cxn ang="0">
                  <a:pos x="T0" y="T1"/>
                </a:cxn>
                <a:cxn ang="0">
                  <a:pos x="T2" y="T3"/>
                </a:cxn>
                <a:cxn ang="0">
                  <a:pos x="T4" y="T5"/>
                </a:cxn>
              </a:cxnLst>
              <a:rect l="0" t="0" r="r" b="b"/>
              <a:pathLst>
                <a:path w="21" h="7">
                  <a:moveTo>
                    <a:pt x="0" y="2"/>
                  </a:moveTo>
                  <a:cubicBezTo>
                    <a:pt x="4" y="2"/>
                    <a:pt x="10" y="4"/>
                    <a:pt x="7" y="7"/>
                  </a:cubicBezTo>
                  <a:cubicBezTo>
                    <a:pt x="13" y="5"/>
                    <a:pt x="2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2" name="Freeform 49"/>
            <p:cNvSpPr/>
            <p:nvPr/>
          </p:nvSpPr>
          <p:spPr bwMode="auto">
            <a:xfrm>
              <a:off x="2366963" y="1081088"/>
              <a:ext cx="26988" cy="1587"/>
            </a:xfrm>
            <a:custGeom>
              <a:avLst/>
              <a:gdLst>
                <a:gd name="T0" fmla="*/ 17 w 17"/>
                <a:gd name="T1" fmla="*/ 0 h 1"/>
                <a:gd name="T2" fmla="*/ 0 w 17"/>
                <a:gd name="T3" fmla="*/ 0 h 1"/>
                <a:gd name="T4" fmla="*/ 3 w 17"/>
                <a:gd name="T5" fmla="*/ 1 h 1"/>
                <a:gd name="T6" fmla="*/ 17 w 17"/>
                <a:gd name="T7" fmla="*/ 0 h 1"/>
              </a:gdLst>
              <a:ahLst/>
              <a:cxnLst>
                <a:cxn ang="0">
                  <a:pos x="T0" y="T1"/>
                </a:cxn>
                <a:cxn ang="0">
                  <a:pos x="T2" y="T3"/>
                </a:cxn>
                <a:cxn ang="0">
                  <a:pos x="T4" y="T5"/>
                </a:cxn>
                <a:cxn ang="0">
                  <a:pos x="T6" y="T7"/>
                </a:cxn>
              </a:cxnLst>
              <a:rect l="0" t="0" r="r" b="b"/>
              <a:pathLst>
                <a:path w="17" h="1">
                  <a:moveTo>
                    <a:pt x="17" y="0"/>
                  </a:moveTo>
                  <a:lnTo>
                    <a:pt x="0" y="0"/>
                  </a:lnTo>
                  <a:lnTo>
                    <a:pt x="3" y="1"/>
                  </a:lnTo>
                  <a:lnTo>
                    <a:pt x="1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3" name="Freeform 50"/>
            <p:cNvSpPr/>
            <p:nvPr/>
          </p:nvSpPr>
          <p:spPr bwMode="auto">
            <a:xfrm>
              <a:off x="1835151" y="1003300"/>
              <a:ext cx="38100" cy="17462"/>
            </a:xfrm>
            <a:custGeom>
              <a:avLst/>
              <a:gdLst>
                <a:gd name="T0" fmla="*/ 9 w 27"/>
                <a:gd name="T1" fmla="*/ 6 h 12"/>
                <a:gd name="T2" fmla="*/ 12 w 27"/>
                <a:gd name="T3" fmla="*/ 5 h 12"/>
                <a:gd name="T4" fmla="*/ 18 w 27"/>
                <a:gd name="T5" fmla="*/ 3 h 12"/>
                <a:gd name="T6" fmla="*/ 24 w 27"/>
                <a:gd name="T7" fmla="*/ 1 h 12"/>
                <a:gd name="T8" fmla="*/ 27 w 27"/>
                <a:gd name="T9" fmla="*/ 0 h 12"/>
                <a:gd name="T10" fmla="*/ 23 w 27"/>
                <a:gd name="T11" fmla="*/ 0 h 12"/>
                <a:gd name="T12" fmla="*/ 15 w 27"/>
                <a:gd name="T13" fmla="*/ 2 h 12"/>
                <a:gd name="T14" fmla="*/ 7 w 27"/>
                <a:gd name="T15" fmla="*/ 4 h 12"/>
                <a:gd name="T16" fmla="*/ 4 w 27"/>
                <a:gd name="T17" fmla="*/ 5 h 12"/>
                <a:gd name="T18" fmla="*/ 9 w 27"/>
                <a:gd name="T19"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12">
                  <a:moveTo>
                    <a:pt x="9" y="6"/>
                  </a:moveTo>
                  <a:cubicBezTo>
                    <a:pt x="9" y="6"/>
                    <a:pt x="10" y="6"/>
                    <a:pt x="12" y="5"/>
                  </a:cubicBezTo>
                  <a:cubicBezTo>
                    <a:pt x="13" y="4"/>
                    <a:pt x="15" y="4"/>
                    <a:pt x="18" y="3"/>
                  </a:cubicBezTo>
                  <a:cubicBezTo>
                    <a:pt x="20" y="2"/>
                    <a:pt x="22" y="1"/>
                    <a:pt x="24" y="1"/>
                  </a:cubicBezTo>
                  <a:cubicBezTo>
                    <a:pt x="25" y="0"/>
                    <a:pt x="27" y="0"/>
                    <a:pt x="27" y="0"/>
                  </a:cubicBezTo>
                  <a:cubicBezTo>
                    <a:pt x="27" y="0"/>
                    <a:pt x="25" y="0"/>
                    <a:pt x="23" y="0"/>
                  </a:cubicBezTo>
                  <a:cubicBezTo>
                    <a:pt x="21" y="1"/>
                    <a:pt x="18" y="1"/>
                    <a:pt x="15" y="2"/>
                  </a:cubicBezTo>
                  <a:cubicBezTo>
                    <a:pt x="12" y="3"/>
                    <a:pt x="9" y="3"/>
                    <a:pt x="7" y="4"/>
                  </a:cubicBezTo>
                  <a:cubicBezTo>
                    <a:pt x="5" y="5"/>
                    <a:pt x="4" y="5"/>
                    <a:pt x="4" y="5"/>
                  </a:cubicBezTo>
                  <a:cubicBezTo>
                    <a:pt x="10" y="4"/>
                    <a:pt x="0" y="12"/>
                    <a:pt x="9"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4" name="Freeform 51"/>
            <p:cNvSpPr/>
            <p:nvPr/>
          </p:nvSpPr>
          <p:spPr bwMode="auto">
            <a:xfrm>
              <a:off x="1833563" y="1011238"/>
              <a:ext cx="7938" cy="3175"/>
            </a:xfrm>
            <a:custGeom>
              <a:avLst/>
              <a:gdLst>
                <a:gd name="T0" fmla="*/ 0 w 5"/>
                <a:gd name="T1" fmla="*/ 2 h 2"/>
                <a:gd name="T2" fmla="*/ 5 w 5"/>
                <a:gd name="T3" fmla="*/ 0 h 2"/>
                <a:gd name="T4" fmla="*/ 0 w 5"/>
                <a:gd name="T5" fmla="*/ 2 h 2"/>
              </a:gdLst>
              <a:ahLst/>
              <a:cxnLst>
                <a:cxn ang="0">
                  <a:pos x="T0" y="T1"/>
                </a:cxn>
                <a:cxn ang="0">
                  <a:pos x="T2" y="T3"/>
                </a:cxn>
                <a:cxn ang="0">
                  <a:pos x="T4" y="T5"/>
                </a:cxn>
              </a:cxnLst>
              <a:rect l="0" t="0" r="r" b="b"/>
              <a:pathLst>
                <a:path w="5" h="2">
                  <a:moveTo>
                    <a:pt x="0" y="2"/>
                  </a:moveTo>
                  <a:cubicBezTo>
                    <a:pt x="5" y="0"/>
                    <a:pt x="5" y="0"/>
                    <a:pt x="5" y="0"/>
                  </a:cubicBezTo>
                  <a:cubicBezTo>
                    <a:pt x="4" y="1"/>
                    <a:pt x="2"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5" name="Freeform 52"/>
            <p:cNvSpPr/>
            <p:nvPr/>
          </p:nvSpPr>
          <p:spPr bwMode="auto">
            <a:xfrm>
              <a:off x="1728788" y="1104900"/>
              <a:ext cx="17463" cy="39687"/>
            </a:xfrm>
            <a:custGeom>
              <a:avLst/>
              <a:gdLst>
                <a:gd name="T0" fmla="*/ 11 w 13"/>
                <a:gd name="T1" fmla="*/ 4 h 29"/>
                <a:gd name="T2" fmla="*/ 13 w 13"/>
                <a:gd name="T3" fmla="*/ 0 h 29"/>
                <a:gd name="T4" fmla="*/ 6 w 13"/>
                <a:gd name="T5" fmla="*/ 14 h 29"/>
                <a:gd name="T6" fmla="*/ 2 w 13"/>
                <a:gd name="T7" fmla="*/ 24 h 29"/>
                <a:gd name="T8" fmla="*/ 0 w 13"/>
                <a:gd name="T9" fmla="*/ 29 h 29"/>
                <a:gd name="T10" fmla="*/ 1 w 13"/>
                <a:gd name="T11" fmla="*/ 26 h 29"/>
                <a:gd name="T12" fmla="*/ 3 w 13"/>
                <a:gd name="T13" fmla="*/ 22 h 29"/>
                <a:gd name="T14" fmla="*/ 7 w 13"/>
                <a:gd name="T15" fmla="*/ 13 h 29"/>
                <a:gd name="T16" fmla="*/ 11 w 13"/>
                <a:gd name="T17" fmla="*/ 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29">
                  <a:moveTo>
                    <a:pt x="11" y="4"/>
                  </a:moveTo>
                  <a:cubicBezTo>
                    <a:pt x="12" y="1"/>
                    <a:pt x="13" y="0"/>
                    <a:pt x="13" y="0"/>
                  </a:cubicBezTo>
                  <a:cubicBezTo>
                    <a:pt x="13" y="0"/>
                    <a:pt x="9" y="6"/>
                    <a:pt x="6" y="14"/>
                  </a:cubicBezTo>
                  <a:cubicBezTo>
                    <a:pt x="4" y="17"/>
                    <a:pt x="3" y="21"/>
                    <a:pt x="2" y="24"/>
                  </a:cubicBezTo>
                  <a:cubicBezTo>
                    <a:pt x="1" y="27"/>
                    <a:pt x="0" y="29"/>
                    <a:pt x="0" y="29"/>
                  </a:cubicBezTo>
                  <a:cubicBezTo>
                    <a:pt x="1" y="26"/>
                    <a:pt x="1" y="26"/>
                    <a:pt x="1" y="26"/>
                  </a:cubicBezTo>
                  <a:cubicBezTo>
                    <a:pt x="1" y="26"/>
                    <a:pt x="2" y="25"/>
                    <a:pt x="3" y="22"/>
                  </a:cubicBezTo>
                  <a:cubicBezTo>
                    <a:pt x="4" y="19"/>
                    <a:pt x="5" y="16"/>
                    <a:pt x="7" y="13"/>
                  </a:cubicBezTo>
                  <a:cubicBezTo>
                    <a:pt x="8" y="9"/>
                    <a:pt x="10" y="6"/>
                    <a:pt x="1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6" name="Freeform 53"/>
            <p:cNvSpPr/>
            <p:nvPr/>
          </p:nvSpPr>
          <p:spPr bwMode="auto">
            <a:xfrm>
              <a:off x="1704976" y="1284288"/>
              <a:ext cx="4763" cy="25400"/>
            </a:xfrm>
            <a:custGeom>
              <a:avLst/>
              <a:gdLst>
                <a:gd name="T0" fmla="*/ 1 w 3"/>
                <a:gd name="T1" fmla="*/ 0 h 16"/>
                <a:gd name="T2" fmla="*/ 0 w 3"/>
                <a:gd name="T3" fmla="*/ 2 h 16"/>
                <a:gd name="T4" fmla="*/ 2 w 3"/>
                <a:gd name="T5" fmla="*/ 16 h 16"/>
                <a:gd name="T6" fmla="*/ 3 w 3"/>
                <a:gd name="T7" fmla="*/ 13 h 16"/>
                <a:gd name="T8" fmla="*/ 1 w 3"/>
                <a:gd name="T9" fmla="*/ 0 h 16"/>
              </a:gdLst>
              <a:ahLst/>
              <a:cxnLst>
                <a:cxn ang="0">
                  <a:pos x="T0" y="T1"/>
                </a:cxn>
                <a:cxn ang="0">
                  <a:pos x="T2" y="T3"/>
                </a:cxn>
                <a:cxn ang="0">
                  <a:pos x="T4" y="T5"/>
                </a:cxn>
                <a:cxn ang="0">
                  <a:pos x="T6" y="T7"/>
                </a:cxn>
                <a:cxn ang="0">
                  <a:pos x="T8" y="T9"/>
                </a:cxn>
              </a:cxnLst>
              <a:rect l="0" t="0" r="r" b="b"/>
              <a:pathLst>
                <a:path w="3" h="16">
                  <a:moveTo>
                    <a:pt x="1" y="0"/>
                  </a:moveTo>
                  <a:lnTo>
                    <a:pt x="0" y="2"/>
                  </a:lnTo>
                  <a:lnTo>
                    <a:pt x="2" y="16"/>
                  </a:lnTo>
                  <a:lnTo>
                    <a:pt x="3" y="13"/>
                  </a:ln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7" name="Freeform 54"/>
            <p:cNvSpPr/>
            <p:nvPr/>
          </p:nvSpPr>
          <p:spPr bwMode="auto">
            <a:xfrm>
              <a:off x="1919288" y="2222500"/>
              <a:ext cx="6350" cy="1587"/>
            </a:xfrm>
            <a:custGeom>
              <a:avLst/>
              <a:gdLst>
                <a:gd name="T0" fmla="*/ 0 w 5"/>
                <a:gd name="T1" fmla="*/ 1 h 1"/>
                <a:gd name="T2" fmla="*/ 5 w 5"/>
                <a:gd name="T3" fmla="*/ 0 h 1"/>
                <a:gd name="T4" fmla="*/ 0 w 5"/>
                <a:gd name="T5" fmla="*/ 1 h 1"/>
              </a:gdLst>
              <a:ahLst/>
              <a:cxnLst>
                <a:cxn ang="0">
                  <a:pos x="T0" y="T1"/>
                </a:cxn>
                <a:cxn ang="0">
                  <a:pos x="T2" y="T3"/>
                </a:cxn>
                <a:cxn ang="0">
                  <a:pos x="T4" y="T5"/>
                </a:cxn>
              </a:cxnLst>
              <a:rect l="0" t="0" r="r" b="b"/>
              <a:pathLst>
                <a:path w="5" h="1">
                  <a:moveTo>
                    <a:pt x="0" y="1"/>
                  </a:moveTo>
                  <a:cubicBezTo>
                    <a:pt x="3" y="0"/>
                    <a:pt x="5" y="0"/>
                    <a:pt x="5" y="0"/>
                  </a:cubicBezTo>
                  <a:cubicBezTo>
                    <a:pt x="3" y="0"/>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8" name="Freeform 55"/>
            <p:cNvSpPr/>
            <p:nvPr/>
          </p:nvSpPr>
          <p:spPr bwMode="auto">
            <a:xfrm>
              <a:off x="1703388" y="2011363"/>
              <a:ext cx="612775" cy="241300"/>
            </a:xfrm>
            <a:custGeom>
              <a:avLst/>
              <a:gdLst>
                <a:gd name="T0" fmla="*/ 411 w 433"/>
                <a:gd name="T1" fmla="*/ 160 h 171"/>
                <a:gd name="T2" fmla="*/ 338 w 433"/>
                <a:gd name="T3" fmla="*/ 159 h 171"/>
                <a:gd name="T4" fmla="*/ 334 w 433"/>
                <a:gd name="T5" fmla="*/ 154 h 171"/>
                <a:gd name="T6" fmla="*/ 290 w 433"/>
                <a:gd name="T7" fmla="*/ 151 h 171"/>
                <a:gd name="T8" fmla="*/ 233 w 433"/>
                <a:gd name="T9" fmla="*/ 154 h 171"/>
                <a:gd name="T10" fmla="*/ 181 w 433"/>
                <a:gd name="T11" fmla="*/ 152 h 171"/>
                <a:gd name="T12" fmla="*/ 153 w 433"/>
                <a:gd name="T13" fmla="*/ 151 h 171"/>
                <a:gd name="T14" fmla="*/ 142 w 433"/>
                <a:gd name="T15" fmla="*/ 151 h 171"/>
                <a:gd name="T16" fmla="*/ 127 w 433"/>
                <a:gd name="T17" fmla="*/ 151 h 171"/>
                <a:gd name="T18" fmla="*/ 110 w 433"/>
                <a:gd name="T19" fmla="*/ 149 h 171"/>
                <a:gd name="T20" fmla="*/ 87 w 433"/>
                <a:gd name="T21" fmla="*/ 142 h 171"/>
                <a:gd name="T22" fmla="*/ 74 w 433"/>
                <a:gd name="T23" fmla="*/ 135 h 171"/>
                <a:gd name="T24" fmla="*/ 79 w 433"/>
                <a:gd name="T25" fmla="*/ 144 h 171"/>
                <a:gd name="T26" fmla="*/ 40 w 433"/>
                <a:gd name="T27" fmla="*/ 108 h 171"/>
                <a:gd name="T28" fmla="*/ 54 w 433"/>
                <a:gd name="T29" fmla="*/ 120 h 171"/>
                <a:gd name="T30" fmla="*/ 48 w 433"/>
                <a:gd name="T31" fmla="*/ 113 h 171"/>
                <a:gd name="T32" fmla="*/ 34 w 433"/>
                <a:gd name="T33" fmla="*/ 102 h 171"/>
                <a:gd name="T34" fmla="*/ 27 w 433"/>
                <a:gd name="T35" fmla="*/ 94 h 171"/>
                <a:gd name="T36" fmla="*/ 28 w 433"/>
                <a:gd name="T37" fmla="*/ 85 h 171"/>
                <a:gd name="T38" fmla="*/ 34 w 433"/>
                <a:gd name="T39" fmla="*/ 93 h 171"/>
                <a:gd name="T40" fmla="*/ 47 w 433"/>
                <a:gd name="T41" fmla="*/ 109 h 171"/>
                <a:gd name="T42" fmla="*/ 62 w 433"/>
                <a:gd name="T43" fmla="*/ 121 h 171"/>
                <a:gd name="T44" fmla="*/ 51 w 433"/>
                <a:gd name="T45" fmla="*/ 109 h 171"/>
                <a:gd name="T46" fmla="*/ 34 w 433"/>
                <a:gd name="T47" fmla="*/ 87 h 171"/>
                <a:gd name="T48" fmla="*/ 26 w 433"/>
                <a:gd name="T49" fmla="*/ 72 h 171"/>
                <a:gd name="T50" fmla="*/ 20 w 433"/>
                <a:gd name="T51" fmla="*/ 52 h 171"/>
                <a:gd name="T52" fmla="*/ 19 w 433"/>
                <a:gd name="T53" fmla="*/ 53 h 171"/>
                <a:gd name="T54" fmla="*/ 22 w 433"/>
                <a:gd name="T55" fmla="*/ 74 h 171"/>
                <a:gd name="T56" fmla="*/ 15 w 433"/>
                <a:gd name="T57" fmla="*/ 61 h 171"/>
                <a:gd name="T58" fmla="*/ 11 w 433"/>
                <a:gd name="T59" fmla="*/ 39 h 171"/>
                <a:gd name="T60" fmla="*/ 10 w 433"/>
                <a:gd name="T61" fmla="*/ 10 h 171"/>
                <a:gd name="T62" fmla="*/ 4 w 433"/>
                <a:gd name="T63" fmla="*/ 3 h 171"/>
                <a:gd name="T64" fmla="*/ 3 w 433"/>
                <a:gd name="T65" fmla="*/ 2 h 171"/>
                <a:gd name="T66" fmla="*/ 0 w 433"/>
                <a:gd name="T67" fmla="*/ 27 h 171"/>
                <a:gd name="T68" fmla="*/ 2 w 433"/>
                <a:gd name="T69" fmla="*/ 58 h 171"/>
                <a:gd name="T70" fmla="*/ 9 w 433"/>
                <a:gd name="T71" fmla="*/ 69 h 171"/>
                <a:gd name="T72" fmla="*/ 30 w 433"/>
                <a:gd name="T73" fmla="*/ 111 h 171"/>
                <a:gd name="T74" fmla="*/ 39 w 433"/>
                <a:gd name="T75" fmla="*/ 123 h 171"/>
                <a:gd name="T76" fmla="*/ 50 w 433"/>
                <a:gd name="T77" fmla="*/ 133 h 171"/>
                <a:gd name="T78" fmla="*/ 65 w 433"/>
                <a:gd name="T79" fmla="*/ 144 h 171"/>
                <a:gd name="T80" fmla="*/ 69 w 433"/>
                <a:gd name="T81" fmla="*/ 146 h 171"/>
                <a:gd name="T82" fmla="*/ 77 w 433"/>
                <a:gd name="T83" fmla="*/ 151 h 171"/>
                <a:gd name="T84" fmla="*/ 62 w 433"/>
                <a:gd name="T85" fmla="*/ 146 h 171"/>
                <a:gd name="T86" fmla="*/ 105 w 433"/>
                <a:gd name="T87" fmla="*/ 165 h 171"/>
                <a:gd name="T88" fmla="*/ 113 w 433"/>
                <a:gd name="T89" fmla="*/ 165 h 171"/>
                <a:gd name="T90" fmla="*/ 124 w 433"/>
                <a:gd name="T91" fmla="*/ 168 h 171"/>
                <a:gd name="T92" fmla="*/ 139 w 433"/>
                <a:gd name="T93" fmla="*/ 169 h 171"/>
                <a:gd name="T94" fmla="*/ 146 w 433"/>
                <a:gd name="T95" fmla="*/ 169 h 171"/>
                <a:gd name="T96" fmla="*/ 153 w 433"/>
                <a:gd name="T97" fmla="*/ 169 h 171"/>
                <a:gd name="T98" fmla="*/ 186 w 433"/>
                <a:gd name="T99" fmla="*/ 171 h 171"/>
                <a:gd name="T100" fmla="*/ 433 w 433"/>
                <a:gd name="T101" fmla="*/ 169 h 171"/>
                <a:gd name="T102" fmla="*/ 383 w 433"/>
                <a:gd name="T103" fmla="*/ 16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33" h="171">
                  <a:moveTo>
                    <a:pt x="383" y="160"/>
                  </a:moveTo>
                  <a:cubicBezTo>
                    <a:pt x="391" y="158"/>
                    <a:pt x="403" y="159"/>
                    <a:pt x="411" y="160"/>
                  </a:cubicBezTo>
                  <a:cubicBezTo>
                    <a:pt x="413" y="157"/>
                    <a:pt x="403" y="155"/>
                    <a:pt x="404" y="152"/>
                  </a:cubicBezTo>
                  <a:cubicBezTo>
                    <a:pt x="373" y="149"/>
                    <a:pt x="369" y="161"/>
                    <a:pt x="338" y="159"/>
                  </a:cubicBezTo>
                  <a:cubicBezTo>
                    <a:pt x="340" y="156"/>
                    <a:pt x="349" y="154"/>
                    <a:pt x="329" y="154"/>
                  </a:cubicBezTo>
                  <a:cubicBezTo>
                    <a:pt x="334" y="154"/>
                    <a:pt x="334" y="154"/>
                    <a:pt x="334" y="154"/>
                  </a:cubicBezTo>
                  <a:cubicBezTo>
                    <a:pt x="303" y="157"/>
                    <a:pt x="310" y="147"/>
                    <a:pt x="290" y="155"/>
                  </a:cubicBezTo>
                  <a:cubicBezTo>
                    <a:pt x="290" y="151"/>
                    <a:pt x="290" y="151"/>
                    <a:pt x="290" y="151"/>
                  </a:cubicBezTo>
                  <a:cubicBezTo>
                    <a:pt x="276" y="154"/>
                    <a:pt x="248" y="154"/>
                    <a:pt x="232" y="154"/>
                  </a:cubicBezTo>
                  <a:cubicBezTo>
                    <a:pt x="233" y="154"/>
                    <a:pt x="233" y="154"/>
                    <a:pt x="233" y="154"/>
                  </a:cubicBezTo>
                  <a:cubicBezTo>
                    <a:pt x="189" y="158"/>
                    <a:pt x="208" y="155"/>
                    <a:pt x="159" y="157"/>
                  </a:cubicBezTo>
                  <a:cubicBezTo>
                    <a:pt x="181" y="152"/>
                    <a:pt x="181" y="152"/>
                    <a:pt x="181" y="152"/>
                  </a:cubicBezTo>
                  <a:cubicBezTo>
                    <a:pt x="164" y="150"/>
                    <a:pt x="160" y="155"/>
                    <a:pt x="148" y="155"/>
                  </a:cubicBezTo>
                  <a:cubicBezTo>
                    <a:pt x="149" y="154"/>
                    <a:pt x="147" y="152"/>
                    <a:pt x="153" y="151"/>
                  </a:cubicBezTo>
                  <a:cubicBezTo>
                    <a:pt x="152" y="151"/>
                    <a:pt x="150" y="151"/>
                    <a:pt x="148" y="151"/>
                  </a:cubicBezTo>
                  <a:cubicBezTo>
                    <a:pt x="147" y="151"/>
                    <a:pt x="145" y="151"/>
                    <a:pt x="142" y="151"/>
                  </a:cubicBezTo>
                  <a:cubicBezTo>
                    <a:pt x="140" y="152"/>
                    <a:pt x="137" y="152"/>
                    <a:pt x="135" y="152"/>
                  </a:cubicBezTo>
                  <a:cubicBezTo>
                    <a:pt x="132" y="152"/>
                    <a:pt x="129" y="151"/>
                    <a:pt x="127" y="151"/>
                  </a:cubicBezTo>
                  <a:cubicBezTo>
                    <a:pt x="124" y="151"/>
                    <a:pt x="121" y="151"/>
                    <a:pt x="118" y="150"/>
                  </a:cubicBezTo>
                  <a:cubicBezTo>
                    <a:pt x="115" y="150"/>
                    <a:pt x="112" y="149"/>
                    <a:pt x="110" y="149"/>
                  </a:cubicBezTo>
                  <a:cubicBezTo>
                    <a:pt x="107" y="148"/>
                    <a:pt x="104" y="147"/>
                    <a:pt x="102" y="147"/>
                  </a:cubicBezTo>
                  <a:cubicBezTo>
                    <a:pt x="96" y="145"/>
                    <a:pt x="92" y="143"/>
                    <a:pt x="87" y="142"/>
                  </a:cubicBezTo>
                  <a:cubicBezTo>
                    <a:pt x="83" y="140"/>
                    <a:pt x="80" y="138"/>
                    <a:pt x="78" y="137"/>
                  </a:cubicBezTo>
                  <a:cubicBezTo>
                    <a:pt x="75" y="136"/>
                    <a:pt x="74" y="135"/>
                    <a:pt x="74" y="135"/>
                  </a:cubicBezTo>
                  <a:cubicBezTo>
                    <a:pt x="64" y="130"/>
                    <a:pt x="65" y="131"/>
                    <a:pt x="68" y="134"/>
                  </a:cubicBezTo>
                  <a:cubicBezTo>
                    <a:pt x="71" y="138"/>
                    <a:pt x="77" y="142"/>
                    <a:pt x="79" y="144"/>
                  </a:cubicBezTo>
                  <a:cubicBezTo>
                    <a:pt x="74" y="143"/>
                    <a:pt x="63" y="136"/>
                    <a:pt x="54" y="128"/>
                  </a:cubicBezTo>
                  <a:cubicBezTo>
                    <a:pt x="46" y="119"/>
                    <a:pt x="40" y="110"/>
                    <a:pt x="40" y="108"/>
                  </a:cubicBezTo>
                  <a:cubicBezTo>
                    <a:pt x="42" y="110"/>
                    <a:pt x="47" y="115"/>
                    <a:pt x="51" y="118"/>
                  </a:cubicBezTo>
                  <a:cubicBezTo>
                    <a:pt x="53" y="119"/>
                    <a:pt x="54" y="120"/>
                    <a:pt x="54" y="120"/>
                  </a:cubicBezTo>
                  <a:cubicBezTo>
                    <a:pt x="55" y="120"/>
                    <a:pt x="54" y="119"/>
                    <a:pt x="52" y="116"/>
                  </a:cubicBezTo>
                  <a:cubicBezTo>
                    <a:pt x="52" y="116"/>
                    <a:pt x="50" y="115"/>
                    <a:pt x="48" y="113"/>
                  </a:cubicBezTo>
                  <a:cubicBezTo>
                    <a:pt x="45" y="111"/>
                    <a:pt x="42" y="109"/>
                    <a:pt x="39" y="106"/>
                  </a:cubicBezTo>
                  <a:cubicBezTo>
                    <a:pt x="37" y="105"/>
                    <a:pt x="36" y="103"/>
                    <a:pt x="34" y="102"/>
                  </a:cubicBezTo>
                  <a:cubicBezTo>
                    <a:pt x="33" y="100"/>
                    <a:pt x="32" y="99"/>
                    <a:pt x="31" y="98"/>
                  </a:cubicBezTo>
                  <a:cubicBezTo>
                    <a:pt x="29" y="95"/>
                    <a:pt x="27" y="94"/>
                    <a:pt x="27" y="94"/>
                  </a:cubicBezTo>
                  <a:cubicBezTo>
                    <a:pt x="23" y="83"/>
                    <a:pt x="23" y="80"/>
                    <a:pt x="24" y="81"/>
                  </a:cubicBezTo>
                  <a:cubicBezTo>
                    <a:pt x="25" y="81"/>
                    <a:pt x="26" y="83"/>
                    <a:pt x="28" y="85"/>
                  </a:cubicBezTo>
                  <a:cubicBezTo>
                    <a:pt x="29" y="86"/>
                    <a:pt x="29" y="87"/>
                    <a:pt x="31" y="89"/>
                  </a:cubicBezTo>
                  <a:cubicBezTo>
                    <a:pt x="32" y="90"/>
                    <a:pt x="33" y="92"/>
                    <a:pt x="34" y="93"/>
                  </a:cubicBezTo>
                  <a:cubicBezTo>
                    <a:pt x="37" y="96"/>
                    <a:pt x="39" y="100"/>
                    <a:pt x="43" y="103"/>
                  </a:cubicBezTo>
                  <a:cubicBezTo>
                    <a:pt x="44" y="105"/>
                    <a:pt x="46" y="107"/>
                    <a:pt x="47" y="109"/>
                  </a:cubicBezTo>
                  <a:cubicBezTo>
                    <a:pt x="49" y="110"/>
                    <a:pt x="51" y="112"/>
                    <a:pt x="52" y="113"/>
                  </a:cubicBezTo>
                  <a:cubicBezTo>
                    <a:pt x="56" y="116"/>
                    <a:pt x="59" y="119"/>
                    <a:pt x="62" y="121"/>
                  </a:cubicBezTo>
                  <a:cubicBezTo>
                    <a:pt x="66" y="124"/>
                    <a:pt x="68" y="126"/>
                    <a:pt x="71" y="127"/>
                  </a:cubicBezTo>
                  <a:cubicBezTo>
                    <a:pt x="62" y="120"/>
                    <a:pt x="56" y="114"/>
                    <a:pt x="51" y="109"/>
                  </a:cubicBezTo>
                  <a:cubicBezTo>
                    <a:pt x="46" y="103"/>
                    <a:pt x="41" y="98"/>
                    <a:pt x="37" y="92"/>
                  </a:cubicBezTo>
                  <a:cubicBezTo>
                    <a:pt x="36" y="90"/>
                    <a:pt x="35" y="89"/>
                    <a:pt x="34" y="87"/>
                  </a:cubicBezTo>
                  <a:cubicBezTo>
                    <a:pt x="33" y="86"/>
                    <a:pt x="32" y="84"/>
                    <a:pt x="31" y="83"/>
                  </a:cubicBezTo>
                  <a:cubicBezTo>
                    <a:pt x="30" y="79"/>
                    <a:pt x="28" y="76"/>
                    <a:pt x="26" y="72"/>
                  </a:cubicBezTo>
                  <a:cubicBezTo>
                    <a:pt x="24" y="68"/>
                    <a:pt x="23" y="64"/>
                    <a:pt x="22" y="59"/>
                  </a:cubicBezTo>
                  <a:cubicBezTo>
                    <a:pt x="21" y="57"/>
                    <a:pt x="20" y="55"/>
                    <a:pt x="20" y="52"/>
                  </a:cubicBezTo>
                  <a:cubicBezTo>
                    <a:pt x="19" y="50"/>
                    <a:pt x="19" y="47"/>
                    <a:pt x="18" y="44"/>
                  </a:cubicBezTo>
                  <a:cubicBezTo>
                    <a:pt x="19" y="47"/>
                    <a:pt x="19" y="50"/>
                    <a:pt x="19" y="53"/>
                  </a:cubicBezTo>
                  <a:cubicBezTo>
                    <a:pt x="20" y="56"/>
                    <a:pt x="20" y="59"/>
                    <a:pt x="20" y="61"/>
                  </a:cubicBezTo>
                  <a:cubicBezTo>
                    <a:pt x="21" y="66"/>
                    <a:pt x="21" y="70"/>
                    <a:pt x="22" y="74"/>
                  </a:cubicBezTo>
                  <a:cubicBezTo>
                    <a:pt x="21" y="74"/>
                    <a:pt x="19" y="72"/>
                    <a:pt x="18" y="68"/>
                  </a:cubicBezTo>
                  <a:cubicBezTo>
                    <a:pt x="16" y="66"/>
                    <a:pt x="16" y="64"/>
                    <a:pt x="15" y="61"/>
                  </a:cubicBezTo>
                  <a:cubicBezTo>
                    <a:pt x="14" y="58"/>
                    <a:pt x="13" y="54"/>
                    <a:pt x="12" y="51"/>
                  </a:cubicBezTo>
                  <a:cubicBezTo>
                    <a:pt x="12" y="47"/>
                    <a:pt x="11" y="43"/>
                    <a:pt x="11" y="39"/>
                  </a:cubicBezTo>
                  <a:cubicBezTo>
                    <a:pt x="10" y="35"/>
                    <a:pt x="10" y="30"/>
                    <a:pt x="10" y="26"/>
                  </a:cubicBezTo>
                  <a:cubicBezTo>
                    <a:pt x="10" y="21"/>
                    <a:pt x="10" y="15"/>
                    <a:pt x="10" y="10"/>
                  </a:cubicBezTo>
                  <a:cubicBezTo>
                    <a:pt x="8" y="23"/>
                    <a:pt x="6" y="15"/>
                    <a:pt x="4" y="6"/>
                  </a:cubicBezTo>
                  <a:cubicBezTo>
                    <a:pt x="4" y="5"/>
                    <a:pt x="4" y="4"/>
                    <a:pt x="4" y="3"/>
                  </a:cubicBezTo>
                  <a:cubicBezTo>
                    <a:pt x="4" y="2"/>
                    <a:pt x="3" y="1"/>
                    <a:pt x="3" y="0"/>
                  </a:cubicBezTo>
                  <a:cubicBezTo>
                    <a:pt x="3" y="2"/>
                    <a:pt x="3" y="2"/>
                    <a:pt x="3" y="2"/>
                  </a:cubicBezTo>
                  <a:cubicBezTo>
                    <a:pt x="3" y="2"/>
                    <a:pt x="2" y="2"/>
                    <a:pt x="1" y="4"/>
                  </a:cubicBezTo>
                  <a:cubicBezTo>
                    <a:pt x="2" y="12"/>
                    <a:pt x="1" y="19"/>
                    <a:pt x="0" y="27"/>
                  </a:cubicBezTo>
                  <a:cubicBezTo>
                    <a:pt x="0" y="32"/>
                    <a:pt x="0" y="38"/>
                    <a:pt x="0" y="43"/>
                  </a:cubicBezTo>
                  <a:cubicBezTo>
                    <a:pt x="0" y="48"/>
                    <a:pt x="1" y="53"/>
                    <a:pt x="2" y="58"/>
                  </a:cubicBezTo>
                  <a:cubicBezTo>
                    <a:pt x="3" y="53"/>
                    <a:pt x="4" y="54"/>
                    <a:pt x="6" y="59"/>
                  </a:cubicBezTo>
                  <a:cubicBezTo>
                    <a:pt x="7" y="62"/>
                    <a:pt x="8" y="65"/>
                    <a:pt x="9" y="69"/>
                  </a:cubicBezTo>
                  <a:cubicBezTo>
                    <a:pt x="11" y="73"/>
                    <a:pt x="12" y="78"/>
                    <a:pt x="14" y="83"/>
                  </a:cubicBezTo>
                  <a:cubicBezTo>
                    <a:pt x="18" y="92"/>
                    <a:pt x="24" y="103"/>
                    <a:pt x="30" y="111"/>
                  </a:cubicBezTo>
                  <a:cubicBezTo>
                    <a:pt x="32" y="114"/>
                    <a:pt x="33" y="116"/>
                    <a:pt x="35" y="118"/>
                  </a:cubicBezTo>
                  <a:cubicBezTo>
                    <a:pt x="36" y="119"/>
                    <a:pt x="38" y="121"/>
                    <a:pt x="39" y="123"/>
                  </a:cubicBezTo>
                  <a:cubicBezTo>
                    <a:pt x="42" y="126"/>
                    <a:pt x="45" y="129"/>
                    <a:pt x="47" y="130"/>
                  </a:cubicBezTo>
                  <a:cubicBezTo>
                    <a:pt x="47" y="130"/>
                    <a:pt x="49" y="131"/>
                    <a:pt x="50" y="133"/>
                  </a:cubicBezTo>
                  <a:cubicBezTo>
                    <a:pt x="52" y="135"/>
                    <a:pt x="55" y="137"/>
                    <a:pt x="58" y="139"/>
                  </a:cubicBezTo>
                  <a:cubicBezTo>
                    <a:pt x="60" y="141"/>
                    <a:pt x="63" y="143"/>
                    <a:pt x="65" y="144"/>
                  </a:cubicBezTo>
                  <a:cubicBezTo>
                    <a:pt x="66" y="145"/>
                    <a:pt x="67" y="145"/>
                    <a:pt x="68" y="146"/>
                  </a:cubicBezTo>
                  <a:cubicBezTo>
                    <a:pt x="68" y="146"/>
                    <a:pt x="69" y="146"/>
                    <a:pt x="69" y="146"/>
                  </a:cubicBezTo>
                  <a:cubicBezTo>
                    <a:pt x="69" y="146"/>
                    <a:pt x="71" y="148"/>
                    <a:pt x="73" y="149"/>
                  </a:cubicBezTo>
                  <a:cubicBezTo>
                    <a:pt x="75" y="150"/>
                    <a:pt x="77" y="151"/>
                    <a:pt x="77" y="151"/>
                  </a:cubicBezTo>
                  <a:cubicBezTo>
                    <a:pt x="78" y="152"/>
                    <a:pt x="77" y="153"/>
                    <a:pt x="75" y="152"/>
                  </a:cubicBezTo>
                  <a:cubicBezTo>
                    <a:pt x="73" y="151"/>
                    <a:pt x="68" y="150"/>
                    <a:pt x="62" y="146"/>
                  </a:cubicBezTo>
                  <a:cubicBezTo>
                    <a:pt x="67" y="149"/>
                    <a:pt x="79" y="156"/>
                    <a:pt x="90" y="160"/>
                  </a:cubicBezTo>
                  <a:cubicBezTo>
                    <a:pt x="96" y="162"/>
                    <a:pt x="101" y="164"/>
                    <a:pt x="105" y="165"/>
                  </a:cubicBezTo>
                  <a:cubicBezTo>
                    <a:pt x="108" y="165"/>
                    <a:pt x="110" y="165"/>
                    <a:pt x="109" y="164"/>
                  </a:cubicBezTo>
                  <a:cubicBezTo>
                    <a:pt x="109" y="164"/>
                    <a:pt x="111" y="165"/>
                    <a:pt x="113" y="165"/>
                  </a:cubicBezTo>
                  <a:cubicBezTo>
                    <a:pt x="115" y="166"/>
                    <a:pt x="116" y="166"/>
                    <a:pt x="118" y="167"/>
                  </a:cubicBezTo>
                  <a:cubicBezTo>
                    <a:pt x="120" y="167"/>
                    <a:pt x="122" y="167"/>
                    <a:pt x="124" y="168"/>
                  </a:cubicBezTo>
                  <a:cubicBezTo>
                    <a:pt x="126" y="168"/>
                    <a:pt x="129" y="168"/>
                    <a:pt x="131" y="169"/>
                  </a:cubicBezTo>
                  <a:cubicBezTo>
                    <a:pt x="134" y="169"/>
                    <a:pt x="137" y="169"/>
                    <a:pt x="139" y="169"/>
                  </a:cubicBezTo>
                  <a:cubicBezTo>
                    <a:pt x="141" y="169"/>
                    <a:pt x="142" y="169"/>
                    <a:pt x="144" y="169"/>
                  </a:cubicBezTo>
                  <a:cubicBezTo>
                    <a:pt x="146" y="169"/>
                    <a:pt x="146" y="169"/>
                    <a:pt x="146" y="169"/>
                  </a:cubicBezTo>
                  <a:cubicBezTo>
                    <a:pt x="147" y="169"/>
                    <a:pt x="147" y="169"/>
                    <a:pt x="147" y="169"/>
                  </a:cubicBezTo>
                  <a:cubicBezTo>
                    <a:pt x="149" y="169"/>
                    <a:pt x="151" y="169"/>
                    <a:pt x="153" y="169"/>
                  </a:cubicBezTo>
                  <a:cubicBezTo>
                    <a:pt x="167" y="169"/>
                    <a:pt x="181" y="169"/>
                    <a:pt x="181" y="169"/>
                  </a:cubicBezTo>
                  <a:cubicBezTo>
                    <a:pt x="183" y="170"/>
                    <a:pt x="184" y="170"/>
                    <a:pt x="186" y="171"/>
                  </a:cubicBezTo>
                  <a:cubicBezTo>
                    <a:pt x="188" y="170"/>
                    <a:pt x="188" y="170"/>
                    <a:pt x="188" y="169"/>
                  </a:cubicBezTo>
                  <a:cubicBezTo>
                    <a:pt x="433" y="169"/>
                    <a:pt x="433" y="169"/>
                    <a:pt x="433" y="169"/>
                  </a:cubicBezTo>
                  <a:cubicBezTo>
                    <a:pt x="421" y="168"/>
                    <a:pt x="410" y="167"/>
                    <a:pt x="398" y="166"/>
                  </a:cubicBezTo>
                  <a:cubicBezTo>
                    <a:pt x="416" y="161"/>
                    <a:pt x="377" y="165"/>
                    <a:pt x="383" y="1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9" name="Freeform 56"/>
            <p:cNvSpPr/>
            <p:nvPr/>
          </p:nvSpPr>
          <p:spPr bwMode="auto">
            <a:xfrm>
              <a:off x="1727201" y="2049463"/>
              <a:ext cx="1588" cy="23812"/>
            </a:xfrm>
            <a:custGeom>
              <a:avLst/>
              <a:gdLst>
                <a:gd name="T0" fmla="*/ 1 w 1"/>
                <a:gd name="T1" fmla="*/ 17 h 17"/>
                <a:gd name="T2" fmla="*/ 0 w 1"/>
                <a:gd name="T3" fmla="*/ 0 h 17"/>
                <a:gd name="T4" fmla="*/ 1 w 1"/>
                <a:gd name="T5" fmla="*/ 17 h 17"/>
              </a:gdLst>
              <a:ahLst/>
              <a:cxnLst>
                <a:cxn ang="0">
                  <a:pos x="T0" y="T1"/>
                </a:cxn>
                <a:cxn ang="0">
                  <a:pos x="T2" y="T3"/>
                </a:cxn>
                <a:cxn ang="0">
                  <a:pos x="T4" y="T5"/>
                </a:cxn>
              </a:cxnLst>
              <a:rect l="0" t="0" r="r" b="b"/>
              <a:pathLst>
                <a:path w="1" h="17">
                  <a:moveTo>
                    <a:pt x="1" y="17"/>
                  </a:moveTo>
                  <a:cubicBezTo>
                    <a:pt x="1" y="12"/>
                    <a:pt x="1" y="7"/>
                    <a:pt x="0" y="0"/>
                  </a:cubicBezTo>
                  <a:cubicBezTo>
                    <a:pt x="0" y="6"/>
                    <a:pt x="0" y="12"/>
                    <a:pt x="1"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0" name="Freeform 57"/>
            <p:cNvSpPr/>
            <p:nvPr/>
          </p:nvSpPr>
          <p:spPr bwMode="auto">
            <a:xfrm>
              <a:off x="2316163" y="2249488"/>
              <a:ext cx="23813" cy="0"/>
            </a:xfrm>
            <a:custGeom>
              <a:avLst/>
              <a:gdLst>
                <a:gd name="T0" fmla="*/ 17 w 17"/>
                <a:gd name="T1" fmla="*/ 0 w 17"/>
                <a:gd name="T2" fmla="*/ 17 w 17"/>
              </a:gdLst>
              <a:ahLst/>
              <a:cxnLst>
                <a:cxn ang="0">
                  <a:pos x="T0" y="0"/>
                </a:cxn>
                <a:cxn ang="0">
                  <a:pos x="T1" y="0"/>
                </a:cxn>
                <a:cxn ang="0">
                  <a:pos x="T2" y="0"/>
                </a:cxn>
              </a:cxnLst>
              <a:rect l="0" t="0" r="r" b="b"/>
              <a:pathLst>
                <a:path w="17">
                  <a:moveTo>
                    <a:pt x="17" y="0"/>
                  </a:moveTo>
                  <a:cubicBezTo>
                    <a:pt x="0" y="0"/>
                    <a:pt x="0" y="0"/>
                    <a:pt x="0" y="0"/>
                  </a:cubicBezTo>
                  <a:cubicBezTo>
                    <a:pt x="5" y="0"/>
                    <a:pt x="11" y="0"/>
                    <a:pt x="1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1" name="Freeform 58"/>
            <p:cNvSpPr/>
            <p:nvPr/>
          </p:nvSpPr>
          <p:spPr bwMode="auto">
            <a:xfrm>
              <a:off x="1706563" y="1928813"/>
              <a:ext cx="7938" cy="57150"/>
            </a:xfrm>
            <a:custGeom>
              <a:avLst/>
              <a:gdLst>
                <a:gd name="T0" fmla="*/ 5 w 5"/>
                <a:gd name="T1" fmla="*/ 40 h 41"/>
                <a:gd name="T2" fmla="*/ 5 w 5"/>
                <a:gd name="T3" fmla="*/ 9 h 41"/>
                <a:gd name="T4" fmla="*/ 0 w 5"/>
                <a:gd name="T5" fmla="*/ 0 h 41"/>
                <a:gd name="T6" fmla="*/ 0 w 5"/>
                <a:gd name="T7" fmla="*/ 37 h 41"/>
                <a:gd name="T8" fmla="*/ 5 w 5"/>
                <a:gd name="T9" fmla="*/ 40 h 41"/>
              </a:gdLst>
              <a:ahLst/>
              <a:cxnLst>
                <a:cxn ang="0">
                  <a:pos x="T0" y="T1"/>
                </a:cxn>
                <a:cxn ang="0">
                  <a:pos x="T2" y="T3"/>
                </a:cxn>
                <a:cxn ang="0">
                  <a:pos x="T4" y="T5"/>
                </a:cxn>
                <a:cxn ang="0">
                  <a:pos x="T6" y="T7"/>
                </a:cxn>
                <a:cxn ang="0">
                  <a:pos x="T8" y="T9"/>
                </a:cxn>
              </a:cxnLst>
              <a:rect l="0" t="0" r="r" b="b"/>
              <a:pathLst>
                <a:path w="5" h="41">
                  <a:moveTo>
                    <a:pt x="5" y="40"/>
                  </a:moveTo>
                  <a:cubicBezTo>
                    <a:pt x="5" y="9"/>
                    <a:pt x="5" y="9"/>
                    <a:pt x="5" y="9"/>
                  </a:cubicBezTo>
                  <a:cubicBezTo>
                    <a:pt x="2" y="20"/>
                    <a:pt x="2" y="2"/>
                    <a:pt x="0" y="0"/>
                  </a:cubicBezTo>
                  <a:cubicBezTo>
                    <a:pt x="0" y="37"/>
                    <a:pt x="0" y="37"/>
                    <a:pt x="0" y="37"/>
                  </a:cubicBezTo>
                  <a:cubicBezTo>
                    <a:pt x="2" y="37"/>
                    <a:pt x="4" y="41"/>
                    <a:pt x="5"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2" name="Freeform 59"/>
            <p:cNvSpPr/>
            <p:nvPr/>
          </p:nvSpPr>
          <p:spPr bwMode="auto">
            <a:xfrm>
              <a:off x="1703388" y="1981200"/>
              <a:ext cx="3175" cy="30162"/>
            </a:xfrm>
            <a:custGeom>
              <a:avLst/>
              <a:gdLst>
                <a:gd name="T0" fmla="*/ 0 w 3"/>
                <a:gd name="T1" fmla="*/ 11 h 21"/>
                <a:gd name="T2" fmla="*/ 3 w 3"/>
                <a:gd name="T3" fmla="*/ 21 h 21"/>
                <a:gd name="T4" fmla="*/ 3 w 3"/>
                <a:gd name="T5" fmla="*/ 0 h 21"/>
                <a:gd name="T6" fmla="*/ 0 w 3"/>
                <a:gd name="T7" fmla="*/ 11 h 21"/>
              </a:gdLst>
              <a:ahLst/>
              <a:cxnLst>
                <a:cxn ang="0">
                  <a:pos x="T0" y="T1"/>
                </a:cxn>
                <a:cxn ang="0">
                  <a:pos x="T2" y="T3"/>
                </a:cxn>
                <a:cxn ang="0">
                  <a:pos x="T4" y="T5"/>
                </a:cxn>
                <a:cxn ang="0">
                  <a:pos x="T6" y="T7"/>
                </a:cxn>
              </a:cxnLst>
              <a:rect l="0" t="0" r="r" b="b"/>
              <a:pathLst>
                <a:path w="3" h="21">
                  <a:moveTo>
                    <a:pt x="0" y="11"/>
                  </a:moveTo>
                  <a:cubicBezTo>
                    <a:pt x="1" y="12"/>
                    <a:pt x="2" y="16"/>
                    <a:pt x="3" y="21"/>
                  </a:cubicBezTo>
                  <a:cubicBezTo>
                    <a:pt x="3" y="0"/>
                    <a:pt x="3" y="0"/>
                    <a:pt x="3" y="0"/>
                  </a:cubicBezTo>
                  <a:cubicBezTo>
                    <a:pt x="2" y="0"/>
                    <a:pt x="1" y="3"/>
                    <a:pt x="0"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3" name="Freeform 60"/>
            <p:cNvSpPr/>
            <p:nvPr/>
          </p:nvSpPr>
          <p:spPr bwMode="auto">
            <a:xfrm>
              <a:off x="2519363" y="2225675"/>
              <a:ext cx="11113" cy="0"/>
            </a:xfrm>
            <a:custGeom>
              <a:avLst/>
              <a:gdLst>
                <a:gd name="T0" fmla="*/ 0 w 8"/>
                <a:gd name="T1" fmla="*/ 8 w 8"/>
                <a:gd name="T2" fmla="*/ 0 w 8"/>
              </a:gdLst>
              <a:ahLst/>
              <a:cxnLst>
                <a:cxn ang="0">
                  <a:pos x="T0" y="0"/>
                </a:cxn>
                <a:cxn ang="0">
                  <a:pos x="T1" y="0"/>
                </a:cxn>
                <a:cxn ang="0">
                  <a:pos x="T2" y="0"/>
                </a:cxn>
              </a:cxnLst>
              <a:rect l="0" t="0" r="r" b="b"/>
              <a:pathLst>
                <a:path w="8">
                  <a:moveTo>
                    <a:pt x="0" y="0"/>
                  </a:moveTo>
                  <a:cubicBezTo>
                    <a:pt x="3" y="0"/>
                    <a:pt x="5" y="0"/>
                    <a:pt x="8" y="0"/>
                  </a:cubicBezTo>
                  <a:cubicBezTo>
                    <a:pt x="4" y="0"/>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4" name="Freeform 61"/>
            <p:cNvSpPr/>
            <p:nvPr/>
          </p:nvSpPr>
          <p:spPr bwMode="auto">
            <a:xfrm>
              <a:off x="2279651" y="2224088"/>
              <a:ext cx="404813" cy="22225"/>
            </a:xfrm>
            <a:custGeom>
              <a:avLst/>
              <a:gdLst>
                <a:gd name="T0" fmla="*/ 266 w 286"/>
                <a:gd name="T1" fmla="*/ 4 h 16"/>
                <a:gd name="T2" fmla="*/ 195 w 286"/>
                <a:gd name="T3" fmla="*/ 5 h 16"/>
                <a:gd name="T4" fmla="*/ 192 w 286"/>
                <a:gd name="T5" fmla="*/ 3 h 16"/>
                <a:gd name="T6" fmla="*/ 176 w 286"/>
                <a:gd name="T7" fmla="*/ 8 h 16"/>
                <a:gd name="T8" fmla="*/ 191 w 286"/>
                <a:gd name="T9" fmla="*/ 10 h 16"/>
                <a:gd name="T10" fmla="*/ 113 w 286"/>
                <a:gd name="T11" fmla="*/ 10 h 16"/>
                <a:gd name="T12" fmla="*/ 169 w 286"/>
                <a:gd name="T13" fmla="*/ 6 h 16"/>
                <a:gd name="T14" fmla="*/ 169 w 286"/>
                <a:gd name="T15" fmla="*/ 1 h 16"/>
                <a:gd name="T16" fmla="*/ 26 w 286"/>
                <a:gd name="T17" fmla="*/ 5 h 16"/>
                <a:gd name="T18" fmla="*/ 13 w 286"/>
                <a:gd name="T19" fmla="*/ 15 h 16"/>
                <a:gd name="T20" fmla="*/ 34 w 286"/>
                <a:gd name="T21" fmla="*/ 13 h 16"/>
                <a:gd name="T22" fmla="*/ 32 w 286"/>
                <a:gd name="T23" fmla="*/ 15 h 16"/>
                <a:gd name="T24" fmla="*/ 59 w 286"/>
                <a:gd name="T25" fmla="*/ 14 h 16"/>
                <a:gd name="T26" fmla="*/ 50 w 286"/>
                <a:gd name="T27" fmla="*/ 8 h 16"/>
                <a:gd name="T28" fmla="*/ 87 w 286"/>
                <a:gd name="T29" fmla="*/ 16 h 16"/>
                <a:gd name="T30" fmla="*/ 127 w 286"/>
                <a:gd name="T31" fmla="*/ 15 h 16"/>
                <a:gd name="T32" fmla="*/ 124 w 286"/>
                <a:gd name="T33" fmla="*/ 16 h 16"/>
                <a:gd name="T34" fmla="*/ 129 w 286"/>
                <a:gd name="T35" fmla="*/ 15 h 16"/>
                <a:gd name="T36" fmla="*/ 262 w 286"/>
                <a:gd name="T37" fmla="*/ 13 h 16"/>
                <a:gd name="T38" fmla="*/ 266 w 286"/>
                <a:gd name="T39"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6" h="16">
                  <a:moveTo>
                    <a:pt x="266" y="4"/>
                  </a:moveTo>
                  <a:cubicBezTo>
                    <a:pt x="240" y="4"/>
                    <a:pt x="202" y="1"/>
                    <a:pt x="195" y="5"/>
                  </a:cubicBezTo>
                  <a:cubicBezTo>
                    <a:pt x="196" y="5"/>
                    <a:pt x="196" y="4"/>
                    <a:pt x="192" y="3"/>
                  </a:cubicBezTo>
                  <a:cubicBezTo>
                    <a:pt x="176" y="8"/>
                    <a:pt x="176" y="8"/>
                    <a:pt x="176" y="8"/>
                  </a:cubicBezTo>
                  <a:cubicBezTo>
                    <a:pt x="191" y="10"/>
                    <a:pt x="191" y="10"/>
                    <a:pt x="191" y="10"/>
                  </a:cubicBezTo>
                  <a:cubicBezTo>
                    <a:pt x="175" y="14"/>
                    <a:pt x="122" y="13"/>
                    <a:pt x="113" y="10"/>
                  </a:cubicBezTo>
                  <a:cubicBezTo>
                    <a:pt x="143" y="9"/>
                    <a:pt x="128" y="3"/>
                    <a:pt x="169" y="6"/>
                  </a:cubicBezTo>
                  <a:cubicBezTo>
                    <a:pt x="167" y="5"/>
                    <a:pt x="160" y="2"/>
                    <a:pt x="169" y="1"/>
                  </a:cubicBezTo>
                  <a:cubicBezTo>
                    <a:pt x="120" y="3"/>
                    <a:pt x="77" y="0"/>
                    <a:pt x="26" y="5"/>
                  </a:cubicBezTo>
                  <a:cubicBezTo>
                    <a:pt x="66" y="10"/>
                    <a:pt x="0" y="9"/>
                    <a:pt x="13" y="15"/>
                  </a:cubicBezTo>
                  <a:cubicBezTo>
                    <a:pt x="34" y="13"/>
                    <a:pt x="34" y="13"/>
                    <a:pt x="34" y="13"/>
                  </a:cubicBezTo>
                  <a:cubicBezTo>
                    <a:pt x="32" y="15"/>
                    <a:pt x="32" y="15"/>
                    <a:pt x="32" y="15"/>
                  </a:cubicBezTo>
                  <a:cubicBezTo>
                    <a:pt x="59" y="14"/>
                    <a:pt x="59" y="14"/>
                    <a:pt x="59" y="14"/>
                  </a:cubicBezTo>
                  <a:cubicBezTo>
                    <a:pt x="53" y="12"/>
                    <a:pt x="49" y="11"/>
                    <a:pt x="50" y="8"/>
                  </a:cubicBezTo>
                  <a:cubicBezTo>
                    <a:pt x="86" y="10"/>
                    <a:pt x="62" y="12"/>
                    <a:pt x="87" y="16"/>
                  </a:cubicBezTo>
                  <a:cubicBezTo>
                    <a:pt x="127" y="15"/>
                    <a:pt x="127" y="15"/>
                    <a:pt x="127" y="15"/>
                  </a:cubicBezTo>
                  <a:cubicBezTo>
                    <a:pt x="124" y="16"/>
                    <a:pt x="124" y="16"/>
                    <a:pt x="124" y="16"/>
                  </a:cubicBezTo>
                  <a:cubicBezTo>
                    <a:pt x="127" y="16"/>
                    <a:pt x="128" y="16"/>
                    <a:pt x="129" y="15"/>
                  </a:cubicBezTo>
                  <a:cubicBezTo>
                    <a:pt x="262" y="13"/>
                    <a:pt x="262" y="13"/>
                    <a:pt x="262" y="13"/>
                  </a:cubicBezTo>
                  <a:cubicBezTo>
                    <a:pt x="286" y="11"/>
                    <a:pt x="249" y="8"/>
                    <a:pt x="266"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5" name="Freeform 62"/>
            <p:cNvSpPr/>
            <p:nvPr/>
          </p:nvSpPr>
          <p:spPr bwMode="auto">
            <a:xfrm>
              <a:off x="3008313" y="2227263"/>
              <a:ext cx="1588" cy="1587"/>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1" y="1"/>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6" name="Freeform 63"/>
            <p:cNvSpPr/>
            <p:nvPr/>
          </p:nvSpPr>
          <p:spPr bwMode="auto">
            <a:xfrm>
              <a:off x="2952751" y="2227263"/>
              <a:ext cx="55563" cy="6350"/>
            </a:xfrm>
            <a:custGeom>
              <a:avLst/>
              <a:gdLst>
                <a:gd name="T0" fmla="*/ 18 w 40"/>
                <a:gd name="T1" fmla="*/ 2 h 5"/>
                <a:gd name="T2" fmla="*/ 24 w 40"/>
                <a:gd name="T3" fmla="*/ 0 h 5"/>
                <a:gd name="T4" fmla="*/ 0 w 40"/>
                <a:gd name="T5" fmla="*/ 5 h 5"/>
                <a:gd name="T6" fmla="*/ 37 w 40"/>
                <a:gd name="T7" fmla="*/ 5 h 5"/>
                <a:gd name="T8" fmla="*/ 40 w 40"/>
                <a:gd name="T9" fmla="*/ 1 h 5"/>
                <a:gd name="T10" fmla="*/ 18 w 40"/>
                <a:gd name="T11" fmla="*/ 2 h 5"/>
              </a:gdLst>
              <a:ahLst/>
              <a:cxnLst>
                <a:cxn ang="0">
                  <a:pos x="T0" y="T1"/>
                </a:cxn>
                <a:cxn ang="0">
                  <a:pos x="T2" y="T3"/>
                </a:cxn>
                <a:cxn ang="0">
                  <a:pos x="T4" y="T5"/>
                </a:cxn>
                <a:cxn ang="0">
                  <a:pos x="T6" y="T7"/>
                </a:cxn>
                <a:cxn ang="0">
                  <a:pos x="T8" y="T9"/>
                </a:cxn>
                <a:cxn ang="0">
                  <a:pos x="T10" y="T11"/>
                </a:cxn>
              </a:cxnLst>
              <a:rect l="0" t="0" r="r" b="b"/>
              <a:pathLst>
                <a:path w="40" h="5">
                  <a:moveTo>
                    <a:pt x="18" y="2"/>
                  </a:moveTo>
                  <a:cubicBezTo>
                    <a:pt x="24" y="0"/>
                    <a:pt x="24" y="0"/>
                    <a:pt x="24" y="0"/>
                  </a:cubicBezTo>
                  <a:cubicBezTo>
                    <a:pt x="0" y="5"/>
                    <a:pt x="0" y="5"/>
                    <a:pt x="0" y="5"/>
                  </a:cubicBezTo>
                  <a:cubicBezTo>
                    <a:pt x="37" y="5"/>
                    <a:pt x="37" y="5"/>
                    <a:pt x="37" y="5"/>
                  </a:cubicBezTo>
                  <a:cubicBezTo>
                    <a:pt x="40" y="1"/>
                    <a:pt x="40" y="1"/>
                    <a:pt x="40" y="1"/>
                  </a:cubicBezTo>
                  <a:cubicBezTo>
                    <a:pt x="36" y="2"/>
                    <a:pt x="23" y="4"/>
                    <a:pt x="18"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7" name="Freeform 64"/>
            <p:cNvSpPr/>
            <p:nvPr/>
          </p:nvSpPr>
          <p:spPr bwMode="auto">
            <a:xfrm>
              <a:off x="2913063" y="2222500"/>
              <a:ext cx="39688" cy="17462"/>
            </a:xfrm>
            <a:custGeom>
              <a:avLst/>
              <a:gdLst>
                <a:gd name="T0" fmla="*/ 29 w 29"/>
                <a:gd name="T1" fmla="*/ 3 h 12"/>
                <a:gd name="T2" fmla="*/ 2 w 29"/>
                <a:gd name="T3" fmla="*/ 3 h 12"/>
                <a:gd name="T4" fmla="*/ 0 w 29"/>
                <a:gd name="T5" fmla="*/ 12 h 12"/>
                <a:gd name="T6" fmla="*/ 8 w 29"/>
                <a:gd name="T7" fmla="*/ 3 h 12"/>
                <a:gd name="T8" fmla="*/ 29 w 29"/>
                <a:gd name="T9" fmla="*/ 3 h 12"/>
              </a:gdLst>
              <a:ahLst/>
              <a:cxnLst>
                <a:cxn ang="0">
                  <a:pos x="T0" y="T1"/>
                </a:cxn>
                <a:cxn ang="0">
                  <a:pos x="T2" y="T3"/>
                </a:cxn>
                <a:cxn ang="0">
                  <a:pos x="T4" y="T5"/>
                </a:cxn>
                <a:cxn ang="0">
                  <a:pos x="T6" y="T7"/>
                </a:cxn>
                <a:cxn ang="0">
                  <a:pos x="T8" y="T9"/>
                </a:cxn>
              </a:cxnLst>
              <a:rect l="0" t="0" r="r" b="b"/>
              <a:pathLst>
                <a:path w="29" h="12">
                  <a:moveTo>
                    <a:pt x="29" y="3"/>
                  </a:moveTo>
                  <a:cubicBezTo>
                    <a:pt x="29" y="0"/>
                    <a:pt x="7" y="2"/>
                    <a:pt x="2" y="3"/>
                  </a:cubicBezTo>
                  <a:cubicBezTo>
                    <a:pt x="0" y="12"/>
                    <a:pt x="0" y="12"/>
                    <a:pt x="0" y="12"/>
                  </a:cubicBezTo>
                  <a:cubicBezTo>
                    <a:pt x="19" y="10"/>
                    <a:pt x="18" y="5"/>
                    <a:pt x="8" y="3"/>
                  </a:cubicBezTo>
                  <a:cubicBezTo>
                    <a:pt x="26" y="1"/>
                    <a:pt x="17" y="8"/>
                    <a:pt x="29"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8" name="Freeform 65"/>
            <p:cNvSpPr/>
            <p:nvPr/>
          </p:nvSpPr>
          <p:spPr bwMode="auto">
            <a:xfrm>
              <a:off x="2701926" y="2232025"/>
              <a:ext cx="19050" cy="3175"/>
            </a:xfrm>
            <a:custGeom>
              <a:avLst/>
              <a:gdLst>
                <a:gd name="T0" fmla="*/ 7 w 12"/>
                <a:gd name="T1" fmla="*/ 2 h 2"/>
                <a:gd name="T2" fmla="*/ 12 w 12"/>
                <a:gd name="T3" fmla="*/ 0 h 2"/>
                <a:gd name="T4" fmla="*/ 0 w 12"/>
                <a:gd name="T5" fmla="*/ 0 h 2"/>
                <a:gd name="T6" fmla="*/ 7 w 12"/>
                <a:gd name="T7" fmla="*/ 2 h 2"/>
              </a:gdLst>
              <a:ahLst/>
              <a:cxnLst>
                <a:cxn ang="0">
                  <a:pos x="T0" y="T1"/>
                </a:cxn>
                <a:cxn ang="0">
                  <a:pos x="T2" y="T3"/>
                </a:cxn>
                <a:cxn ang="0">
                  <a:pos x="T4" y="T5"/>
                </a:cxn>
                <a:cxn ang="0">
                  <a:pos x="T6" y="T7"/>
                </a:cxn>
              </a:cxnLst>
              <a:rect l="0" t="0" r="r" b="b"/>
              <a:pathLst>
                <a:path w="12" h="2">
                  <a:moveTo>
                    <a:pt x="7" y="2"/>
                  </a:moveTo>
                  <a:lnTo>
                    <a:pt x="12" y="0"/>
                  </a:lnTo>
                  <a:lnTo>
                    <a:pt x="0" y="0"/>
                  </a:lnTo>
                  <a:lnTo>
                    <a:pt x="7"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9" name="Freeform 66"/>
            <p:cNvSpPr/>
            <p:nvPr/>
          </p:nvSpPr>
          <p:spPr bwMode="auto">
            <a:xfrm>
              <a:off x="2720976" y="2228850"/>
              <a:ext cx="19050" cy="4762"/>
            </a:xfrm>
            <a:custGeom>
              <a:avLst/>
              <a:gdLst>
                <a:gd name="T0" fmla="*/ 9 w 13"/>
                <a:gd name="T1" fmla="*/ 0 h 4"/>
                <a:gd name="T2" fmla="*/ 0 w 13"/>
                <a:gd name="T3" fmla="*/ 3 h 4"/>
                <a:gd name="T4" fmla="*/ 13 w 13"/>
                <a:gd name="T5" fmla="*/ 4 h 4"/>
                <a:gd name="T6" fmla="*/ 9 w 13"/>
                <a:gd name="T7" fmla="*/ 0 h 4"/>
              </a:gdLst>
              <a:ahLst/>
              <a:cxnLst>
                <a:cxn ang="0">
                  <a:pos x="T0" y="T1"/>
                </a:cxn>
                <a:cxn ang="0">
                  <a:pos x="T2" y="T3"/>
                </a:cxn>
                <a:cxn ang="0">
                  <a:pos x="T4" y="T5"/>
                </a:cxn>
                <a:cxn ang="0">
                  <a:pos x="T6" y="T7"/>
                </a:cxn>
              </a:cxnLst>
              <a:rect l="0" t="0" r="r" b="b"/>
              <a:pathLst>
                <a:path w="13" h="4">
                  <a:moveTo>
                    <a:pt x="9" y="0"/>
                  </a:moveTo>
                  <a:cubicBezTo>
                    <a:pt x="0" y="3"/>
                    <a:pt x="0" y="3"/>
                    <a:pt x="0" y="3"/>
                  </a:cubicBezTo>
                  <a:cubicBezTo>
                    <a:pt x="13" y="4"/>
                    <a:pt x="13" y="4"/>
                    <a:pt x="13" y="4"/>
                  </a:cubicBezTo>
                  <a:cubicBezTo>
                    <a:pt x="12" y="3"/>
                    <a:pt x="11" y="1"/>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70" name="Freeform 67"/>
            <p:cNvSpPr/>
            <p:nvPr/>
          </p:nvSpPr>
          <p:spPr bwMode="auto">
            <a:xfrm>
              <a:off x="2787651" y="2235200"/>
              <a:ext cx="26988" cy="1587"/>
            </a:xfrm>
            <a:custGeom>
              <a:avLst/>
              <a:gdLst>
                <a:gd name="T0" fmla="*/ 19 w 19"/>
                <a:gd name="T1" fmla="*/ 1 h 1"/>
                <a:gd name="T2" fmla="*/ 0 w 19"/>
                <a:gd name="T3" fmla="*/ 0 h 1"/>
                <a:gd name="T4" fmla="*/ 19 w 19"/>
                <a:gd name="T5" fmla="*/ 1 h 1"/>
              </a:gdLst>
              <a:ahLst/>
              <a:cxnLst>
                <a:cxn ang="0">
                  <a:pos x="T0" y="T1"/>
                </a:cxn>
                <a:cxn ang="0">
                  <a:pos x="T2" y="T3"/>
                </a:cxn>
                <a:cxn ang="0">
                  <a:pos x="T4" y="T5"/>
                </a:cxn>
              </a:cxnLst>
              <a:rect l="0" t="0" r="r" b="b"/>
              <a:pathLst>
                <a:path w="19" h="1">
                  <a:moveTo>
                    <a:pt x="19" y="1"/>
                  </a:moveTo>
                  <a:cubicBezTo>
                    <a:pt x="0" y="0"/>
                    <a:pt x="0" y="0"/>
                    <a:pt x="0" y="0"/>
                  </a:cubicBezTo>
                  <a:cubicBezTo>
                    <a:pt x="6" y="1"/>
                    <a:pt x="12" y="1"/>
                    <a:pt x="1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71" name="Freeform 68"/>
            <p:cNvSpPr/>
            <p:nvPr/>
          </p:nvSpPr>
          <p:spPr bwMode="auto">
            <a:xfrm>
              <a:off x="2767013" y="2233613"/>
              <a:ext cx="20638" cy="1587"/>
            </a:xfrm>
            <a:custGeom>
              <a:avLst/>
              <a:gdLst>
                <a:gd name="T0" fmla="*/ 1 w 15"/>
                <a:gd name="T1" fmla="*/ 1 h 1"/>
                <a:gd name="T2" fmla="*/ 15 w 15"/>
                <a:gd name="T3" fmla="*/ 1 h 1"/>
                <a:gd name="T4" fmla="*/ 0 w 15"/>
                <a:gd name="T5" fmla="*/ 0 h 1"/>
                <a:gd name="T6" fmla="*/ 1 w 15"/>
                <a:gd name="T7" fmla="*/ 1 h 1"/>
              </a:gdLst>
              <a:ahLst/>
              <a:cxnLst>
                <a:cxn ang="0">
                  <a:pos x="T0" y="T1"/>
                </a:cxn>
                <a:cxn ang="0">
                  <a:pos x="T2" y="T3"/>
                </a:cxn>
                <a:cxn ang="0">
                  <a:pos x="T4" y="T5"/>
                </a:cxn>
                <a:cxn ang="0">
                  <a:pos x="T6" y="T7"/>
                </a:cxn>
              </a:cxnLst>
              <a:rect l="0" t="0" r="r" b="b"/>
              <a:pathLst>
                <a:path w="15" h="1">
                  <a:moveTo>
                    <a:pt x="1" y="1"/>
                  </a:moveTo>
                  <a:cubicBezTo>
                    <a:pt x="15" y="1"/>
                    <a:pt x="15" y="1"/>
                    <a:pt x="15" y="1"/>
                  </a:cubicBezTo>
                  <a:cubicBezTo>
                    <a:pt x="10" y="1"/>
                    <a:pt x="5" y="1"/>
                    <a:pt x="0" y="0"/>
                  </a:cubicBezTo>
                  <a:lnTo>
                    <a:pt x="1"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72" name="Freeform 69"/>
            <p:cNvSpPr/>
            <p:nvPr/>
          </p:nvSpPr>
          <p:spPr bwMode="auto">
            <a:xfrm>
              <a:off x="2740026" y="2233613"/>
              <a:ext cx="31750" cy="11112"/>
            </a:xfrm>
            <a:custGeom>
              <a:avLst/>
              <a:gdLst>
                <a:gd name="T0" fmla="*/ 23 w 23"/>
                <a:gd name="T1" fmla="*/ 6 h 7"/>
                <a:gd name="T2" fmla="*/ 20 w 23"/>
                <a:gd name="T3" fmla="*/ 1 h 7"/>
                <a:gd name="T4" fmla="*/ 0 w 23"/>
                <a:gd name="T5" fmla="*/ 0 h 7"/>
                <a:gd name="T6" fmla="*/ 23 w 23"/>
                <a:gd name="T7" fmla="*/ 6 h 7"/>
              </a:gdLst>
              <a:ahLst/>
              <a:cxnLst>
                <a:cxn ang="0">
                  <a:pos x="T0" y="T1"/>
                </a:cxn>
                <a:cxn ang="0">
                  <a:pos x="T2" y="T3"/>
                </a:cxn>
                <a:cxn ang="0">
                  <a:pos x="T4" y="T5"/>
                </a:cxn>
                <a:cxn ang="0">
                  <a:pos x="T6" y="T7"/>
                </a:cxn>
              </a:cxnLst>
              <a:rect l="0" t="0" r="r" b="b"/>
              <a:pathLst>
                <a:path w="23" h="7">
                  <a:moveTo>
                    <a:pt x="23" y="6"/>
                  </a:moveTo>
                  <a:cubicBezTo>
                    <a:pt x="20" y="1"/>
                    <a:pt x="20" y="1"/>
                    <a:pt x="20" y="1"/>
                  </a:cubicBezTo>
                  <a:cubicBezTo>
                    <a:pt x="0" y="0"/>
                    <a:pt x="0" y="0"/>
                    <a:pt x="0" y="0"/>
                  </a:cubicBezTo>
                  <a:cubicBezTo>
                    <a:pt x="2" y="3"/>
                    <a:pt x="4" y="7"/>
                    <a:pt x="2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73" name="Freeform 70"/>
            <p:cNvSpPr/>
            <p:nvPr/>
          </p:nvSpPr>
          <p:spPr bwMode="auto">
            <a:xfrm>
              <a:off x="2863851" y="2238375"/>
              <a:ext cx="22225" cy="3175"/>
            </a:xfrm>
            <a:custGeom>
              <a:avLst/>
              <a:gdLst>
                <a:gd name="T0" fmla="*/ 1 w 15"/>
                <a:gd name="T1" fmla="*/ 0 h 2"/>
                <a:gd name="T2" fmla="*/ 15 w 15"/>
                <a:gd name="T3" fmla="*/ 0 h 2"/>
                <a:gd name="T4" fmla="*/ 1 w 15"/>
                <a:gd name="T5" fmla="*/ 0 h 2"/>
              </a:gdLst>
              <a:ahLst/>
              <a:cxnLst>
                <a:cxn ang="0">
                  <a:pos x="T0" y="T1"/>
                </a:cxn>
                <a:cxn ang="0">
                  <a:pos x="T2" y="T3"/>
                </a:cxn>
                <a:cxn ang="0">
                  <a:pos x="T4" y="T5"/>
                </a:cxn>
              </a:cxnLst>
              <a:rect l="0" t="0" r="r" b="b"/>
              <a:pathLst>
                <a:path w="15" h="2">
                  <a:moveTo>
                    <a:pt x="1" y="0"/>
                  </a:moveTo>
                  <a:cubicBezTo>
                    <a:pt x="0" y="2"/>
                    <a:pt x="10" y="1"/>
                    <a:pt x="15" y="0"/>
                  </a:cubicBezTo>
                  <a:cubicBezTo>
                    <a:pt x="11" y="0"/>
                    <a:pt x="6"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74" name="Freeform 71"/>
            <p:cNvSpPr/>
            <p:nvPr/>
          </p:nvSpPr>
          <p:spPr bwMode="auto">
            <a:xfrm>
              <a:off x="3398838" y="2227263"/>
              <a:ext cx="11113" cy="3175"/>
            </a:xfrm>
            <a:custGeom>
              <a:avLst/>
              <a:gdLst>
                <a:gd name="T0" fmla="*/ 8 w 8"/>
                <a:gd name="T1" fmla="*/ 2 h 2"/>
                <a:gd name="T2" fmla="*/ 0 w 8"/>
                <a:gd name="T3" fmla="*/ 0 h 2"/>
                <a:gd name="T4" fmla="*/ 8 w 8"/>
                <a:gd name="T5" fmla="*/ 2 h 2"/>
              </a:gdLst>
              <a:ahLst/>
              <a:cxnLst>
                <a:cxn ang="0">
                  <a:pos x="T0" y="T1"/>
                </a:cxn>
                <a:cxn ang="0">
                  <a:pos x="T2" y="T3"/>
                </a:cxn>
                <a:cxn ang="0">
                  <a:pos x="T4" y="T5"/>
                </a:cxn>
              </a:cxnLst>
              <a:rect l="0" t="0" r="r" b="b"/>
              <a:pathLst>
                <a:path w="8" h="2">
                  <a:moveTo>
                    <a:pt x="8" y="2"/>
                  </a:moveTo>
                  <a:cubicBezTo>
                    <a:pt x="5" y="1"/>
                    <a:pt x="4" y="0"/>
                    <a:pt x="0" y="0"/>
                  </a:cubicBezTo>
                  <a:lnTo>
                    <a:pt x="8"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grpSp>
      <p:sp>
        <p:nvSpPr>
          <p:cNvPr id="75" name="文本框 154"/>
          <p:cNvSpPr txBox="1"/>
          <p:nvPr/>
        </p:nvSpPr>
        <p:spPr>
          <a:xfrm>
            <a:off x="704182" y="115680"/>
            <a:ext cx="10628208" cy="76835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0" lang="zh-CN" altLang="en-US" sz="4400" b="0" i="0" u="none" strike="noStrike" kern="1200" cap="none" spc="0" normalizeH="0" baseline="0" noProof="0" dirty="0">
                <a:ln>
                  <a:noFill/>
                </a:ln>
                <a:solidFill>
                  <a:schemeClr val="bg1"/>
                </a:solidFill>
                <a:effectLst/>
                <a:uLnTx/>
                <a:uFillTx/>
                <a:latin typeface="华文行楷" panose="02010800040101010101" pitchFamily="2" charset="-122"/>
                <a:ea typeface="华文行楷" panose="02010800040101010101" pitchFamily="2" charset="-122"/>
                <a:cs typeface="华文行楷" panose="02010800040101010101" pitchFamily="2" charset="-122"/>
              </a:rPr>
              <a:t>三</a:t>
            </a:r>
            <a:r>
              <a:rPr kumimoji="0" lang="en-US" altLang="zh-CN" sz="4400" b="0" i="0" u="none" strike="noStrike" kern="1200" cap="none" spc="0" normalizeH="0" baseline="0" noProof="0" dirty="0">
                <a:ln>
                  <a:noFill/>
                </a:ln>
                <a:solidFill>
                  <a:schemeClr val="bg1"/>
                </a:solidFill>
                <a:effectLst/>
                <a:uLnTx/>
                <a:uFillTx/>
                <a:latin typeface="华文行楷" panose="02010800040101010101" pitchFamily="2" charset="-122"/>
                <a:ea typeface="华文行楷" panose="02010800040101010101" pitchFamily="2" charset="-122"/>
                <a:cs typeface="华文行楷" panose="02010800040101010101" pitchFamily="2" charset="-122"/>
              </a:rPr>
              <a:t>.</a:t>
            </a:r>
            <a:r>
              <a:rPr kumimoji="0" lang="zh-CN" altLang="en-US" sz="4400" b="0" i="0" u="none" strike="noStrike" kern="1200" cap="none" spc="0" normalizeH="0" baseline="0" noProof="0" dirty="0">
                <a:ln>
                  <a:noFill/>
                </a:ln>
                <a:solidFill>
                  <a:schemeClr val="bg1"/>
                </a:solidFill>
                <a:effectLst/>
                <a:uLnTx/>
                <a:uFillTx/>
                <a:latin typeface="华文行楷" panose="02010800040101010101" pitchFamily="2" charset="-122"/>
                <a:ea typeface="华文行楷" panose="02010800040101010101" pitchFamily="2" charset="-122"/>
                <a:cs typeface="华文行楷" panose="02010800040101010101" pitchFamily="2" charset="-122"/>
              </a:rPr>
              <a:t>认识与展望</a:t>
            </a:r>
            <a:r>
              <a:rPr kumimoji="0" lang="en-US" altLang="zh-CN" sz="4400" b="0" i="0" u="none" strike="noStrike" kern="1200" cap="none" spc="0" normalizeH="0" baseline="0" noProof="0" dirty="0">
                <a:ln>
                  <a:noFill/>
                </a:ln>
                <a:solidFill>
                  <a:schemeClr val="bg1"/>
                </a:solidFill>
                <a:effectLst/>
                <a:uLnTx/>
                <a:uFillTx/>
                <a:latin typeface="华文行楷" panose="02010800040101010101" pitchFamily="2" charset="-122"/>
                <a:ea typeface="华文行楷" panose="02010800040101010101" pitchFamily="2" charset="-122"/>
                <a:cs typeface="华文行楷" panose="02010800040101010101" pitchFamily="2" charset="-122"/>
              </a:rPr>
              <a:t>·</a:t>
            </a:r>
            <a:r>
              <a:rPr lang="zh-CN" altLang="en-US" sz="4400" dirty="0">
                <a:solidFill>
                  <a:schemeClr val="bg1"/>
                </a:solidFill>
                <a:latin typeface="华文行楷" panose="02010800040101010101" pitchFamily="2" charset="-122"/>
                <a:ea typeface="华文行楷" panose="02010800040101010101" pitchFamily="2" charset="-122"/>
              </a:rPr>
              <a:t>问题</a:t>
            </a:r>
          </a:p>
        </p:txBody>
      </p:sp>
      <p:pic>
        <p:nvPicPr>
          <p:cNvPr id="76" name="图片 75"/>
          <p:cNvPicPr>
            <a:picLocks noChangeAspect="1"/>
          </p:cNvPicPr>
          <p:nvPr/>
        </p:nvPicPr>
        <p:blipFill>
          <a:blip r:embed="rId5"/>
          <a:stretch>
            <a:fillRect/>
          </a:stretch>
        </p:blipFill>
        <p:spPr>
          <a:xfrm>
            <a:off x="408305" y="3269615"/>
            <a:ext cx="5381625" cy="3110230"/>
          </a:xfrm>
          <a:prstGeom prst="rect">
            <a:avLst/>
          </a:prstGeom>
        </p:spPr>
      </p:pic>
      <p:sp>
        <p:nvSpPr>
          <p:cNvPr id="79" name="矩形 78"/>
          <p:cNvSpPr/>
          <p:nvPr/>
        </p:nvSpPr>
        <p:spPr>
          <a:xfrm>
            <a:off x="488950" y="3269615"/>
            <a:ext cx="5300980" cy="706755"/>
          </a:xfrm>
          <a:prstGeom prst="rect">
            <a:avLst/>
          </a:prstGeom>
          <a:noFill/>
          <a:ln>
            <a:noFill/>
          </a:ln>
        </p:spPr>
        <p:txBody>
          <a:bodyPr wrap="square" rtlCol="0" anchor="t">
            <a:spAutoFit/>
          </a:bodyPr>
          <a:lstStyle/>
          <a:p>
            <a:pPr algn="ctr"/>
            <a:r>
              <a:rPr lang="zh-CN" altLang="en-US" sz="4000" b="1">
                <a:ln w="9525" cmpd="sng">
                  <a:solidFill>
                    <a:schemeClr val="accent1"/>
                  </a:solidFill>
                  <a:prstDash val="solid"/>
                </a:ln>
                <a:solidFill>
                  <a:srgbClr val="70AD47">
                    <a:tint val="1000"/>
                  </a:srgbClr>
                </a:solidFill>
                <a:effectLst>
                  <a:glow rad="38100">
                    <a:schemeClr val="accent1">
                      <a:alpha val="40000"/>
                    </a:schemeClr>
                  </a:glow>
                </a:effectLst>
                <a:latin typeface="江西拙楷" panose="02010600040101010101" pitchFamily="2" charset="-122"/>
                <a:ea typeface="江西拙楷" panose="02010600040101010101" pitchFamily="2" charset="-122"/>
                <a:cs typeface="江西拙楷" panose="02010600040101010101" pitchFamily="2" charset="-122"/>
              </a:rPr>
              <a:t>乌鲁木齐</a:t>
            </a:r>
            <a:r>
              <a:rPr lang="en-US" altLang="zh-CN" sz="4000" b="1">
                <a:ln w="9525" cmpd="sng">
                  <a:solidFill>
                    <a:schemeClr val="accent1"/>
                  </a:solidFill>
                  <a:prstDash val="solid"/>
                </a:ln>
                <a:solidFill>
                  <a:srgbClr val="70AD47">
                    <a:tint val="1000"/>
                  </a:srgbClr>
                </a:solidFill>
                <a:effectLst>
                  <a:glow rad="38100">
                    <a:schemeClr val="accent1">
                      <a:alpha val="40000"/>
                    </a:schemeClr>
                  </a:glow>
                </a:effectLst>
                <a:latin typeface="江西拙楷" panose="02010600040101010101" pitchFamily="2" charset="-122"/>
                <a:ea typeface="江西拙楷" panose="02010600040101010101" pitchFamily="2" charset="-122"/>
                <a:cs typeface="江西拙楷" panose="02010600040101010101" pitchFamily="2" charset="-122"/>
              </a:rPr>
              <a:t>7·5</a:t>
            </a:r>
            <a:r>
              <a:rPr lang="zh-CN" altLang="en-US" sz="4000" b="1">
                <a:ln w="9525" cmpd="sng">
                  <a:solidFill>
                    <a:schemeClr val="accent1"/>
                  </a:solidFill>
                  <a:prstDash val="solid"/>
                </a:ln>
                <a:solidFill>
                  <a:srgbClr val="70AD47">
                    <a:tint val="1000"/>
                  </a:srgbClr>
                </a:solidFill>
                <a:effectLst>
                  <a:glow rad="38100">
                    <a:schemeClr val="accent1">
                      <a:alpha val="40000"/>
                    </a:schemeClr>
                  </a:glow>
                </a:effectLst>
                <a:latin typeface="江西拙楷" panose="02010600040101010101" pitchFamily="2" charset="-122"/>
                <a:ea typeface="江西拙楷" panose="02010600040101010101" pitchFamily="2" charset="-122"/>
                <a:cs typeface="江西拙楷" panose="02010600040101010101" pitchFamily="2" charset="-122"/>
              </a:rPr>
              <a:t>事件</a:t>
            </a:r>
          </a:p>
        </p:txBody>
      </p:sp>
      <p:sp>
        <p:nvSpPr>
          <p:cNvPr id="80" name="矩形 79"/>
          <p:cNvSpPr/>
          <p:nvPr/>
        </p:nvSpPr>
        <p:spPr>
          <a:xfrm>
            <a:off x="5982335" y="3269615"/>
            <a:ext cx="5793105" cy="706755"/>
          </a:xfrm>
          <a:prstGeom prst="rect">
            <a:avLst/>
          </a:prstGeom>
          <a:noFill/>
          <a:ln>
            <a:noFill/>
          </a:ln>
        </p:spPr>
        <p:txBody>
          <a:bodyPr wrap="square" rtlCol="0" anchor="t">
            <a:spAutoFit/>
          </a:bodyPr>
          <a:lstStyle/>
          <a:p>
            <a:pPr algn="ctr">
              <a:buClrTx/>
              <a:buSzTx/>
              <a:buFontTx/>
            </a:pPr>
            <a:r>
              <a:rPr lang="zh-CN" altLang="en-US" sz="4000"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江西拙楷" panose="02010600040101010101" pitchFamily="2" charset="-122"/>
                <a:ea typeface="江西拙楷" panose="02010600040101010101" pitchFamily="2" charset="-122"/>
                <a:cs typeface="江西拙楷" panose="02010600040101010101" pitchFamily="2" charset="-122"/>
              </a:rPr>
              <a:t>千方百计分裂中国的达赖</a:t>
            </a:r>
          </a:p>
        </p:txBody>
      </p:sp>
      <p:sp>
        <p:nvSpPr>
          <p:cNvPr id="81" name="文本框 80"/>
          <p:cNvSpPr txBox="1"/>
          <p:nvPr/>
        </p:nvSpPr>
        <p:spPr>
          <a:xfrm>
            <a:off x="515620" y="4347845"/>
            <a:ext cx="11259820" cy="521970"/>
          </a:xfrm>
          <a:prstGeom prst="rect">
            <a:avLst/>
          </a:prstGeom>
          <a:solidFill>
            <a:srgbClr val="FF1919"/>
          </a:solidFill>
        </p:spPr>
        <p:txBody>
          <a:bodyPr wrap="square">
            <a:spAutoFit/>
          </a:bodyPr>
          <a:lstStyle/>
          <a:p>
            <a:r>
              <a:rPr lang="zh-CN" altLang="en-US" sz="2800" b="1" dirty="0">
                <a:solidFill>
                  <a:schemeClr val="bg1"/>
                </a:solidFill>
                <a:latin typeface="江西拙楷" panose="02010600040101010101" pitchFamily="2" charset="-122"/>
                <a:ea typeface="江西拙楷" panose="02010600040101010101" pitchFamily="2" charset="-122"/>
              </a:rPr>
              <a:t>①民族分裂主义破坏了国内社会稳定，威胁国家的经济安全</a:t>
            </a:r>
          </a:p>
        </p:txBody>
      </p:sp>
    </p:spTree>
  </p:cSld>
  <p:clrMapOvr>
    <a:masterClrMapping/>
  </p:clrMapOvr>
  <mc:AlternateContent xmlns:mc="http://schemas.openxmlformats.org/markup-compatibility/2006" xmlns:p14="http://schemas.microsoft.com/office/powerpoint/2010/main">
    <mc:Choice Requires="p14">
      <p:transition spd="slow" p14:dur="175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anim calcmode="lin" valueType="num">
                                      <p:cBhvr additive="base">
                                        <p:cTn id="7" dur="500" fill="hold"/>
                                        <p:tgtEl>
                                          <p:spTgt spid="81"/>
                                        </p:tgtEl>
                                        <p:attrNameLst>
                                          <p:attrName>ppt_x</p:attrName>
                                        </p:attrNameLst>
                                      </p:cBhvr>
                                      <p:tavLst>
                                        <p:tav tm="0">
                                          <p:val>
                                            <p:strVal val="#ppt_x"/>
                                          </p:val>
                                        </p:tav>
                                        <p:tav tm="100000">
                                          <p:val>
                                            <p:strVal val="#ppt_x"/>
                                          </p:val>
                                        </p:tav>
                                      </p:tavLst>
                                    </p:anim>
                                    <p:anim calcmode="lin" valueType="num">
                                      <p:cBhvr additive="base">
                                        <p:cTn id="8" dur="500" fill="hold"/>
                                        <p:tgtEl>
                                          <p:spTgt spid="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57200" y="1449705"/>
            <a:ext cx="11238865" cy="2245360"/>
          </a:xfrm>
          <a:prstGeom prst="rect">
            <a:avLst/>
          </a:prstGeom>
          <a:noFill/>
        </p:spPr>
        <p:txBody>
          <a:bodyPr wrap="square" rtlCol="0" anchor="t">
            <a:spAutoFit/>
          </a:bodyPr>
          <a:lstStyle/>
          <a:p>
            <a:pPr algn="l"/>
            <a:r>
              <a:rPr lang="zh-CN" altLang="en-US" sz="2800" b="1" dirty="0">
                <a:latin typeface="方正苏新诗柳楷简体" panose="02000000000000000000" pitchFamily="2" charset="-122"/>
                <a:ea typeface="方正苏新诗柳楷简体" panose="02000000000000000000" pitchFamily="2" charset="-122"/>
                <a:sym typeface="+mn-ea"/>
              </a:rPr>
              <a:t>材料</a:t>
            </a:r>
            <a:r>
              <a:rPr lang="en-US" altLang="zh-CN" sz="2800" b="1" dirty="0">
                <a:latin typeface="方正苏新诗柳楷简体" panose="02000000000000000000" pitchFamily="2" charset="-122"/>
                <a:ea typeface="方正苏新诗柳楷简体" panose="02000000000000000000" pitchFamily="2" charset="-122"/>
                <a:sym typeface="+mn-ea"/>
              </a:rPr>
              <a:t>7</a:t>
            </a:r>
            <a:r>
              <a:rPr lang="zh-CN" altLang="en-US" sz="2800" b="1" dirty="0">
                <a:latin typeface="方正苏新诗柳楷简体" panose="02000000000000000000" pitchFamily="2" charset="-122"/>
                <a:ea typeface="方正苏新诗柳楷简体" panose="02000000000000000000" pitchFamily="2" charset="-122"/>
                <a:sym typeface="+mn-ea"/>
              </a:rPr>
              <a:t>：今天，我国少数民族各个方面虽然已经发生了根本性的变化，但由于原有基础太薄弱，生态环境很恶劣，存在许多不利因素和困难，社会经济发展水平仍然比较落后和脆弱，物质生活水平的提高仍然较慢，而且很不平衡，科学教育文化事业的发展仍严重不足。</a:t>
            </a:r>
          </a:p>
          <a:p>
            <a:pPr algn="l"/>
            <a:r>
              <a:rPr lang="zh-CN" altLang="en-US" sz="2800" b="1" dirty="0">
                <a:latin typeface="方正苏新诗柳楷简体" panose="02000000000000000000" pitchFamily="2" charset="-122"/>
                <a:ea typeface="方正苏新诗柳楷简体" panose="02000000000000000000" pitchFamily="2" charset="-122"/>
                <a:sym typeface="+mn-ea"/>
              </a:rPr>
              <a:t>                                      </a:t>
            </a:r>
            <a:r>
              <a:rPr lang="zh-CN" altLang="en-US" sz="2400" b="1" dirty="0">
                <a:latin typeface="楷体" panose="02010609060101010101" charset="-122"/>
                <a:ea typeface="楷体" panose="02010609060101010101" charset="-122"/>
                <a:cs typeface="楷体" panose="02010609060101010101" charset="-122"/>
                <a:sym typeface="+mn-ea"/>
              </a:rPr>
              <a:t>——杨建新《论我国民族问题的“变”与“不变”》</a:t>
            </a:r>
          </a:p>
        </p:txBody>
      </p:sp>
      <p:sp>
        <p:nvSpPr>
          <p:cNvPr id="2074" name="文本框 1"/>
          <p:cNvSpPr/>
          <p:nvPr>
            <p:custDataLst>
              <p:tags r:id="rId1"/>
            </p:custDataLst>
          </p:nvPr>
        </p:nvSpPr>
        <p:spPr>
          <a:xfrm>
            <a:off x="399415" y="4387850"/>
            <a:ext cx="11384280" cy="946785"/>
          </a:xfrm>
          <a:prstGeom prst="rect">
            <a:avLst/>
          </a:prstGeom>
          <a:solidFill>
            <a:srgbClr val="FE0000"/>
          </a:solidFill>
          <a:ln w="9525">
            <a:noFill/>
          </a:ln>
        </p:spPr>
        <p:txBody>
          <a:bodyPr/>
          <a:lstStyle/>
          <a:p>
            <a:pPr algn="l" defTabSz="685800" fontAlgn="auto">
              <a:lnSpc>
                <a:spcPct val="100000"/>
              </a:lnSpc>
              <a:buClrTx/>
              <a:buSzTx/>
              <a:buFontTx/>
            </a:pPr>
            <a:r>
              <a:rPr lang="zh-CN" altLang="en-US" sz="2800" b="1" dirty="0">
                <a:solidFill>
                  <a:schemeClr val="bg1"/>
                </a:solidFill>
                <a:latin typeface="江西拙楷" panose="02010600040101010101" pitchFamily="2" charset="-122"/>
                <a:ea typeface="江西拙楷" panose="02010600040101010101" pitchFamily="2" charset="-122"/>
              </a:rPr>
              <a:t>②</a:t>
            </a:r>
            <a:r>
              <a:rPr lang="zh-CN" altLang="en-US" sz="2800" b="1" dirty="0">
                <a:solidFill>
                  <a:schemeClr val="bg1"/>
                </a:solidFill>
                <a:latin typeface="江西拙楷" panose="02010600040101010101" pitchFamily="2" charset="-122"/>
                <a:ea typeface="江西拙楷" panose="02010600040101010101" pitchFamily="2" charset="-122"/>
                <a:sym typeface="+mn-ea"/>
              </a:rPr>
              <a:t>社会经济发展水平仍然比较落后和脆弱；</a:t>
            </a:r>
            <a:r>
              <a:rPr lang="zh-CN" altLang="en-US" sz="2800" b="1" dirty="0">
                <a:solidFill>
                  <a:schemeClr val="bg1"/>
                </a:solidFill>
                <a:latin typeface="江西拙楷" panose="02010600040101010101" pitchFamily="2" charset="-122"/>
                <a:ea typeface="江西拙楷" panose="02010600040101010101" pitchFamily="2" charset="-122"/>
              </a:rPr>
              <a:t>社会经济发展不平衡；科学教育文化事业发展仍严重不足</a:t>
            </a:r>
          </a:p>
        </p:txBody>
      </p:sp>
      <p:grpSp>
        <p:nvGrpSpPr>
          <p:cNvPr id="2" name="组合 1"/>
          <p:cNvGrpSpPr/>
          <p:nvPr/>
        </p:nvGrpSpPr>
        <p:grpSpPr>
          <a:xfrm>
            <a:off x="228185" y="170852"/>
            <a:ext cx="11418443" cy="677357"/>
            <a:chOff x="1695339" y="962402"/>
            <a:chExt cx="2020999" cy="1290261"/>
          </a:xfrm>
          <a:solidFill>
            <a:srgbClr val="FF1919">
              <a:alpha val="98000"/>
            </a:srgbClr>
          </a:solidFill>
        </p:grpSpPr>
        <p:sp>
          <p:nvSpPr>
            <p:cNvPr id="4" name="Freeform 5"/>
            <p:cNvSpPr/>
            <p:nvPr/>
          </p:nvSpPr>
          <p:spPr bwMode="auto">
            <a:xfrm>
              <a:off x="3670301" y="1895475"/>
              <a:ext cx="22225" cy="152400"/>
            </a:xfrm>
            <a:custGeom>
              <a:avLst/>
              <a:gdLst>
                <a:gd name="T0" fmla="*/ 4 w 15"/>
                <a:gd name="T1" fmla="*/ 0 h 108"/>
                <a:gd name="T2" fmla="*/ 4 w 15"/>
                <a:gd name="T3" fmla="*/ 9 h 108"/>
                <a:gd name="T4" fmla="*/ 1 w 15"/>
                <a:gd name="T5" fmla="*/ 23 h 108"/>
                <a:gd name="T6" fmla="*/ 6 w 15"/>
                <a:gd name="T7" fmla="*/ 44 h 108"/>
                <a:gd name="T8" fmla="*/ 3 w 15"/>
                <a:gd name="T9" fmla="*/ 55 h 108"/>
                <a:gd name="T10" fmla="*/ 6 w 15"/>
                <a:gd name="T11" fmla="*/ 89 h 108"/>
                <a:gd name="T12" fmla="*/ 7 w 15"/>
                <a:gd name="T13" fmla="*/ 69 h 108"/>
                <a:gd name="T14" fmla="*/ 11 w 15"/>
                <a:gd name="T15" fmla="*/ 108 h 108"/>
                <a:gd name="T16" fmla="*/ 11 w 15"/>
                <a:gd name="T17" fmla="*/ 71 h 108"/>
                <a:gd name="T18" fmla="*/ 12 w 15"/>
                <a:gd name="T19" fmla="*/ 73 h 108"/>
                <a:gd name="T20" fmla="*/ 12 w 15"/>
                <a:gd name="T21" fmla="*/ 42 h 108"/>
                <a:gd name="T22" fmla="*/ 14 w 15"/>
                <a:gd name="T23" fmla="*/ 49 h 108"/>
                <a:gd name="T24" fmla="*/ 4 w 15"/>
                <a:gd name="T25"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108">
                  <a:moveTo>
                    <a:pt x="4" y="0"/>
                  </a:moveTo>
                  <a:cubicBezTo>
                    <a:pt x="4" y="2"/>
                    <a:pt x="4" y="5"/>
                    <a:pt x="4" y="9"/>
                  </a:cubicBezTo>
                  <a:cubicBezTo>
                    <a:pt x="4" y="18"/>
                    <a:pt x="2" y="26"/>
                    <a:pt x="1" y="23"/>
                  </a:cubicBezTo>
                  <a:cubicBezTo>
                    <a:pt x="4" y="41"/>
                    <a:pt x="0" y="42"/>
                    <a:pt x="6" y="44"/>
                  </a:cubicBezTo>
                  <a:cubicBezTo>
                    <a:pt x="9" y="56"/>
                    <a:pt x="5" y="69"/>
                    <a:pt x="3" y="55"/>
                  </a:cubicBezTo>
                  <a:cubicBezTo>
                    <a:pt x="6" y="89"/>
                    <a:pt x="6" y="89"/>
                    <a:pt x="6" y="89"/>
                  </a:cubicBezTo>
                  <a:cubicBezTo>
                    <a:pt x="7" y="69"/>
                    <a:pt x="7" y="69"/>
                    <a:pt x="7" y="69"/>
                  </a:cubicBezTo>
                  <a:cubicBezTo>
                    <a:pt x="12" y="74"/>
                    <a:pt x="6" y="102"/>
                    <a:pt x="11" y="108"/>
                  </a:cubicBezTo>
                  <a:cubicBezTo>
                    <a:pt x="11" y="71"/>
                    <a:pt x="11" y="71"/>
                    <a:pt x="11" y="71"/>
                  </a:cubicBezTo>
                  <a:cubicBezTo>
                    <a:pt x="12" y="73"/>
                    <a:pt x="12" y="73"/>
                    <a:pt x="12" y="73"/>
                  </a:cubicBezTo>
                  <a:cubicBezTo>
                    <a:pt x="11" y="64"/>
                    <a:pt x="11" y="48"/>
                    <a:pt x="12" y="42"/>
                  </a:cubicBezTo>
                  <a:cubicBezTo>
                    <a:pt x="13" y="43"/>
                    <a:pt x="14" y="43"/>
                    <a:pt x="14" y="49"/>
                  </a:cubicBezTo>
                  <a:cubicBezTo>
                    <a:pt x="15" y="5"/>
                    <a:pt x="6" y="37"/>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 name="Freeform 6"/>
            <p:cNvSpPr/>
            <p:nvPr/>
          </p:nvSpPr>
          <p:spPr bwMode="auto">
            <a:xfrm>
              <a:off x="3668713" y="1754188"/>
              <a:ext cx="36513" cy="149225"/>
            </a:xfrm>
            <a:custGeom>
              <a:avLst/>
              <a:gdLst>
                <a:gd name="T0" fmla="*/ 17 w 25"/>
                <a:gd name="T1" fmla="*/ 71 h 106"/>
                <a:gd name="T2" fmla="*/ 11 w 25"/>
                <a:gd name="T3" fmla="*/ 56 h 106"/>
                <a:gd name="T4" fmla="*/ 12 w 25"/>
                <a:gd name="T5" fmla="*/ 30 h 106"/>
                <a:gd name="T6" fmla="*/ 7 w 25"/>
                <a:gd name="T7" fmla="*/ 23 h 106"/>
                <a:gd name="T8" fmla="*/ 7 w 25"/>
                <a:gd name="T9" fmla="*/ 35 h 106"/>
                <a:gd name="T10" fmla="*/ 0 w 25"/>
                <a:gd name="T11" fmla="*/ 8 h 106"/>
                <a:gd name="T12" fmla="*/ 4 w 25"/>
                <a:gd name="T13" fmla="*/ 44 h 106"/>
                <a:gd name="T14" fmla="*/ 1 w 25"/>
                <a:gd name="T15" fmla="*/ 86 h 106"/>
                <a:gd name="T16" fmla="*/ 5 w 25"/>
                <a:gd name="T17" fmla="*/ 99 h 106"/>
                <a:gd name="T18" fmla="*/ 5 w 25"/>
                <a:gd name="T19" fmla="*/ 94 h 106"/>
                <a:gd name="T20" fmla="*/ 12 w 25"/>
                <a:gd name="T21" fmla="*/ 94 h 106"/>
                <a:gd name="T22" fmla="*/ 11 w 25"/>
                <a:gd name="T23" fmla="*/ 75 h 106"/>
                <a:gd name="T24" fmla="*/ 19 w 25"/>
                <a:gd name="T25" fmla="*/ 106 h 106"/>
                <a:gd name="T26" fmla="*/ 24 w 25"/>
                <a:gd name="T27" fmla="*/ 54 h 106"/>
                <a:gd name="T28" fmla="*/ 17 w 25"/>
                <a:gd name="T29" fmla="*/ 7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106">
                  <a:moveTo>
                    <a:pt x="17" y="71"/>
                  </a:moveTo>
                  <a:cubicBezTo>
                    <a:pt x="11" y="56"/>
                    <a:pt x="11" y="56"/>
                    <a:pt x="11" y="56"/>
                  </a:cubicBezTo>
                  <a:cubicBezTo>
                    <a:pt x="12" y="30"/>
                    <a:pt x="12" y="30"/>
                    <a:pt x="12" y="30"/>
                  </a:cubicBezTo>
                  <a:cubicBezTo>
                    <a:pt x="10" y="29"/>
                    <a:pt x="8" y="10"/>
                    <a:pt x="7" y="23"/>
                  </a:cubicBezTo>
                  <a:cubicBezTo>
                    <a:pt x="7" y="26"/>
                    <a:pt x="8" y="31"/>
                    <a:pt x="7" y="35"/>
                  </a:cubicBezTo>
                  <a:cubicBezTo>
                    <a:pt x="3" y="32"/>
                    <a:pt x="5" y="0"/>
                    <a:pt x="0" y="8"/>
                  </a:cubicBezTo>
                  <a:cubicBezTo>
                    <a:pt x="2" y="28"/>
                    <a:pt x="1" y="31"/>
                    <a:pt x="4" y="44"/>
                  </a:cubicBezTo>
                  <a:cubicBezTo>
                    <a:pt x="4" y="63"/>
                    <a:pt x="3" y="77"/>
                    <a:pt x="1" y="86"/>
                  </a:cubicBezTo>
                  <a:cubicBezTo>
                    <a:pt x="2" y="91"/>
                    <a:pt x="5" y="92"/>
                    <a:pt x="5" y="99"/>
                  </a:cubicBezTo>
                  <a:cubicBezTo>
                    <a:pt x="5" y="98"/>
                    <a:pt x="5" y="96"/>
                    <a:pt x="5" y="94"/>
                  </a:cubicBezTo>
                  <a:cubicBezTo>
                    <a:pt x="12" y="94"/>
                    <a:pt x="12" y="94"/>
                    <a:pt x="12" y="94"/>
                  </a:cubicBezTo>
                  <a:cubicBezTo>
                    <a:pt x="11" y="88"/>
                    <a:pt x="11" y="82"/>
                    <a:pt x="11" y="75"/>
                  </a:cubicBezTo>
                  <a:cubicBezTo>
                    <a:pt x="19" y="106"/>
                    <a:pt x="19" y="106"/>
                    <a:pt x="19" y="106"/>
                  </a:cubicBezTo>
                  <a:cubicBezTo>
                    <a:pt x="25" y="96"/>
                    <a:pt x="22" y="66"/>
                    <a:pt x="24" y="54"/>
                  </a:cubicBezTo>
                  <a:cubicBezTo>
                    <a:pt x="19" y="69"/>
                    <a:pt x="21" y="42"/>
                    <a:pt x="17"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75" name="Freeform 7"/>
            <p:cNvSpPr/>
            <p:nvPr/>
          </p:nvSpPr>
          <p:spPr bwMode="auto">
            <a:xfrm>
              <a:off x="1738313" y="1677988"/>
              <a:ext cx="3175" cy="11112"/>
            </a:xfrm>
            <a:custGeom>
              <a:avLst/>
              <a:gdLst>
                <a:gd name="T0" fmla="*/ 1 w 2"/>
                <a:gd name="T1" fmla="*/ 0 h 7"/>
                <a:gd name="T2" fmla="*/ 0 w 2"/>
                <a:gd name="T3" fmla="*/ 0 h 7"/>
                <a:gd name="T4" fmla="*/ 2 w 2"/>
                <a:gd name="T5" fmla="*/ 7 h 7"/>
                <a:gd name="T6" fmla="*/ 2 w 2"/>
                <a:gd name="T7" fmla="*/ 7 h 7"/>
                <a:gd name="T8" fmla="*/ 1 w 2"/>
                <a:gd name="T9" fmla="*/ 0 h 7"/>
              </a:gdLst>
              <a:ahLst/>
              <a:cxnLst>
                <a:cxn ang="0">
                  <a:pos x="T0" y="T1"/>
                </a:cxn>
                <a:cxn ang="0">
                  <a:pos x="T2" y="T3"/>
                </a:cxn>
                <a:cxn ang="0">
                  <a:pos x="T4" y="T5"/>
                </a:cxn>
                <a:cxn ang="0">
                  <a:pos x="T6" y="T7"/>
                </a:cxn>
                <a:cxn ang="0">
                  <a:pos x="T8" y="T9"/>
                </a:cxn>
              </a:cxnLst>
              <a:rect l="0" t="0" r="r" b="b"/>
              <a:pathLst>
                <a:path w="2" h="7">
                  <a:moveTo>
                    <a:pt x="1" y="0"/>
                  </a:moveTo>
                  <a:cubicBezTo>
                    <a:pt x="1" y="0"/>
                    <a:pt x="1" y="0"/>
                    <a:pt x="0" y="0"/>
                  </a:cubicBezTo>
                  <a:cubicBezTo>
                    <a:pt x="2" y="7"/>
                    <a:pt x="2" y="7"/>
                    <a:pt x="2" y="7"/>
                  </a:cubicBezTo>
                  <a:cubicBezTo>
                    <a:pt x="2" y="7"/>
                    <a:pt x="2" y="7"/>
                    <a:pt x="2" y="7"/>
                  </a:cubicBezTo>
                  <a:cubicBezTo>
                    <a:pt x="2" y="4"/>
                    <a:pt x="1" y="2"/>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76" name="Freeform 8"/>
            <p:cNvSpPr/>
            <p:nvPr/>
          </p:nvSpPr>
          <p:spPr bwMode="auto">
            <a:xfrm>
              <a:off x="1704976" y="1398588"/>
              <a:ext cx="25400" cy="107950"/>
            </a:xfrm>
            <a:custGeom>
              <a:avLst/>
              <a:gdLst>
                <a:gd name="T0" fmla="*/ 0 w 18"/>
                <a:gd name="T1" fmla="*/ 0 h 76"/>
                <a:gd name="T2" fmla="*/ 4 w 18"/>
                <a:gd name="T3" fmla="*/ 32 h 76"/>
                <a:gd name="T4" fmla="*/ 0 w 18"/>
                <a:gd name="T5" fmla="*/ 37 h 76"/>
                <a:gd name="T6" fmla="*/ 2 w 18"/>
                <a:gd name="T7" fmla="*/ 48 h 76"/>
                <a:gd name="T8" fmla="*/ 2 w 18"/>
                <a:gd name="T9" fmla="*/ 41 h 76"/>
                <a:gd name="T10" fmla="*/ 14 w 18"/>
                <a:gd name="T11" fmla="*/ 76 h 76"/>
                <a:gd name="T12" fmla="*/ 12 w 18"/>
                <a:gd name="T13" fmla="*/ 42 h 76"/>
                <a:gd name="T14" fmla="*/ 11 w 18"/>
                <a:gd name="T15" fmla="*/ 33 h 76"/>
                <a:gd name="T16" fmla="*/ 3 w 18"/>
                <a:gd name="T17" fmla="*/ 6 h 76"/>
                <a:gd name="T18" fmla="*/ 0 w 18"/>
                <a:gd name="T19"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76">
                  <a:moveTo>
                    <a:pt x="0" y="0"/>
                  </a:moveTo>
                  <a:cubicBezTo>
                    <a:pt x="4" y="32"/>
                    <a:pt x="4" y="32"/>
                    <a:pt x="4" y="32"/>
                  </a:cubicBezTo>
                  <a:cubicBezTo>
                    <a:pt x="2" y="28"/>
                    <a:pt x="3" y="44"/>
                    <a:pt x="0" y="37"/>
                  </a:cubicBezTo>
                  <a:cubicBezTo>
                    <a:pt x="1" y="39"/>
                    <a:pt x="1" y="51"/>
                    <a:pt x="2" y="48"/>
                  </a:cubicBezTo>
                  <a:cubicBezTo>
                    <a:pt x="2" y="41"/>
                    <a:pt x="2" y="41"/>
                    <a:pt x="2" y="41"/>
                  </a:cubicBezTo>
                  <a:cubicBezTo>
                    <a:pt x="8" y="58"/>
                    <a:pt x="10" y="48"/>
                    <a:pt x="14" y="76"/>
                  </a:cubicBezTo>
                  <a:cubicBezTo>
                    <a:pt x="18" y="59"/>
                    <a:pt x="15" y="51"/>
                    <a:pt x="12" y="42"/>
                  </a:cubicBezTo>
                  <a:cubicBezTo>
                    <a:pt x="12" y="38"/>
                    <a:pt x="11" y="36"/>
                    <a:pt x="11" y="33"/>
                  </a:cubicBezTo>
                  <a:cubicBezTo>
                    <a:pt x="3" y="6"/>
                    <a:pt x="3" y="6"/>
                    <a:pt x="3" y="6"/>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77" name="Freeform 9"/>
            <p:cNvSpPr/>
            <p:nvPr/>
          </p:nvSpPr>
          <p:spPr bwMode="auto">
            <a:xfrm>
              <a:off x="2921001" y="2193925"/>
              <a:ext cx="1588" cy="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78" name="Freeform 10"/>
            <p:cNvSpPr/>
            <p:nvPr/>
          </p:nvSpPr>
          <p:spPr bwMode="auto">
            <a:xfrm>
              <a:off x="2909888" y="2193925"/>
              <a:ext cx="11113" cy="3175"/>
            </a:xfrm>
            <a:custGeom>
              <a:avLst/>
              <a:gdLst>
                <a:gd name="T0" fmla="*/ 7 w 8"/>
                <a:gd name="T1" fmla="*/ 2 h 2"/>
                <a:gd name="T2" fmla="*/ 8 w 8"/>
                <a:gd name="T3" fmla="*/ 0 h 2"/>
                <a:gd name="T4" fmla="*/ 7 w 8"/>
                <a:gd name="T5" fmla="*/ 2 h 2"/>
              </a:gdLst>
              <a:ahLst/>
              <a:cxnLst>
                <a:cxn ang="0">
                  <a:pos x="T0" y="T1"/>
                </a:cxn>
                <a:cxn ang="0">
                  <a:pos x="T2" y="T3"/>
                </a:cxn>
                <a:cxn ang="0">
                  <a:pos x="T4" y="T5"/>
                </a:cxn>
              </a:cxnLst>
              <a:rect l="0" t="0" r="r" b="b"/>
              <a:pathLst>
                <a:path w="8" h="2">
                  <a:moveTo>
                    <a:pt x="7" y="2"/>
                  </a:moveTo>
                  <a:cubicBezTo>
                    <a:pt x="8" y="0"/>
                    <a:pt x="8" y="0"/>
                    <a:pt x="8" y="0"/>
                  </a:cubicBezTo>
                  <a:cubicBezTo>
                    <a:pt x="7" y="1"/>
                    <a:pt x="0" y="2"/>
                    <a:pt x="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79" name="Freeform 11"/>
            <p:cNvSpPr/>
            <p:nvPr/>
          </p:nvSpPr>
          <p:spPr bwMode="auto">
            <a:xfrm>
              <a:off x="3690938" y="1557338"/>
              <a:ext cx="1588" cy="4762"/>
            </a:xfrm>
            <a:custGeom>
              <a:avLst/>
              <a:gdLst>
                <a:gd name="T0" fmla="*/ 1 w 1"/>
                <a:gd name="T1" fmla="*/ 0 h 4"/>
                <a:gd name="T2" fmla="*/ 0 w 1"/>
                <a:gd name="T3" fmla="*/ 4 h 4"/>
                <a:gd name="T4" fmla="*/ 1 w 1"/>
                <a:gd name="T5" fmla="*/ 0 h 4"/>
              </a:gdLst>
              <a:ahLst/>
              <a:cxnLst>
                <a:cxn ang="0">
                  <a:pos x="T0" y="T1"/>
                </a:cxn>
                <a:cxn ang="0">
                  <a:pos x="T2" y="T3"/>
                </a:cxn>
                <a:cxn ang="0">
                  <a:pos x="T4" y="T5"/>
                </a:cxn>
              </a:cxnLst>
              <a:rect l="0" t="0" r="r" b="b"/>
              <a:pathLst>
                <a:path w="1" h="4">
                  <a:moveTo>
                    <a:pt x="1" y="0"/>
                  </a:moveTo>
                  <a:cubicBezTo>
                    <a:pt x="1" y="1"/>
                    <a:pt x="0" y="3"/>
                    <a:pt x="0" y="4"/>
                  </a:cubicBezTo>
                  <a:cubicBezTo>
                    <a:pt x="1" y="3"/>
                    <a:pt x="1" y="2"/>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80" name="Freeform 12"/>
            <p:cNvSpPr/>
            <p:nvPr/>
          </p:nvSpPr>
          <p:spPr bwMode="auto">
            <a:xfrm>
              <a:off x="2179638" y="1038225"/>
              <a:ext cx="11113" cy="1587"/>
            </a:xfrm>
            <a:custGeom>
              <a:avLst/>
              <a:gdLst>
                <a:gd name="T0" fmla="*/ 0 w 8"/>
                <a:gd name="T1" fmla="*/ 0 h 1"/>
                <a:gd name="T2" fmla="*/ 8 w 8"/>
                <a:gd name="T3" fmla="*/ 1 h 1"/>
                <a:gd name="T4" fmla="*/ 0 w 8"/>
                <a:gd name="T5" fmla="*/ 0 h 1"/>
              </a:gdLst>
              <a:ahLst/>
              <a:cxnLst>
                <a:cxn ang="0">
                  <a:pos x="T0" y="T1"/>
                </a:cxn>
                <a:cxn ang="0">
                  <a:pos x="T2" y="T3"/>
                </a:cxn>
                <a:cxn ang="0">
                  <a:pos x="T4" y="T5"/>
                </a:cxn>
              </a:cxnLst>
              <a:rect l="0" t="0" r="r" b="b"/>
              <a:pathLst>
                <a:path w="8" h="1">
                  <a:moveTo>
                    <a:pt x="0" y="0"/>
                  </a:moveTo>
                  <a:cubicBezTo>
                    <a:pt x="8" y="1"/>
                    <a:pt x="8" y="1"/>
                    <a:pt x="8" y="1"/>
                  </a:cubicBezTo>
                  <a:cubicBezTo>
                    <a:pt x="5" y="0"/>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81" name="Freeform 13"/>
            <p:cNvSpPr/>
            <p:nvPr/>
          </p:nvSpPr>
          <p:spPr bwMode="auto">
            <a:xfrm>
              <a:off x="2455863" y="1003300"/>
              <a:ext cx="17463" cy="3175"/>
            </a:xfrm>
            <a:custGeom>
              <a:avLst/>
              <a:gdLst>
                <a:gd name="T0" fmla="*/ 0 w 13"/>
                <a:gd name="T1" fmla="*/ 2 h 2"/>
                <a:gd name="T2" fmla="*/ 13 w 13"/>
                <a:gd name="T3" fmla="*/ 0 h 2"/>
                <a:gd name="T4" fmla="*/ 0 w 13"/>
                <a:gd name="T5" fmla="*/ 2 h 2"/>
              </a:gdLst>
              <a:ahLst/>
              <a:cxnLst>
                <a:cxn ang="0">
                  <a:pos x="T0" y="T1"/>
                </a:cxn>
                <a:cxn ang="0">
                  <a:pos x="T2" y="T3"/>
                </a:cxn>
                <a:cxn ang="0">
                  <a:pos x="T4" y="T5"/>
                </a:cxn>
              </a:cxnLst>
              <a:rect l="0" t="0" r="r" b="b"/>
              <a:pathLst>
                <a:path w="13" h="2">
                  <a:moveTo>
                    <a:pt x="0" y="2"/>
                  </a:moveTo>
                  <a:cubicBezTo>
                    <a:pt x="13" y="0"/>
                    <a:pt x="13" y="0"/>
                    <a:pt x="13" y="0"/>
                  </a:cubicBezTo>
                  <a:cubicBezTo>
                    <a:pt x="8" y="1"/>
                    <a:pt x="4"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82" name="Freeform 14"/>
            <p:cNvSpPr/>
            <p:nvPr/>
          </p:nvSpPr>
          <p:spPr bwMode="auto">
            <a:xfrm>
              <a:off x="3692526" y="1406525"/>
              <a:ext cx="0" cy="3175"/>
            </a:xfrm>
            <a:custGeom>
              <a:avLst/>
              <a:gdLst>
                <a:gd name="T0" fmla="*/ 2 h 2"/>
                <a:gd name="T1" fmla="*/ 2 h 2"/>
                <a:gd name="T2" fmla="*/ 0 h 2"/>
                <a:gd name="T3" fmla="*/ 2 h 2"/>
              </a:gdLst>
              <a:ahLst/>
              <a:cxnLst>
                <a:cxn ang="0">
                  <a:pos x="0" y="T0"/>
                </a:cxn>
                <a:cxn ang="0">
                  <a:pos x="0" y="T1"/>
                </a:cxn>
                <a:cxn ang="0">
                  <a:pos x="0" y="T2"/>
                </a:cxn>
                <a:cxn ang="0">
                  <a:pos x="0" y="T3"/>
                </a:cxn>
              </a:cxnLst>
              <a:rect l="0" t="0" r="r" b="b"/>
              <a:pathLst>
                <a:path h="2">
                  <a:moveTo>
                    <a:pt x="0" y="2"/>
                  </a:moveTo>
                  <a:cubicBezTo>
                    <a:pt x="0" y="2"/>
                    <a:pt x="0" y="2"/>
                    <a:pt x="0" y="2"/>
                  </a:cubicBezTo>
                  <a:cubicBezTo>
                    <a:pt x="0" y="1"/>
                    <a:pt x="0" y="0"/>
                    <a:pt x="0" y="0"/>
                  </a:cubicBez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83" name="Freeform 15"/>
            <p:cNvSpPr/>
            <p:nvPr/>
          </p:nvSpPr>
          <p:spPr bwMode="auto">
            <a:xfrm>
              <a:off x="3009901" y="1028700"/>
              <a:ext cx="9525" cy="1587"/>
            </a:xfrm>
            <a:custGeom>
              <a:avLst/>
              <a:gdLst>
                <a:gd name="T0" fmla="*/ 0 w 7"/>
                <a:gd name="T1" fmla="*/ 0 h 1"/>
                <a:gd name="T2" fmla="*/ 7 w 7"/>
                <a:gd name="T3" fmla="*/ 1 h 1"/>
                <a:gd name="T4" fmla="*/ 0 w 7"/>
                <a:gd name="T5" fmla="*/ 0 h 1"/>
              </a:gdLst>
              <a:ahLst/>
              <a:cxnLst>
                <a:cxn ang="0">
                  <a:pos x="T0" y="T1"/>
                </a:cxn>
                <a:cxn ang="0">
                  <a:pos x="T2" y="T3"/>
                </a:cxn>
                <a:cxn ang="0">
                  <a:pos x="T4" y="T5"/>
                </a:cxn>
              </a:cxnLst>
              <a:rect l="0" t="0" r="r" b="b"/>
              <a:pathLst>
                <a:path w="7" h="1">
                  <a:moveTo>
                    <a:pt x="0" y="0"/>
                  </a:moveTo>
                  <a:cubicBezTo>
                    <a:pt x="2" y="0"/>
                    <a:pt x="4" y="1"/>
                    <a:pt x="7" y="1"/>
                  </a:cubicBezTo>
                  <a:cubicBezTo>
                    <a:pt x="7" y="1"/>
                    <a:pt x="4"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84" name="Freeform 16"/>
            <p:cNvSpPr/>
            <p:nvPr/>
          </p:nvSpPr>
          <p:spPr bwMode="auto">
            <a:xfrm>
              <a:off x="2452688" y="1006475"/>
              <a:ext cx="3175" cy="0"/>
            </a:xfrm>
            <a:custGeom>
              <a:avLst/>
              <a:gdLst>
                <a:gd name="T0" fmla="*/ 0 w 2"/>
                <a:gd name="T1" fmla="*/ 1 w 2"/>
                <a:gd name="T2" fmla="*/ 2 w 2"/>
                <a:gd name="T3" fmla="*/ 0 w 2"/>
              </a:gdLst>
              <a:ahLst/>
              <a:cxnLst>
                <a:cxn ang="0">
                  <a:pos x="T0" y="0"/>
                </a:cxn>
                <a:cxn ang="0">
                  <a:pos x="T1" y="0"/>
                </a:cxn>
                <a:cxn ang="0">
                  <a:pos x="T2" y="0"/>
                </a:cxn>
                <a:cxn ang="0">
                  <a:pos x="T3" y="0"/>
                </a:cxn>
              </a:cxnLst>
              <a:rect l="0" t="0" r="r" b="b"/>
              <a:pathLst>
                <a:path w="2">
                  <a:moveTo>
                    <a:pt x="0" y="0"/>
                  </a:moveTo>
                  <a:cubicBezTo>
                    <a:pt x="0" y="0"/>
                    <a:pt x="0" y="0"/>
                    <a:pt x="1" y="0"/>
                  </a:cubicBezTo>
                  <a:cubicBezTo>
                    <a:pt x="1" y="0"/>
                    <a:pt x="2" y="0"/>
                    <a:pt x="2"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85" name="Freeform 17"/>
            <p:cNvSpPr/>
            <p:nvPr/>
          </p:nvSpPr>
          <p:spPr bwMode="auto">
            <a:xfrm>
              <a:off x="2049463" y="1011238"/>
              <a:ext cx="6350" cy="0"/>
            </a:xfrm>
            <a:custGeom>
              <a:avLst/>
              <a:gdLst>
                <a:gd name="T0" fmla="*/ 5 w 5"/>
                <a:gd name="T1" fmla="*/ 0 w 5"/>
                <a:gd name="T2" fmla="*/ 5 w 5"/>
              </a:gdLst>
              <a:ahLst/>
              <a:cxnLst>
                <a:cxn ang="0">
                  <a:pos x="T0" y="0"/>
                </a:cxn>
                <a:cxn ang="0">
                  <a:pos x="T1" y="0"/>
                </a:cxn>
                <a:cxn ang="0">
                  <a:pos x="T2" y="0"/>
                </a:cxn>
              </a:cxnLst>
              <a:rect l="0" t="0" r="r" b="b"/>
              <a:pathLst>
                <a:path w="5">
                  <a:moveTo>
                    <a:pt x="5" y="0"/>
                  </a:moveTo>
                  <a:cubicBezTo>
                    <a:pt x="4" y="0"/>
                    <a:pt x="2" y="0"/>
                    <a:pt x="0" y="0"/>
                  </a:cubicBezTo>
                  <a:cubicBezTo>
                    <a:pt x="2" y="0"/>
                    <a:pt x="4" y="0"/>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86" name="Freeform 18"/>
            <p:cNvSpPr/>
            <p:nvPr/>
          </p:nvSpPr>
          <p:spPr bwMode="auto">
            <a:xfrm>
              <a:off x="2066926" y="1038225"/>
              <a:ext cx="7938" cy="1587"/>
            </a:xfrm>
            <a:custGeom>
              <a:avLst/>
              <a:gdLst>
                <a:gd name="T0" fmla="*/ 6 w 6"/>
                <a:gd name="T1" fmla="*/ 0 h 1"/>
                <a:gd name="T2" fmla="*/ 0 w 6"/>
                <a:gd name="T3" fmla="*/ 1 h 1"/>
                <a:gd name="T4" fmla="*/ 6 w 6"/>
                <a:gd name="T5" fmla="*/ 0 h 1"/>
              </a:gdLst>
              <a:ahLst/>
              <a:cxnLst>
                <a:cxn ang="0">
                  <a:pos x="T0" y="T1"/>
                </a:cxn>
                <a:cxn ang="0">
                  <a:pos x="T2" y="T3"/>
                </a:cxn>
                <a:cxn ang="0">
                  <a:pos x="T4" y="T5"/>
                </a:cxn>
              </a:cxnLst>
              <a:rect l="0" t="0" r="r" b="b"/>
              <a:pathLst>
                <a:path w="6" h="1">
                  <a:moveTo>
                    <a:pt x="6" y="0"/>
                  </a:moveTo>
                  <a:cubicBezTo>
                    <a:pt x="4" y="0"/>
                    <a:pt x="2" y="0"/>
                    <a:pt x="0" y="1"/>
                  </a:cubicBez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87" name="Freeform 19"/>
            <p:cNvSpPr/>
            <p:nvPr/>
          </p:nvSpPr>
          <p:spPr bwMode="auto">
            <a:xfrm>
              <a:off x="1725613" y="1281113"/>
              <a:ext cx="1588" cy="15875"/>
            </a:xfrm>
            <a:custGeom>
              <a:avLst/>
              <a:gdLst>
                <a:gd name="T0" fmla="*/ 0 w 1"/>
                <a:gd name="T1" fmla="*/ 0 h 11"/>
                <a:gd name="T2" fmla="*/ 1 w 1"/>
                <a:gd name="T3" fmla="*/ 11 h 11"/>
                <a:gd name="T4" fmla="*/ 0 w 1"/>
                <a:gd name="T5" fmla="*/ 0 h 11"/>
              </a:gdLst>
              <a:ahLst/>
              <a:cxnLst>
                <a:cxn ang="0">
                  <a:pos x="T0" y="T1"/>
                </a:cxn>
                <a:cxn ang="0">
                  <a:pos x="T2" y="T3"/>
                </a:cxn>
                <a:cxn ang="0">
                  <a:pos x="T4" y="T5"/>
                </a:cxn>
              </a:cxnLst>
              <a:rect l="0" t="0" r="r" b="b"/>
              <a:pathLst>
                <a:path w="1" h="11">
                  <a:moveTo>
                    <a:pt x="0" y="0"/>
                  </a:moveTo>
                  <a:cubicBezTo>
                    <a:pt x="1" y="11"/>
                    <a:pt x="1" y="11"/>
                    <a:pt x="1" y="11"/>
                  </a:cubicBezTo>
                  <a:cubicBezTo>
                    <a:pt x="0" y="6"/>
                    <a:pt x="0" y="2"/>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88" name="Freeform 20"/>
            <p:cNvSpPr/>
            <p:nvPr/>
          </p:nvSpPr>
          <p:spPr bwMode="auto">
            <a:xfrm>
              <a:off x="2028826" y="1030288"/>
              <a:ext cx="1588" cy="1587"/>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1" y="1"/>
                    <a:pt x="0" y="1"/>
                    <a:pt x="0" y="1"/>
                  </a:cubicBezTo>
                  <a:cubicBezTo>
                    <a:pt x="1" y="1"/>
                    <a:pt x="2"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89" name="Freeform 21"/>
            <p:cNvSpPr/>
            <p:nvPr/>
          </p:nvSpPr>
          <p:spPr bwMode="auto">
            <a:xfrm>
              <a:off x="3662363" y="1660525"/>
              <a:ext cx="1588" cy="1587"/>
            </a:xfrm>
            <a:custGeom>
              <a:avLst/>
              <a:gdLst>
                <a:gd name="T0" fmla="*/ 1 w 1"/>
                <a:gd name="T1" fmla="*/ 1 h 1"/>
                <a:gd name="T2" fmla="*/ 1 w 1"/>
                <a:gd name="T3" fmla="*/ 1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1"/>
                    <a:pt x="1" y="1"/>
                    <a:pt x="1" y="1"/>
                  </a:cubicBezTo>
                  <a:cubicBezTo>
                    <a:pt x="0" y="0"/>
                    <a:pt x="0" y="0"/>
                    <a:pt x="0" y="0"/>
                  </a:cubicBezTo>
                  <a:lnTo>
                    <a:pt x="1"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90" name="Freeform 22"/>
            <p:cNvSpPr/>
            <p:nvPr/>
          </p:nvSpPr>
          <p:spPr bwMode="auto">
            <a:xfrm>
              <a:off x="3678238" y="1701800"/>
              <a:ext cx="0" cy="14287"/>
            </a:xfrm>
            <a:custGeom>
              <a:avLst/>
              <a:gdLst>
                <a:gd name="T0" fmla="*/ 0 h 10"/>
                <a:gd name="T1" fmla="*/ 10 h 10"/>
                <a:gd name="T2" fmla="*/ 0 h 10"/>
              </a:gdLst>
              <a:ahLst/>
              <a:cxnLst>
                <a:cxn ang="0">
                  <a:pos x="0" y="T0"/>
                </a:cxn>
                <a:cxn ang="0">
                  <a:pos x="0" y="T1"/>
                </a:cxn>
                <a:cxn ang="0">
                  <a:pos x="0" y="T2"/>
                </a:cxn>
              </a:cxnLst>
              <a:rect l="0" t="0" r="r" b="b"/>
              <a:pathLst>
                <a:path h="10">
                  <a:moveTo>
                    <a:pt x="0" y="0"/>
                  </a:moveTo>
                  <a:cubicBezTo>
                    <a:pt x="0" y="3"/>
                    <a:pt x="0" y="7"/>
                    <a:pt x="0" y="10"/>
                  </a:cubicBezTo>
                  <a:cubicBezTo>
                    <a:pt x="0" y="6"/>
                    <a:pt x="0" y="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91" name="Freeform 23"/>
            <p:cNvSpPr/>
            <p:nvPr/>
          </p:nvSpPr>
          <p:spPr bwMode="auto">
            <a:xfrm>
              <a:off x="3251201" y="1041400"/>
              <a:ext cx="19050" cy="7937"/>
            </a:xfrm>
            <a:custGeom>
              <a:avLst/>
              <a:gdLst>
                <a:gd name="T0" fmla="*/ 0 w 13"/>
                <a:gd name="T1" fmla="*/ 2 h 5"/>
                <a:gd name="T2" fmla="*/ 7 w 13"/>
                <a:gd name="T3" fmla="*/ 5 h 5"/>
                <a:gd name="T4" fmla="*/ 0 w 13"/>
                <a:gd name="T5" fmla="*/ 2 h 5"/>
              </a:gdLst>
              <a:ahLst/>
              <a:cxnLst>
                <a:cxn ang="0">
                  <a:pos x="T0" y="T1"/>
                </a:cxn>
                <a:cxn ang="0">
                  <a:pos x="T2" y="T3"/>
                </a:cxn>
                <a:cxn ang="0">
                  <a:pos x="T4" y="T5"/>
                </a:cxn>
              </a:cxnLst>
              <a:rect l="0" t="0" r="r" b="b"/>
              <a:pathLst>
                <a:path w="13" h="5">
                  <a:moveTo>
                    <a:pt x="0" y="2"/>
                  </a:moveTo>
                  <a:cubicBezTo>
                    <a:pt x="3" y="3"/>
                    <a:pt x="10" y="4"/>
                    <a:pt x="7" y="5"/>
                  </a:cubicBezTo>
                  <a:cubicBezTo>
                    <a:pt x="13" y="4"/>
                    <a:pt x="12"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92" name="Freeform 24"/>
            <p:cNvSpPr/>
            <p:nvPr/>
          </p:nvSpPr>
          <p:spPr bwMode="auto">
            <a:xfrm>
              <a:off x="3676651" y="1663700"/>
              <a:ext cx="30163" cy="149225"/>
            </a:xfrm>
            <a:custGeom>
              <a:avLst/>
              <a:gdLst>
                <a:gd name="T0" fmla="*/ 6 w 22"/>
                <a:gd name="T1" fmla="*/ 55 h 105"/>
                <a:gd name="T2" fmla="*/ 10 w 22"/>
                <a:gd name="T3" fmla="*/ 89 h 105"/>
                <a:gd name="T4" fmla="*/ 15 w 22"/>
                <a:gd name="T5" fmla="*/ 90 h 105"/>
                <a:gd name="T6" fmla="*/ 13 w 22"/>
                <a:gd name="T7" fmla="*/ 71 h 105"/>
                <a:gd name="T8" fmla="*/ 16 w 22"/>
                <a:gd name="T9" fmla="*/ 90 h 105"/>
                <a:gd name="T10" fmla="*/ 22 w 22"/>
                <a:gd name="T11" fmla="*/ 88 h 105"/>
                <a:gd name="T12" fmla="*/ 11 w 22"/>
                <a:gd name="T13" fmla="*/ 0 h 105"/>
                <a:gd name="T14" fmla="*/ 12 w 22"/>
                <a:gd name="T15" fmla="*/ 61 h 105"/>
                <a:gd name="T16" fmla="*/ 7 w 22"/>
                <a:gd name="T17" fmla="*/ 54 h 105"/>
                <a:gd name="T18" fmla="*/ 9 w 22"/>
                <a:gd name="T19" fmla="*/ 4 h 105"/>
                <a:gd name="T20" fmla="*/ 6 w 22"/>
                <a:gd name="T21" fmla="*/ 46 h 105"/>
                <a:gd name="T22" fmla="*/ 1 w 22"/>
                <a:gd name="T23" fmla="*/ 37 h 105"/>
                <a:gd name="T24" fmla="*/ 0 w 22"/>
                <a:gd name="T25" fmla="*/ 46 h 105"/>
                <a:gd name="T26" fmla="*/ 6 w 22"/>
                <a:gd name="T27" fmla="*/ 5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105">
                  <a:moveTo>
                    <a:pt x="6" y="55"/>
                  </a:moveTo>
                  <a:cubicBezTo>
                    <a:pt x="11" y="56"/>
                    <a:pt x="8" y="79"/>
                    <a:pt x="10" y="89"/>
                  </a:cubicBezTo>
                  <a:cubicBezTo>
                    <a:pt x="11" y="82"/>
                    <a:pt x="13" y="92"/>
                    <a:pt x="15" y="90"/>
                  </a:cubicBezTo>
                  <a:cubicBezTo>
                    <a:pt x="14" y="85"/>
                    <a:pt x="13" y="79"/>
                    <a:pt x="13" y="71"/>
                  </a:cubicBezTo>
                  <a:cubicBezTo>
                    <a:pt x="15" y="67"/>
                    <a:pt x="17" y="80"/>
                    <a:pt x="16" y="90"/>
                  </a:cubicBezTo>
                  <a:cubicBezTo>
                    <a:pt x="19" y="78"/>
                    <a:pt x="20" y="105"/>
                    <a:pt x="22" y="88"/>
                  </a:cubicBezTo>
                  <a:cubicBezTo>
                    <a:pt x="20" y="51"/>
                    <a:pt x="18" y="26"/>
                    <a:pt x="11" y="0"/>
                  </a:cubicBezTo>
                  <a:cubicBezTo>
                    <a:pt x="12" y="21"/>
                    <a:pt x="14" y="44"/>
                    <a:pt x="12" y="61"/>
                  </a:cubicBezTo>
                  <a:cubicBezTo>
                    <a:pt x="7" y="54"/>
                    <a:pt x="7" y="54"/>
                    <a:pt x="7" y="54"/>
                  </a:cubicBezTo>
                  <a:cubicBezTo>
                    <a:pt x="11" y="35"/>
                    <a:pt x="8" y="23"/>
                    <a:pt x="9" y="4"/>
                  </a:cubicBezTo>
                  <a:cubicBezTo>
                    <a:pt x="6" y="46"/>
                    <a:pt x="6" y="46"/>
                    <a:pt x="6" y="46"/>
                  </a:cubicBezTo>
                  <a:cubicBezTo>
                    <a:pt x="3" y="66"/>
                    <a:pt x="2" y="53"/>
                    <a:pt x="1" y="37"/>
                  </a:cubicBezTo>
                  <a:cubicBezTo>
                    <a:pt x="1" y="41"/>
                    <a:pt x="1" y="45"/>
                    <a:pt x="0" y="46"/>
                  </a:cubicBezTo>
                  <a:cubicBezTo>
                    <a:pt x="2" y="47"/>
                    <a:pt x="5" y="92"/>
                    <a:pt x="6" y="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93" name="Freeform 25"/>
            <p:cNvSpPr/>
            <p:nvPr/>
          </p:nvSpPr>
          <p:spPr bwMode="auto">
            <a:xfrm>
              <a:off x="3652838" y="1651000"/>
              <a:ext cx="0" cy="1587"/>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1"/>
                    <a:pt x="0" y="1"/>
                    <a:pt x="0" y="1"/>
                  </a:cubicBezTo>
                  <a:cubicBezTo>
                    <a:pt x="0"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94" name="Freeform 26"/>
            <p:cNvSpPr/>
            <p:nvPr/>
          </p:nvSpPr>
          <p:spPr bwMode="auto">
            <a:xfrm>
              <a:off x="1766888" y="1071563"/>
              <a:ext cx="3175" cy="4762"/>
            </a:xfrm>
            <a:custGeom>
              <a:avLst/>
              <a:gdLst>
                <a:gd name="T0" fmla="*/ 3 w 3"/>
                <a:gd name="T1" fmla="*/ 0 h 3"/>
                <a:gd name="T2" fmla="*/ 1 w 3"/>
                <a:gd name="T3" fmla="*/ 0 h 3"/>
                <a:gd name="T4" fmla="*/ 3 w 3"/>
                <a:gd name="T5" fmla="*/ 0 h 3"/>
              </a:gdLst>
              <a:ahLst/>
              <a:cxnLst>
                <a:cxn ang="0">
                  <a:pos x="T0" y="T1"/>
                </a:cxn>
                <a:cxn ang="0">
                  <a:pos x="T2" y="T3"/>
                </a:cxn>
                <a:cxn ang="0">
                  <a:pos x="T4" y="T5"/>
                </a:cxn>
              </a:cxnLst>
              <a:rect l="0" t="0" r="r" b="b"/>
              <a:pathLst>
                <a:path w="3" h="3">
                  <a:moveTo>
                    <a:pt x="3" y="0"/>
                  </a:moveTo>
                  <a:cubicBezTo>
                    <a:pt x="2" y="0"/>
                    <a:pt x="2" y="0"/>
                    <a:pt x="1" y="0"/>
                  </a:cubicBezTo>
                  <a:cubicBezTo>
                    <a:pt x="0" y="3"/>
                    <a:pt x="1" y="2"/>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95" name="Freeform 27"/>
            <p:cNvSpPr/>
            <p:nvPr/>
          </p:nvSpPr>
          <p:spPr bwMode="auto">
            <a:xfrm>
              <a:off x="3208338" y="1016000"/>
              <a:ext cx="14288" cy="1587"/>
            </a:xfrm>
            <a:custGeom>
              <a:avLst/>
              <a:gdLst>
                <a:gd name="T0" fmla="*/ 10 w 10"/>
                <a:gd name="T1" fmla="*/ 0 h 1"/>
                <a:gd name="T2" fmla="*/ 0 w 10"/>
                <a:gd name="T3" fmla="*/ 0 h 1"/>
                <a:gd name="T4" fmla="*/ 10 w 10"/>
                <a:gd name="T5" fmla="*/ 0 h 1"/>
              </a:gdLst>
              <a:ahLst/>
              <a:cxnLst>
                <a:cxn ang="0">
                  <a:pos x="T0" y="T1"/>
                </a:cxn>
                <a:cxn ang="0">
                  <a:pos x="T2" y="T3"/>
                </a:cxn>
                <a:cxn ang="0">
                  <a:pos x="T4" y="T5"/>
                </a:cxn>
              </a:cxnLst>
              <a:rect l="0" t="0" r="r" b="b"/>
              <a:pathLst>
                <a:path w="10" h="1">
                  <a:moveTo>
                    <a:pt x="10" y="0"/>
                  </a:moveTo>
                  <a:cubicBezTo>
                    <a:pt x="6" y="0"/>
                    <a:pt x="3" y="0"/>
                    <a:pt x="0" y="0"/>
                  </a:cubicBezTo>
                  <a:cubicBezTo>
                    <a:pt x="3" y="1"/>
                    <a:pt x="6" y="1"/>
                    <a:pt x="1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96" name="Freeform 28"/>
            <p:cNvSpPr/>
            <p:nvPr/>
          </p:nvSpPr>
          <p:spPr bwMode="auto">
            <a:xfrm>
              <a:off x="3476626" y="1079500"/>
              <a:ext cx="12700" cy="1587"/>
            </a:xfrm>
            <a:custGeom>
              <a:avLst/>
              <a:gdLst>
                <a:gd name="T0" fmla="*/ 9 w 9"/>
                <a:gd name="T1" fmla="*/ 0 h 1"/>
                <a:gd name="T2" fmla="*/ 1 w 9"/>
                <a:gd name="T3" fmla="*/ 0 h 1"/>
                <a:gd name="T4" fmla="*/ 0 w 9"/>
                <a:gd name="T5" fmla="*/ 0 h 1"/>
                <a:gd name="T6" fmla="*/ 9 w 9"/>
                <a:gd name="T7" fmla="*/ 0 h 1"/>
              </a:gdLst>
              <a:ahLst/>
              <a:cxnLst>
                <a:cxn ang="0">
                  <a:pos x="T0" y="T1"/>
                </a:cxn>
                <a:cxn ang="0">
                  <a:pos x="T2" y="T3"/>
                </a:cxn>
                <a:cxn ang="0">
                  <a:pos x="T4" y="T5"/>
                </a:cxn>
                <a:cxn ang="0">
                  <a:pos x="T6" y="T7"/>
                </a:cxn>
              </a:cxnLst>
              <a:rect l="0" t="0" r="r" b="b"/>
              <a:pathLst>
                <a:path w="9" h="1">
                  <a:moveTo>
                    <a:pt x="9" y="0"/>
                  </a:moveTo>
                  <a:cubicBezTo>
                    <a:pt x="6" y="0"/>
                    <a:pt x="4" y="0"/>
                    <a:pt x="1" y="0"/>
                  </a:cubicBezTo>
                  <a:cubicBezTo>
                    <a:pt x="1" y="0"/>
                    <a:pt x="0" y="0"/>
                    <a:pt x="0" y="0"/>
                  </a:cubicBezTo>
                  <a:cubicBezTo>
                    <a:pt x="1" y="1"/>
                    <a:pt x="6" y="0"/>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97" name="Freeform 29"/>
            <p:cNvSpPr/>
            <p:nvPr/>
          </p:nvSpPr>
          <p:spPr bwMode="auto">
            <a:xfrm>
              <a:off x="2679701" y="1081088"/>
              <a:ext cx="11113" cy="1587"/>
            </a:xfrm>
            <a:custGeom>
              <a:avLst/>
              <a:gdLst>
                <a:gd name="T0" fmla="*/ 0 w 7"/>
                <a:gd name="T1" fmla="*/ 2 h 2"/>
                <a:gd name="T2" fmla="*/ 7 w 7"/>
                <a:gd name="T3" fmla="*/ 0 h 2"/>
                <a:gd name="T4" fmla="*/ 0 w 7"/>
                <a:gd name="T5" fmla="*/ 2 h 2"/>
              </a:gdLst>
              <a:ahLst/>
              <a:cxnLst>
                <a:cxn ang="0">
                  <a:pos x="T0" y="T1"/>
                </a:cxn>
                <a:cxn ang="0">
                  <a:pos x="T2" y="T3"/>
                </a:cxn>
                <a:cxn ang="0">
                  <a:pos x="T4" y="T5"/>
                </a:cxn>
              </a:cxnLst>
              <a:rect l="0" t="0" r="r" b="b"/>
              <a:pathLst>
                <a:path w="7" h="2">
                  <a:moveTo>
                    <a:pt x="0" y="2"/>
                  </a:moveTo>
                  <a:cubicBezTo>
                    <a:pt x="3" y="1"/>
                    <a:pt x="6" y="1"/>
                    <a:pt x="7" y="0"/>
                  </a:cubicBezTo>
                  <a:cubicBezTo>
                    <a:pt x="3" y="0"/>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98" name="Freeform 30"/>
            <p:cNvSpPr>
              <a:spLocks noEditPoints="1"/>
            </p:cNvSpPr>
            <p:nvPr/>
          </p:nvSpPr>
          <p:spPr bwMode="auto">
            <a:xfrm>
              <a:off x="1695339" y="962402"/>
              <a:ext cx="2011362" cy="1230312"/>
            </a:xfrm>
            <a:custGeom>
              <a:avLst/>
              <a:gdLst>
                <a:gd name="T0" fmla="*/ 1411 w 1427"/>
                <a:gd name="T1" fmla="*/ 193 h 871"/>
                <a:gd name="T2" fmla="*/ 1412 w 1427"/>
                <a:gd name="T3" fmla="*/ 150 h 871"/>
                <a:gd name="T4" fmla="*/ 1419 w 1427"/>
                <a:gd name="T5" fmla="*/ 186 h 871"/>
                <a:gd name="T6" fmla="*/ 1418 w 1427"/>
                <a:gd name="T7" fmla="*/ 128 h 871"/>
                <a:gd name="T8" fmla="*/ 1393 w 1427"/>
                <a:gd name="T9" fmla="*/ 77 h 871"/>
                <a:gd name="T10" fmla="*/ 1299 w 1427"/>
                <a:gd name="T11" fmla="*/ 27 h 871"/>
                <a:gd name="T12" fmla="*/ 1107 w 1427"/>
                <a:gd name="T13" fmla="*/ 43 h 871"/>
                <a:gd name="T14" fmla="*/ 1069 w 1427"/>
                <a:gd name="T15" fmla="*/ 20 h 871"/>
                <a:gd name="T16" fmla="*/ 986 w 1427"/>
                <a:gd name="T17" fmla="*/ 28 h 871"/>
                <a:gd name="T18" fmla="*/ 861 w 1427"/>
                <a:gd name="T19" fmla="*/ 31 h 871"/>
                <a:gd name="T20" fmla="*/ 821 w 1427"/>
                <a:gd name="T21" fmla="*/ 18 h 871"/>
                <a:gd name="T22" fmla="*/ 742 w 1427"/>
                <a:gd name="T23" fmla="*/ 24 h 871"/>
                <a:gd name="T24" fmla="*/ 660 w 1427"/>
                <a:gd name="T25" fmla="*/ 14 h 871"/>
                <a:gd name="T26" fmla="*/ 626 w 1427"/>
                <a:gd name="T27" fmla="*/ 12 h 871"/>
                <a:gd name="T28" fmla="*/ 322 w 1427"/>
                <a:gd name="T29" fmla="*/ 40 h 871"/>
                <a:gd name="T30" fmla="*/ 275 w 1427"/>
                <a:gd name="T31" fmla="*/ 21 h 871"/>
                <a:gd name="T32" fmla="*/ 339 w 1427"/>
                <a:gd name="T33" fmla="*/ 21 h 871"/>
                <a:gd name="T34" fmla="*/ 156 w 1427"/>
                <a:gd name="T35" fmla="*/ 20 h 871"/>
                <a:gd name="T36" fmla="*/ 123 w 1427"/>
                <a:gd name="T37" fmla="*/ 14 h 871"/>
                <a:gd name="T38" fmla="*/ 69 w 1427"/>
                <a:gd name="T39" fmla="*/ 35 h 871"/>
                <a:gd name="T40" fmla="*/ 6 w 1427"/>
                <a:gd name="T41" fmla="*/ 205 h 871"/>
                <a:gd name="T42" fmla="*/ 22 w 1427"/>
                <a:gd name="T43" fmla="*/ 148 h 871"/>
                <a:gd name="T44" fmla="*/ 52 w 1427"/>
                <a:gd name="T45" fmla="*/ 64 h 871"/>
                <a:gd name="T46" fmla="*/ 33 w 1427"/>
                <a:gd name="T47" fmla="*/ 147 h 871"/>
                <a:gd name="T48" fmla="*/ 26 w 1427"/>
                <a:gd name="T49" fmla="*/ 257 h 871"/>
                <a:gd name="T50" fmla="*/ 29 w 1427"/>
                <a:gd name="T51" fmla="*/ 409 h 871"/>
                <a:gd name="T52" fmla="*/ 11 w 1427"/>
                <a:gd name="T53" fmla="*/ 376 h 871"/>
                <a:gd name="T54" fmla="*/ 3 w 1427"/>
                <a:gd name="T55" fmla="*/ 579 h 871"/>
                <a:gd name="T56" fmla="*/ 28 w 1427"/>
                <a:gd name="T57" fmla="*/ 664 h 871"/>
                <a:gd name="T58" fmla="*/ 11 w 1427"/>
                <a:gd name="T59" fmla="*/ 513 h 871"/>
                <a:gd name="T60" fmla="*/ 32 w 1427"/>
                <a:gd name="T61" fmla="*/ 495 h 871"/>
                <a:gd name="T62" fmla="*/ 34 w 1427"/>
                <a:gd name="T63" fmla="*/ 721 h 871"/>
                <a:gd name="T64" fmla="*/ 48 w 1427"/>
                <a:gd name="T65" fmla="*/ 802 h 871"/>
                <a:gd name="T66" fmla="*/ 68 w 1427"/>
                <a:gd name="T67" fmla="*/ 829 h 871"/>
                <a:gd name="T68" fmla="*/ 152 w 1427"/>
                <a:gd name="T69" fmla="*/ 869 h 871"/>
                <a:gd name="T70" fmla="*/ 323 w 1427"/>
                <a:gd name="T71" fmla="*/ 861 h 871"/>
                <a:gd name="T72" fmla="*/ 513 w 1427"/>
                <a:gd name="T73" fmla="*/ 862 h 871"/>
                <a:gd name="T74" fmla="*/ 867 w 1427"/>
                <a:gd name="T75" fmla="*/ 861 h 871"/>
                <a:gd name="T76" fmla="*/ 903 w 1427"/>
                <a:gd name="T77" fmla="*/ 851 h 871"/>
                <a:gd name="T78" fmla="*/ 1188 w 1427"/>
                <a:gd name="T79" fmla="*/ 845 h 871"/>
                <a:gd name="T80" fmla="*/ 1311 w 1427"/>
                <a:gd name="T81" fmla="*/ 846 h 871"/>
                <a:gd name="T82" fmla="*/ 1368 w 1427"/>
                <a:gd name="T83" fmla="*/ 800 h 871"/>
                <a:gd name="T84" fmla="*/ 1383 w 1427"/>
                <a:gd name="T85" fmla="*/ 412 h 871"/>
                <a:gd name="T86" fmla="*/ 1400 w 1427"/>
                <a:gd name="T87" fmla="*/ 502 h 871"/>
                <a:gd name="T88" fmla="*/ 1411 w 1427"/>
                <a:gd name="T89" fmla="*/ 402 h 871"/>
                <a:gd name="T90" fmla="*/ 1407 w 1427"/>
                <a:gd name="T91" fmla="*/ 338 h 871"/>
                <a:gd name="T92" fmla="*/ 1227 w 1427"/>
                <a:gd name="T93" fmla="*/ 62 h 871"/>
                <a:gd name="T94" fmla="*/ 1127 w 1427"/>
                <a:gd name="T95" fmla="*/ 69 h 871"/>
                <a:gd name="T96" fmla="*/ 952 w 1427"/>
                <a:gd name="T97" fmla="*/ 60 h 871"/>
                <a:gd name="T98" fmla="*/ 908 w 1427"/>
                <a:gd name="T99" fmla="*/ 66 h 871"/>
                <a:gd name="T100" fmla="*/ 621 w 1427"/>
                <a:gd name="T101" fmla="*/ 52 h 871"/>
                <a:gd name="T102" fmla="*/ 696 w 1427"/>
                <a:gd name="T103" fmla="*/ 67 h 871"/>
                <a:gd name="T104" fmla="*/ 444 w 1427"/>
                <a:gd name="T105" fmla="*/ 57 h 871"/>
                <a:gd name="T106" fmla="*/ 322 w 1427"/>
                <a:gd name="T107" fmla="*/ 69 h 871"/>
                <a:gd name="T108" fmla="*/ 55 w 1427"/>
                <a:gd name="T109" fmla="*/ 157 h 871"/>
                <a:gd name="T110" fmla="*/ 115 w 1427"/>
                <a:gd name="T111" fmla="*/ 68 h 871"/>
                <a:gd name="T112" fmla="*/ 60 w 1427"/>
                <a:gd name="T113" fmla="*/ 137 h 871"/>
                <a:gd name="T114" fmla="*/ 68 w 1427"/>
                <a:gd name="T115" fmla="*/ 424 h 871"/>
                <a:gd name="T116" fmla="*/ 595 w 1427"/>
                <a:gd name="T117" fmla="*/ 833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27" h="871">
                  <a:moveTo>
                    <a:pt x="1409" y="244"/>
                  </a:moveTo>
                  <a:cubicBezTo>
                    <a:pt x="1415" y="283"/>
                    <a:pt x="1416" y="244"/>
                    <a:pt x="1421" y="285"/>
                  </a:cubicBezTo>
                  <a:cubicBezTo>
                    <a:pt x="1426" y="285"/>
                    <a:pt x="1427" y="269"/>
                    <a:pt x="1426" y="246"/>
                  </a:cubicBezTo>
                  <a:cubicBezTo>
                    <a:pt x="1424" y="261"/>
                    <a:pt x="1418" y="237"/>
                    <a:pt x="1414" y="257"/>
                  </a:cubicBezTo>
                  <a:cubicBezTo>
                    <a:pt x="1412" y="223"/>
                    <a:pt x="1401" y="226"/>
                    <a:pt x="1406" y="189"/>
                  </a:cubicBezTo>
                  <a:cubicBezTo>
                    <a:pt x="1407" y="190"/>
                    <a:pt x="1407" y="190"/>
                    <a:pt x="1407" y="190"/>
                  </a:cubicBezTo>
                  <a:cubicBezTo>
                    <a:pt x="1403" y="174"/>
                    <a:pt x="1403" y="174"/>
                    <a:pt x="1403" y="174"/>
                  </a:cubicBezTo>
                  <a:cubicBezTo>
                    <a:pt x="1405" y="153"/>
                    <a:pt x="1405" y="153"/>
                    <a:pt x="1405" y="153"/>
                  </a:cubicBezTo>
                  <a:cubicBezTo>
                    <a:pt x="1411" y="166"/>
                    <a:pt x="1408" y="183"/>
                    <a:pt x="1411" y="193"/>
                  </a:cubicBezTo>
                  <a:cubicBezTo>
                    <a:pt x="1414" y="180"/>
                    <a:pt x="1413" y="171"/>
                    <a:pt x="1411" y="162"/>
                  </a:cubicBezTo>
                  <a:cubicBezTo>
                    <a:pt x="1410" y="158"/>
                    <a:pt x="1409" y="154"/>
                    <a:pt x="1407" y="146"/>
                  </a:cubicBezTo>
                  <a:cubicBezTo>
                    <a:pt x="1407" y="142"/>
                    <a:pt x="1406" y="139"/>
                    <a:pt x="1405" y="135"/>
                  </a:cubicBezTo>
                  <a:cubicBezTo>
                    <a:pt x="1404" y="131"/>
                    <a:pt x="1403" y="126"/>
                    <a:pt x="1402" y="122"/>
                  </a:cubicBezTo>
                  <a:cubicBezTo>
                    <a:pt x="1401" y="113"/>
                    <a:pt x="1401" y="112"/>
                    <a:pt x="1402" y="113"/>
                  </a:cubicBezTo>
                  <a:cubicBezTo>
                    <a:pt x="1403" y="114"/>
                    <a:pt x="1404" y="116"/>
                    <a:pt x="1405" y="119"/>
                  </a:cubicBezTo>
                  <a:cubicBezTo>
                    <a:pt x="1406" y="121"/>
                    <a:pt x="1407" y="124"/>
                    <a:pt x="1408" y="128"/>
                  </a:cubicBezTo>
                  <a:cubicBezTo>
                    <a:pt x="1409" y="131"/>
                    <a:pt x="1410" y="135"/>
                    <a:pt x="1411" y="139"/>
                  </a:cubicBezTo>
                  <a:cubicBezTo>
                    <a:pt x="1412" y="143"/>
                    <a:pt x="1412" y="147"/>
                    <a:pt x="1412" y="150"/>
                  </a:cubicBezTo>
                  <a:cubicBezTo>
                    <a:pt x="1413" y="153"/>
                    <a:pt x="1413" y="155"/>
                    <a:pt x="1414" y="157"/>
                  </a:cubicBezTo>
                  <a:cubicBezTo>
                    <a:pt x="1414" y="158"/>
                    <a:pt x="1415" y="159"/>
                    <a:pt x="1415" y="159"/>
                  </a:cubicBezTo>
                  <a:cubicBezTo>
                    <a:pt x="1415" y="157"/>
                    <a:pt x="1415" y="155"/>
                    <a:pt x="1415" y="153"/>
                  </a:cubicBezTo>
                  <a:cubicBezTo>
                    <a:pt x="1415" y="149"/>
                    <a:pt x="1415" y="146"/>
                    <a:pt x="1415" y="143"/>
                  </a:cubicBezTo>
                  <a:cubicBezTo>
                    <a:pt x="1415" y="136"/>
                    <a:pt x="1416" y="131"/>
                    <a:pt x="1417" y="132"/>
                  </a:cubicBezTo>
                  <a:cubicBezTo>
                    <a:pt x="1417" y="137"/>
                    <a:pt x="1418" y="141"/>
                    <a:pt x="1418" y="145"/>
                  </a:cubicBezTo>
                  <a:cubicBezTo>
                    <a:pt x="1418" y="148"/>
                    <a:pt x="1418" y="151"/>
                    <a:pt x="1418" y="153"/>
                  </a:cubicBezTo>
                  <a:cubicBezTo>
                    <a:pt x="1418" y="157"/>
                    <a:pt x="1419" y="159"/>
                    <a:pt x="1419" y="161"/>
                  </a:cubicBezTo>
                  <a:cubicBezTo>
                    <a:pt x="1420" y="166"/>
                    <a:pt x="1420" y="171"/>
                    <a:pt x="1419" y="186"/>
                  </a:cubicBezTo>
                  <a:cubicBezTo>
                    <a:pt x="1417" y="171"/>
                    <a:pt x="1417" y="189"/>
                    <a:pt x="1415" y="186"/>
                  </a:cubicBezTo>
                  <a:cubicBezTo>
                    <a:pt x="1417" y="190"/>
                    <a:pt x="1417" y="219"/>
                    <a:pt x="1416" y="239"/>
                  </a:cubicBezTo>
                  <a:cubicBezTo>
                    <a:pt x="1421" y="244"/>
                    <a:pt x="1420" y="222"/>
                    <a:pt x="1422" y="209"/>
                  </a:cubicBezTo>
                  <a:cubicBezTo>
                    <a:pt x="1419" y="197"/>
                    <a:pt x="1420" y="184"/>
                    <a:pt x="1421" y="173"/>
                  </a:cubicBezTo>
                  <a:cubicBezTo>
                    <a:pt x="1422" y="167"/>
                    <a:pt x="1422" y="161"/>
                    <a:pt x="1422" y="156"/>
                  </a:cubicBezTo>
                  <a:cubicBezTo>
                    <a:pt x="1422" y="153"/>
                    <a:pt x="1422" y="149"/>
                    <a:pt x="1421" y="145"/>
                  </a:cubicBezTo>
                  <a:cubicBezTo>
                    <a:pt x="1421" y="143"/>
                    <a:pt x="1421" y="141"/>
                    <a:pt x="1420" y="140"/>
                  </a:cubicBezTo>
                  <a:cubicBezTo>
                    <a:pt x="1420" y="138"/>
                    <a:pt x="1419" y="136"/>
                    <a:pt x="1419" y="135"/>
                  </a:cubicBezTo>
                  <a:cubicBezTo>
                    <a:pt x="1418" y="132"/>
                    <a:pt x="1418" y="130"/>
                    <a:pt x="1418" y="128"/>
                  </a:cubicBezTo>
                  <a:cubicBezTo>
                    <a:pt x="1417" y="126"/>
                    <a:pt x="1417" y="125"/>
                    <a:pt x="1416" y="123"/>
                  </a:cubicBezTo>
                  <a:cubicBezTo>
                    <a:pt x="1416" y="121"/>
                    <a:pt x="1415" y="119"/>
                    <a:pt x="1415" y="118"/>
                  </a:cubicBezTo>
                  <a:cubicBezTo>
                    <a:pt x="1415" y="116"/>
                    <a:pt x="1416" y="116"/>
                    <a:pt x="1417" y="118"/>
                  </a:cubicBezTo>
                  <a:cubicBezTo>
                    <a:pt x="1419" y="121"/>
                    <a:pt x="1422" y="130"/>
                    <a:pt x="1422" y="128"/>
                  </a:cubicBezTo>
                  <a:cubicBezTo>
                    <a:pt x="1421" y="120"/>
                    <a:pt x="1419" y="114"/>
                    <a:pt x="1418" y="111"/>
                  </a:cubicBezTo>
                  <a:cubicBezTo>
                    <a:pt x="1416" y="108"/>
                    <a:pt x="1415" y="107"/>
                    <a:pt x="1415" y="107"/>
                  </a:cubicBezTo>
                  <a:cubicBezTo>
                    <a:pt x="1413" y="107"/>
                    <a:pt x="1413" y="109"/>
                    <a:pt x="1410" y="104"/>
                  </a:cubicBezTo>
                  <a:cubicBezTo>
                    <a:pt x="1407" y="98"/>
                    <a:pt x="1404" y="93"/>
                    <a:pt x="1401" y="89"/>
                  </a:cubicBezTo>
                  <a:cubicBezTo>
                    <a:pt x="1399" y="84"/>
                    <a:pt x="1396" y="80"/>
                    <a:pt x="1393" y="77"/>
                  </a:cubicBezTo>
                  <a:cubicBezTo>
                    <a:pt x="1388" y="70"/>
                    <a:pt x="1384" y="65"/>
                    <a:pt x="1380" y="60"/>
                  </a:cubicBezTo>
                  <a:cubicBezTo>
                    <a:pt x="1378" y="57"/>
                    <a:pt x="1376" y="55"/>
                    <a:pt x="1373" y="53"/>
                  </a:cubicBezTo>
                  <a:cubicBezTo>
                    <a:pt x="1371" y="50"/>
                    <a:pt x="1369" y="48"/>
                    <a:pt x="1366" y="46"/>
                  </a:cubicBezTo>
                  <a:cubicBezTo>
                    <a:pt x="1363" y="44"/>
                    <a:pt x="1360" y="42"/>
                    <a:pt x="1357" y="39"/>
                  </a:cubicBezTo>
                  <a:cubicBezTo>
                    <a:pt x="1353" y="38"/>
                    <a:pt x="1350" y="35"/>
                    <a:pt x="1345" y="33"/>
                  </a:cubicBezTo>
                  <a:cubicBezTo>
                    <a:pt x="1337" y="32"/>
                    <a:pt x="1326" y="29"/>
                    <a:pt x="1314" y="28"/>
                  </a:cubicBezTo>
                  <a:cubicBezTo>
                    <a:pt x="1312" y="28"/>
                    <a:pt x="1311" y="28"/>
                    <a:pt x="1309" y="27"/>
                  </a:cubicBezTo>
                  <a:cubicBezTo>
                    <a:pt x="1307" y="27"/>
                    <a:pt x="1306" y="27"/>
                    <a:pt x="1304" y="27"/>
                  </a:cubicBezTo>
                  <a:cubicBezTo>
                    <a:pt x="1302" y="27"/>
                    <a:pt x="1301" y="27"/>
                    <a:pt x="1299" y="27"/>
                  </a:cubicBezTo>
                  <a:cubicBezTo>
                    <a:pt x="1296" y="27"/>
                    <a:pt x="1296" y="27"/>
                    <a:pt x="1296" y="27"/>
                  </a:cubicBezTo>
                  <a:cubicBezTo>
                    <a:pt x="1294" y="27"/>
                    <a:pt x="1294" y="27"/>
                    <a:pt x="1294" y="27"/>
                  </a:cubicBezTo>
                  <a:cubicBezTo>
                    <a:pt x="1290" y="27"/>
                    <a:pt x="1285" y="27"/>
                    <a:pt x="1280" y="27"/>
                  </a:cubicBezTo>
                  <a:cubicBezTo>
                    <a:pt x="1260" y="28"/>
                    <a:pt x="1238" y="27"/>
                    <a:pt x="1220" y="27"/>
                  </a:cubicBezTo>
                  <a:cubicBezTo>
                    <a:pt x="1224" y="25"/>
                    <a:pt x="1219" y="23"/>
                    <a:pt x="1217" y="22"/>
                  </a:cubicBezTo>
                  <a:cubicBezTo>
                    <a:pt x="1196" y="29"/>
                    <a:pt x="1203" y="26"/>
                    <a:pt x="1176" y="31"/>
                  </a:cubicBezTo>
                  <a:cubicBezTo>
                    <a:pt x="1199" y="34"/>
                    <a:pt x="1199" y="34"/>
                    <a:pt x="1199" y="34"/>
                  </a:cubicBezTo>
                  <a:cubicBezTo>
                    <a:pt x="1181" y="34"/>
                    <a:pt x="1166" y="40"/>
                    <a:pt x="1150" y="36"/>
                  </a:cubicBezTo>
                  <a:cubicBezTo>
                    <a:pt x="1172" y="43"/>
                    <a:pt x="1120" y="41"/>
                    <a:pt x="1107" y="43"/>
                  </a:cubicBezTo>
                  <a:cubicBezTo>
                    <a:pt x="1088" y="41"/>
                    <a:pt x="1069" y="46"/>
                    <a:pt x="1059" y="41"/>
                  </a:cubicBezTo>
                  <a:cubicBezTo>
                    <a:pt x="1062" y="41"/>
                    <a:pt x="1062" y="41"/>
                    <a:pt x="1062" y="41"/>
                  </a:cubicBezTo>
                  <a:cubicBezTo>
                    <a:pt x="1035" y="40"/>
                    <a:pt x="1035" y="40"/>
                    <a:pt x="1035" y="40"/>
                  </a:cubicBezTo>
                  <a:cubicBezTo>
                    <a:pt x="1038" y="34"/>
                    <a:pt x="1038" y="34"/>
                    <a:pt x="1038" y="34"/>
                  </a:cubicBezTo>
                  <a:cubicBezTo>
                    <a:pt x="1019" y="31"/>
                    <a:pt x="997" y="36"/>
                    <a:pt x="1003" y="38"/>
                  </a:cubicBezTo>
                  <a:cubicBezTo>
                    <a:pt x="983" y="36"/>
                    <a:pt x="995" y="36"/>
                    <a:pt x="992" y="32"/>
                  </a:cubicBezTo>
                  <a:cubicBezTo>
                    <a:pt x="1003" y="30"/>
                    <a:pt x="1027" y="25"/>
                    <a:pt x="1034" y="30"/>
                  </a:cubicBezTo>
                  <a:cubicBezTo>
                    <a:pt x="1032" y="30"/>
                    <a:pt x="1028" y="29"/>
                    <a:pt x="1027" y="30"/>
                  </a:cubicBezTo>
                  <a:cubicBezTo>
                    <a:pt x="1078" y="33"/>
                    <a:pt x="1043" y="22"/>
                    <a:pt x="1069" y="20"/>
                  </a:cubicBezTo>
                  <a:cubicBezTo>
                    <a:pt x="1056" y="20"/>
                    <a:pt x="1046" y="17"/>
                    <a:pt x="1032" y="18"/>
                  </a:cubicBezTo>
                  <a:cubicBezTo>
                    <a:pt x="1025" y="19"/>
                    <a:pt x="998" y="21"/>
                    <a:pt x="985" y="24"/>
                  </a:cubicBezTo>
                  <a:cubicBezTo>
                    <a:pt x="1003" y="21"/>
                    <a:pt x="1013" y="24"/>
                    <a:pt x="1027" y="26"/>
                  </a:cubicBezTo>
                  <a:cubicBezTo>
                    <a:pt x="1015" y="25"/>
                    <a:pt x="1013" y="29"/>
                    <a:pt x="1003" y="27"/>
                  </a:cubicBezTo>
                  <a:cubicBezTo>
                    <a:pt x="1006" y="26"/>
                    <a:pt x="1006" y="26"/>
                    <a:pt x="1006" y="26"/>
                  </a:cubicBezTo>
                  <a:cubicBezTo>
                    <a:pt x="993" y="28"/>
                    <a:pt x="993" y="28"/>
                    <a:pt x="993" y="28"/>
                  </a:cubicBezTo>
                  <a:cubicBezTo>
                    <a:pt x="991" y="24"/>
                    <a:pt x="956" y="27"/>
                    <a:pt x="976" y="22"/>
                  </a:cubicBezTo>
                  <a:cubicBezTo>
                    <a:pt x="958" y="23"/>
                    <a:pt x="970" y="26"/>
                    <a:pt x="953" y="27"/>
                  </a:cubicBezTo>
                  <a:cubicBezTo>
                    <a:pt x="986" y="28"/>
                    <a:pt x="986" y="28"/>
                    <a:pt x="986" y="28"/>
                  </a:cubicBezTo>
                  <a:cubicBezTo>
                    <a:pt x="986" y="33"/>
                    <a:pt x="986" y="33"/>
                    <a:pt x="986" y="33"/>
                  </a:cubicBezTo>
                  <a:cubicBezTo>
                    <a:pt x="974" y="35"/>
                    <a:pt x="971" y="32"/>
                    <a:pt x="957" y="33"/>
                  </a:cubicBezTo>
                  <a:cubicBezTo>
                    <a:pt x="959" y="37"/>
                    <a:pt x="959" y="37"/>
                    <a:pt x="959" y="37"/>
                  </a:cubicBezTo>
                  <a:cubicBezTo>
                    <a:pt x="935" y="33"/>
                    <a:pt x="935" y="33"/>
                    <a:pt x="935" y="33"/>
                  </a:cubicBezTo>
                  <a:cubicBezTo>
                    <a:pt x="938" y="36"/>
                    <a:pt x="920" y="35"/>
                    <a:pt x="915" y="36"/>
                  </a:cubicBezTo>
                  <a:cubicBezTo>
                    <a:pt x="902" y="34"/>
                    <a:pt x="911" y="27"/>
                    <a:pt x="889" y="31"/>
                  </a:cubicBezTo>
                  <a:cubicBezTo>
                    <a:pt x="890" y="31"/>
                    <a:pt x="890" y="31"/>
                    <a:pt x="890" y="31"/>
                  </a:cubicBezTo>
                  <a:cubicBezTo>
                    <a:pt x="878" y="33"/>
                    <a:pt x="870" y="34"/>
                    <a:pt x="852" y="33"/>
                  </a:cubicBezTo>
                  <a:cubicBezTo>
                    <a:pt x="853" y="32"/>
                    <a:pt x="858" y="31"/>
                    <a:pt x="861" y="31"/>
                  </a:cubicBezTo>
                  <a:cubicBezTo>
                    <a:pt x="835" y="28"/>
                    <a:pt x="795" y="36"/>
                    <a:pt x="784" y="29"/>
                  </a:cubicBezTo>
                  <a:cubicBezTo>
                    <a:pt x="786" y="25"/>
                    <a:pt x="796" y="27"/>
                    <a:pt x="797" y="23"/>
                  </a:cubicBezTo>
                  <a:cubicBezTo>
                    <a:pt x="835" y="28"/>
                    <a:pt x="824" y="16"/>
                    <a:pt x="870" y="19"/>
                  </a:cubicBezTo>
                  <a:cubicBezTo>
                    <a:pt x="872" y="29"/>
                    <a:pt x="908" y="14"/>
                    <a:pt x="917" y="23"/>
                  </a:cubicBezTo>
                  <a:cubicBezTo>
                    <a:pt x="899" y="22"/>
                    <a:pt x="875" y="28"/>
                    <a:pt x="878" y="29"/>
                  </a:cubicBezTo>
                  <a:cubicBezTo>
                    <a:pt x="895" y="28"/>
                    <a:pt x="918" y="28"/>
                    <a:pt x="929" y="29"/>
                  </a:cubicBezTo>
                  <a:cubicBezTo>
                    <a:pt x="919" y="26"/>
                    <a:pt x="922" y="21"/>
                    <a:pt x="930" y="17"/>
                  </a:cubicBezTo>
                  <a:cubicBezTo>
                    <a:pt x="903" y="20"/>
                    <a:pt x="855" y="14"/>
                    <a:pt x="817" y="13"/>
                  </a:cubicBezTo>
                  <a:cubicBezTo>
                    <a:pt x="821" y="18"/>
                    <a:pt x="821" y="18"/>
                    <a:pt x="821" y="18"/>
                  </a:cubicBezTo>
                  <a:cubicBezTo>
                    <a:pt x="789" y="23"/>
                    <a:pt x="825" y="13"/>
                    <a:pt x="800" y="13"/>
                  </a:cubicBezTo>
                  <a:cubicBezTo>
                    <a:pt x="788" y="17"/>
                    <a:pt x="788" y="17"/>
                    <a:pt x="788" y="17"/>
                  </a:cubicBezTo>
                  <a:cubicBezTo>
                    <a:pt x="787" y="16"/>
                    <a:pt x="787" y="16"/>
                    <a:pt x="787" y="16"/>
                  </a:cubicBezTo>
                  <a:cubicBezTo>
                    <a:pt x="768" y="22"/>
                    <a:pt x="768" y="22"/>
                    <a:pt x="768" y="22"/>
                  </a:cubicBezTo>
                  <a:cubicBezTo>
                    <a:pt x="781" y="21"/>
                    <a:pt x="775" y="17"/>
                    <a:pt x="790" y="20"/>
                  </a:cubicBezTo>
                  <a:cubicBezTo>
                    <a:pt x="803" y="21"/>
                    <a:pt x="789" y="24"/>
                    <a:pt x="786" y="27"/>
                  </a:cubicBezTo>
                  <a:cubicBezTo>
                    <a:pt x="777" y="25"/>
                    <a:pt x="745" y="27"/>
                    <a:pt x="765" y="23"/>
                  </a:cubicBezTo>
                  <a:cubicBezTo>
                    <a:pt x="730" y="28"/>
                    <a:pt x="730" y="28"/>
                    <a:pt x="730" y="28"/>
                  </a:cubicBezTo>
                  <a:cubicBezTo>
                    <a:pt x="730" y="26"/>
                    <a:pt x="738" y="25"/>
                    <a:pt x="742" y="24"/>
                  </a:cubicBezTo>
                  <a:cubicBezTo>
                    <a:pt x="717" y="25"/>
                    <a:pt x="717" y="25"/>
                    <a:pt x="717" y="25"/>
                  </a:cubicBezTo>
                  <a:cubicBezTo>
                    <a:pt x="718" y="24"/>
                    <a:pt x="718" y="24"/>
                    <a:pt x="718" y="24"/>
                  </a:cubicBezTo>
                  <a:cubicBezTo>
                    <a:pt x="698" y="27"/>
                    <a:pt x="670" y="27"/>
                    <a:pt x="654" y="31"/>
                  </a:cubicBezTo>
                  <a:cubicBezTo>
                    <a:pt x="688" y="35"/>
                    <a:pt x="638" y="36"/>
                    <a:pt x="641" y="39"/>
                  </a:cubicBezTo>
                  <a:cubicBezTo>
                    <a:pt x="629" y="38"/>
                    <a:pt x="625" y="28"/>
                    <a:pt x="651" y="24"/>
                  </a:cubicBezTo>
                  <a:cubicBezTo>
                    <a:pt x="658" y="28"/>
                    <a:pt x="676" y="23"/>
                    <a:pt x="689" y="23"/>
                  </a:cubicBezTo>
                  <a:cubicBezTo>
                    <a:pt x="672" y="21"/>
                    <a:pt x="667" y="24"/>
                    <a:pt x="653" y="24"/>
                  </a:cubicBezTo>
                  <a:cubicBezTo>
                    <a:pt x="663" y="22"/>
                    <a:pt x="636" y="21"/>
                    <a:pt x="636" y="19"/>
                  </a:cubicBezTo>
                  <a:cubicBezTo>
                    <a:pt x="638" y="17"/>
                    <a:pt x="643" y="12"/>
                    <a:pt x="660" y="14"/>
                  </a:cubicBezTo>
                  <a:cubicBezTo>
                    <a:pt x="686" y="15"/>
                    <a:pt x="663" y="19"/>
                    <a:pt x="671" y="19"/>
                  </a:cubicBezTo>
                  <a:cubicBezTo>
                    <a:pt x="677" y="24"/>
                    <a:pt x="706" y="18"/>
                    <a:pt x="722" y="19"/>
                  </a:cubicBezTo>
                  <a:cubicBezTo>
                    <a:pt x="723" y="20"/>
                    <a:pt x="718" y="20"/>
                    <a:pt x="716" y="21"/>
                  </a:cubicBezTo>
                  <a:cubicBezTo>
                    <a:pt x="729" y="20"/>
                    <a:pt x="757" y="20"/>
                    <a:pt x="759" y="17"/>
                  </a:cubicBezTo>
                  <a:cubicBezTo>
                    <a:pt x="726" y="19"/>
                    <a:pt x="726" y="19"/>
                    <a:pt x="726" y="19"/>
                  </a:cubicBezTo>
                  <a:cubicBezTo>
                    <a:pt x="718" y="18"/>
                    <a:pt x="736" y="16"/>
                    <a:pt x="726" y="14"/>
                  </a:cubicBezTo>
                  <a:cubicBezTo>
                    <a:pt x="718" y="15"/>
                    <a:pt x="709" y="15"/>
                    <a:pt x="699" y="14"/>
                  </a:cubicBezTo>
                  <a:cubicBezTo>
                    <a:pt x="701" y="13"/>
                    <a:pt x="701" y="13"/>
                    <a:pt x="701" y="13"/>
                  </a:cubicBezTo>
                  <a:cubicBezTo>
                    <a:pt x="681" y="10"/>
                    <a:pt x="649" y="11"/>
                    <a:pt x="626" y="12"/>
                  </a:cubicBezTo>
                  <a:cubicBezTo>
                    <a:pt x="621" y="21"/>
                    <a:pt x="609" y="26"/>
                    <a:pt x="599" y="34"/>
                  </a:cubicBezTo>
                  <a:cubicBezTo>
                    <a:pt x="564" y="35"/>
                    <a:pt x="528" y="34"/>
                    <a:pt x="491" y="33"/>
                  </a:cubicBezTo>
                  <a:cubicBezTo>
                    <a:pt x="492" y="34"/>
                    <a:pt x="492" y="36"/>
                    <a:pt x="490" y="38"/>
                  </a:cubicBezTo>
                  <a:cubicBezTo>
                    <a:pt x="479" y="35"/>
                    <a:pt x="460" y="37"/>
                    <a:pt x="461" y="33"/>
                  </a:cubicBezTo>
                  <a:cubicBezTo>
                    <a:pt x="450" y="37"/>
                    <a:pt x="418" y="40"/>
                    <a:pt x="424" y="44"/>
                  </a:cubicBezTo>
                  <a:cubicBezTo>
                    <a:pt x="423" y="45"/>
                    <a:pt x="421" y="45"/>
                    <a:pt x="420" y="45"/>
                  </a:cubicBezTo>
                  <a:cubicBezTo>
                    <a:pt x="406" y="40"/>
                    <a:pt x="386" y="37"/>
                    <a:pt x="350" y="36"/>
                  </a:cubicBezTo>
                  <a:cubicBezTo>
                    <a:pt x="343" y="36"/>
                    <a:pt x="342" y="38"/>
                    <a:pt x="344" y="42"/>
                  </a:cubicBezTo>
                  <a:cubicBezTo>
                    <a:pt x="336" y="41"/>
                    <a:pt x="329" y="40"/>
                    <a:pt x="322" y="40"/>
                  </a:cubicBezTo>
                  <a:cubicBezTo>
                    <a:pt x="327" y="38"/>
                    <a:pt x="331" y="36"/>
                    <a:pt x="342" y="35"/>
                  </a:cubicBezTo>
                  <a:cubicBezTo>
                    <a:pt x="285" y="34"/>
                    <a:pt x="285" y="34"/>
                    <a:pt x="285" y="34"/>
                  </a:cubicBezTo>
                  <a:cubicBezTo>
                    <a:pt x="290" y="32"/>
                    <a:pt x="290" y="32"/>
                    <a:pt x="290" y="32"/>
                  </a:cubicBezTo>
                  <a:cubicBezTo>
                    <a:pt x="268" y="35"/>
                    <a:pt x="268" y="35"/>
                    <a:pt x="268" y="35"/>
                  </a:cubicBezTo>
                  <a:cubicBezTo>
                    <a:pt x="280" y="34"/>
                    <a:pt x="299" y="35"/>
                    <a:pt x="295" y="39"/>
                  </a:cubicBezTo>
                  <a:cubicBezTo>
                    <a:pt x="270" y="42"/>
                    <a:pt x="255" y="38"/>
                    <a:pt x="234" y="43"/>
                  </a:cubicBezTo>
                  <a:cubicBezTo>
                    <a:pt x="234" y="36"/>
                    <a:pt x="227" y="34"/>
                    <a:pt x="234" y="30"/>
                  </a:cubicBezTo>
                  <a:cubicBezTo>
                    <a:pt x="236" y="30"/>
                    <a:pt x="236" y="30"/>
                    <a:pt x="237" y="30"/>
                  </a:cubicBezTo>
                  <a:cubicBezTo>
                    <a:pt x="245" y="26"/>
                    <a:pt x="262" y="22"/>
                    <a:pt x="275" y="21"/>
                  </a:cubicBezTo>
                  <a:cubicBezTo>
                    <a:pt x="228" y="18"/>
                    <a:pt x="240" y="21"/>
                    <a:pt x="199" y="19"/>
                  </a:cubicBezTo>
                  <a:cubicBezTo>
                    <a:pt x="196" y="15"/>
                    <a:pt x="237" y="14"/>
                    <a:pt x="227" y="11"/>
                  </a:cubicBezTo>
                  <a:cubicBezTo>
                    <a:pt x="266" y="14"/>
                    <a:pt x="266" y="14"/>
                    <a:pt x="266" y="14"/>
                  </a:cubicBezTo>
                  <a:cubicBezTo>
                    <a:pt x="259" y="14"/>
                    <a:pt x="259" y="15"/>
                    <a:pt x="255" y="16"/>
                  </a:cubicBezTo>
                  <a:cubicBezTo>
                    <a:pt x="282" y="12"/>
                    <a:pt x="291" y="16"/>
                    <a:pt x="311" y="11"/>
                  </a:cubicBezTo>
                  <a:cubicBezTo>
                    <a:pt x="324" y="13"/>
                    <a:pt x="292" y="15"/>
                    <a:pt x="306" y="16"/>
                  </a:cubicBezTo>
                  <a:cubicBezTo>
                    <a:pt x="294" y="16"/>
                    <a:pt x="282" y="21"/>
                    <a:pt x="277" y="25"/>
                  </a:cubicBezTo>
                  <a:cubicBezTo>
                    <a:pt x="307" y="26"/>
                    <a:pt x="294" y="19"/>
                    <a:pt x="320" y="17"/>
                  </a:cubicBezTo>
                  <a:cubicBezTo>
                    <a:pt x="339" y="21"/>
                    <a:pt x="339" y="21"/>
                    <a:pt x="339" y="21"/>
                  </a:cubicBezTo>
                  <a:cubicBezTo>
                    <a:pt x="350" y="20"/>
                    <a:pt x="335" y="19"/>
                    <a:pt x="334" y="18"/>
                  </a:cubicBezTo>
                  <a:cubicBezTo>
                    <a:pt x="349" y="16"/>
                    <a:pt x="354" y="19"/>
                    <a:pt x="365" y="19"/>
                  </a:cubicBezTo>
                  <a:cubicBezTo>
                    <a:pt x="361" y="18"/>
                    <a:pt x="354" y="17"/>
                    <a:pt x="356" y="16"/>
                  </a:cubicBezTo>
                  <a:cubicBezTo>
                    <a:pt x="374" y="19"/>
                    <a:pt x="391" y="17"/>
                    <a:pt x="408" y="23"/>
                  </a:cubicBezTo>
                  <a:cubicBezTo>
                    <a:pt x="398" y="20"/>
                    <a:pt x="419" y="15"/>
                    <a:pt x="426" y="14"/>
                  </a:cubicBezTo>
                  <a:cubicBezTo>
                    <a:pt x="392" y="8"/>
                    <a:pt x="392" y="8"/>
                    <a:pt x="392" y="8"/>
                  </a:cubicBezTo>
                  <a:cubicBezTo>
                    <a:pt x="349" y="10"/>
                    <a:pt x="323" y="7"/>
                    <a:pt x="276" y="10"/>
                  </a:cubicBezTo>
                  <a:cubicBezTo>
                    <a:pt x="279" y="8"/>
                    <a:pt x="279" y="8"/>
                    <a:pt x="279" y="8"/>
                  </a:cubicBezTo>
                  <a:cubicBezTo>
                    <a:pt x="206" y="0"/>
                    <a:pt x="218" y="20"/>
                    <a:pt x="156" y="20"/>
                  </a:cubicBezTo>
                  <a:cubicBezTo>
                    <a:pt x="155" y="19"/>
                    <a:pt x="155" y="18"/>
                    <a:pt x="154" y="18"/>
                  </a:cubicBezTo>
                  <a:cubicBezTo>
                    <a:pt x="153" y="18"/>
                    <a:pt x="152" y="17"/>
                    <a:pt x="150" y="17"/>
                  </a:cubicBezTo>
                  <a:cubicBezTo>
                    <a:pt x="145" y="17"/>
                    <a:pt x="140" y="17"/>
                    <a:pt x="134" y="18"/>
                  </a:cubicBezTo>
                  <a:cubicBezTo>
                    <a:pt x="123" y="20"/>
                    <a:pt x="114" y="23"/>
                    <a:pt x="115" y="20"/>
                  </a:cubicBezTo>
                  <a:cubicBezTo>
                    <a:pt x="119" y="19"/>
                    <a:pt x="122" y="18"/>
                    <a:pt x="125" y="17"/>
                  </a:cubicBezTo>
                  <a:cubicBezTo>
                    <a:pt x="127" y="17"/>
                    <a:pt x="130" y="17"/>
                    <a:pt x="131" y="16"/>
                  </a:cubicBezTo>
                  <a:cubicBezTo>
                    <a:pt x="135" y="15"/>
                    <a:pt x="137" y="15"/>
                    <a:pt x="137" y="14"/>
                  </a:cubicBezTo>
                  <a:cubicBezTo>
                    <a:pt x="138" y="13"/>
                    <a:pt x="135" y="13"/>
                    <a:pt x="130" y="12"/>
                  </a:cubicBezTo>
                  <a:cubicBezTo>
                    <a:pt x="128" y="13"/>
                    <a:pt x="125" y="13"/>
                    <a:pt x="123" y="14"/>
                  </a:cubicBezTo>
                  <a:cubicBezTo>
                    <a:pt x="121" y="15"/>
                    <a:pt x="119" y="15"/>
                    <a:pt x="117" y="16"/>
                  </a:cubicBezTo>
                  <a:cubicBezTo>
                    <a:pt x="113" y="18"/>
                    <a:pt x="109" y="20"/>
                    <a:pt x="105" y="22"/>
                  </a:cubicBezTo>
                  <a:cubicBezTo>
                    <a:pt x="103" y="23"/>
                    <a:pt x="100" y="24"/>
                    <a:pt x="98" y="25"/>
                  </a:cubicBezTo>
                  <a:cubicBezTo>
                    <a:pt x="96" y="27"/>
                    <a:pt x="93" y="28"/>
                    <a:pt x="90" y="29"/>
                  </a:cubicBezTo>
                  <a:cubicBezTo>
                    <a:pt x="89" y="30"/>
                    <a:pt x="87" y="31"/>
                    <a:pt x="86" y="32"/>
                  </a:cubicBezTo>
                  <a:cubicBezTo>
                    <a:pt x="84" y="32"/>
                    <a:pt x="83" y="33"/>
                    <a:pt x="81" y="34"/>
                  </a:cubicBezTo>
                  <a:cubicBezTo>
                    <a:pt x="78" y="36"/>
                    <a:pt x="75" y="38"/>
                    <a:pt x="71" y="40"/>
                  </a:cubicBezTo>
                  <a:cubicBezTo>
                    <a:pt x="75" y="35"/>
                    <a:pt x="71" y="37"/>
                    <a:pt x="69" y="37"/>
                  </a:cubicBezTo>
                  <a:cubicBezTo>
                    <a:pt x="68" y="37"/>
                    <a:pt x="67" y="37"/>
                    <a:pt x="69" y="35"/>
                  </a:cubicBezTo>
                  <a:cubicBezTo>
                    <a:pt x="70" y="33"/>
                    <a:pt x="74" y="30"/>
                    <a:pt x="81" y="26"/>
                  </a:cubicBezTo>
                  <a:cubicBezTo>
                    <a:pt x="60" y="37"/>
                    <a:pt x="46" y="51"/>
                    <a:pt x="36" y="65"/>
                  </a:cubicBezTo>
                  <a:cubicBezTo>
                    <a:pt x="31" y="71"/>
                    <a:pt x="28" y="78"/>
                    <a:pt x="25" y="84"/>
                  </a:cubicBezTo>
                  <a:cubicBezTo>
                    <a:pt x="23" y="90"/>
                    <a:pt x="21" y="97"/>
                    <a:pt x="20" y="103"/>
                  </a:cubicBezTo>
                  <a:cubicBezTo>
                    <a:pt x="15" y="122"/>
                    <a:pt x="14" y="133"/>
                    <a:pt x="13" y="140"/>
                  </a:cubicBezTo>
                  <a:cubicBezTo>
                    <a:pt x="12" y="147"/>
                    <a:pt x="11" y="150"/>
                    <a:pt x="10" y="153"/>
                  </a:cubicBezTo>
                  <a:cubicBezTo>
                    <a:pt x="8" y="156"/>
                    <a:pt x="6" y="160"/>
                    <a:pt x="7" y="183"/>
                  </a:cubicBezTo>
                  <a:cubicBezTo>
                    <a:pt x="5" y="176"/>
                    <a:pt x="5" y="176"/>
                    <a:pt x="5" y="176"/>
                  </a:cubicBezTo>
                  <a:cubicBezTo>
                    <a:pt x="6" y="205"/>
                    <a:pt x="6" y="205"/>
                    <a:pt x="6" y="205"/>
                  </a:cubicBezTo>
                  <a:cubicBezTo>
                    <a:pt x="9" y="195"/>
                    <a:pt x="9" y="195"/>
                    <a:pt x="9" y="195"/>
                  </a:cubicBezTo>
                  <a:cubicBezTo>
                    <a:pt x="13" y="230"/>
                    <a:pt x="13" y="230"/>
                    <a:pt x="13" y="230"/>
                  </a:cubicBezTo>
                  <a:cubicBezTo>
                    <a:pt x="16" y="251"/>
                    <a:pt x="16" y="221"/>
                    <a:pt x="19" y="224"/>
                  </a:cubicBezTo>
                  <a:cubicBezTo>
                    <a:pt x="14" y="217"/>
                    <a:pt x="14" y="217"/>
                    <a:pt x="14" y="217"/>
                  </a:cubicBezTo>
                  <a:cubicBezTo>
                    <a:pt x="15" y="203"/>
                    <a:pt x="12" y="183"/>
                    <a:pt x="15" y="180"/>
                  </a:cubicBezTo>
                  <a:cubicBezTo>
                    <a:pt x="15" y="203"/>
                    <a:pt x="19" y="198"/>
                    <a:pt x="21" y="207"/>
                  </a:cubicBezTo>
                  <a:cubicBezTo>
                    <a:pt x="19" y="185"/>
                    <a:pt x="19" y="185"/>
                    <a:pt x="19" y="185"/>
                  </a:cubicBezTo>
                  <a:cubicBezTo>
                    <a:pt x="22" y="178"/>
                    <a:pt x="22" y="178"/>
                    <a:pt x="22" y="178"/>
                  </a:cubicBezTo>
                  <a:cubicBezTo>
                    <a:pt x="22" y="167"/>
                    <a:pt x="22" y="157"/>
                    <a:pt x="22" y="148"/>
                  </a:cubicBezTo>
                  <a:cubicBezTo>
                    <a:pt x="22" y="135"/>
                    <a:pt x="24" y="124"/>
                    <a:pt x="25" y="113"/>
                  </a:cubicBezTo>
                  <a:cubicBezTo>
                    <a:pt x="23" y="120"/>
                    <a:pt x="22" y="126"/>
                    <a:pt x="22" y="131"/>
                  </a:cubicBezTo>
                  <a:cubicBezTo>
                    <a:pt x="22" y="134"/>
                    <a:pt x="22" y="137"/>
                    <a:pt x="21" y="139"/>
                  </a:cubicBezTo>
                  <a:cubicBezTo>
                    <a:pt x="21" y="142"/>
                    <a:pt x="21" y="145"/>
                    <a:pt x="20" y="148"/>
                  </a:cubicBezTo>
                  <a:cubicBezTo>
                    <a:pt x="18" y="140"/>
                    <a:pt x="18" y="125"/>
                    <a:pt x="23" y="107"/>
                  </a:cubicBezTo>
                  <a:cubicBezTo>
                    <a:pt x="28" y="89"/>
                    <a:pt x="38" y="70"/>
                    <a:pt x="53" y="54"/>
                  </a:cubicBezTo>
                  <a:cubicBezTo>
                    <a:pt x="55" y="54"/>
                    <a:pt x="65" y="46"/>
                    <a:pt x="61" y="50"/>
                  </a:cubicBezTo>
                  <a:cubicBezTo>
                    <a:pt x="61" y="51"/>
                    <a:pt x="55" y="56"/>
                    <a:pt x="53" y="59"/>
                  </a:cubicBezTo>
                  <a:cubicBezTo>
                    <a:pt x="55" y="59"/>
                    <a:pt x="52" y="63"/>
                    <a:pt x="52" y="64"/>
                  </a:cubicBezTo>
                  <a:cubicBezTo>
                    <a:pt x="52" y="65"/>
                    <a:pt x="53" y="64"/>
                    <a:pt x="56" y="62"/>
                  </a:cubicBezTo>
                  <a:cubicBezTo>
                    <a:pt x="58" y="60"/>
                    <a:pt x="63" y="56"/>
                    <a:pt x="70" y="50"/>
                  </a:cubicBezTo>
                  <a:cubicBezTo>
                    <a:pt x="68" y="53"/>
                    <a:pt x="66" y="57"/>
                    <a:pt x="63" y="61"/>
                  </a:cubicBezTo>
                  <a:cubicBezTo>
                    <a:pt x="61" y="65"/>
                    <a:pt x="59" y="69"/>
                    <a:pt x="57" y="73"/>
                  </a:cubicBezTo>
                  <a:cubicBezTo>
                    <a:pt x="53" y="81"/>
                    <a:pt x="51" y="87"/>
                    <a:pt x="52" y="87"/>
                  </a:cubicBezTo>
                  <a:cubicBezTo>
                    <a:pt x="47" y="95"/>
                    <a:pt x="42" y="106"/>
                    <a:pt x="39" y="117"/>
                  </a:cubicBezTo>
                  <a:cubicBezTo>
                    <a:pt x="37" y="123"/>
                    <a:pt x="35" y="128"/>
                    <a:pt x="35" y="133"/>
                  </a:cubicBezTo>
                  <a:cubicBezTo>
                    <a:pt x="34" y="136"/>
                    <a:pt x="34" y="138"/>
                    <a:pt x="33" y="141"/>
                  </a:cubicBezTo>
                  <a:cubicBezTo>
                    <a:pt x="33" y="143"/>
                    <a:pt x="33" y="145"/>
                    <a:pt x="33" y="147"/>
                  </a:cubicBezTo>
                  <a:cubicBezTo>
                    <a:pt x="32" y="146"/>
                    <a:pt x="32" y="146"/>
                    <a:pt x="32" y="146"/>
                  </a:cubicBezTo>
                  <a:cubicBezTo>
                    <a:pt x="32" y="148"/>
                    <a:pt x="31" y="151"/>
                    <a:pt x="31" y="153"/>
                  </a:cubicBezTo>
                  <a:cubicBezTo>
                    <a:pt x="32" y="155"/>
                    <a:pt x="32" y="157"/>
                    <a:pt x="32" y="159"/>
                  </a:cubicBezTo>
                  <a:cubicBezTo>
                    <a:pt x="32" y="163"/>
                    <a:pt x="32" y="168"/>
                    <a:pt x="32" y="172"/>
                  </a:cubicBezTo>
                  <a:cubicBezTo>
                    <a:pt x="33" y="180"/>
                    <a:pt x="33" y="187"/>
                    <a:pt x="31" y="188"/>
                  </a:cubicBezTo>
                  <a:cubicBezTo>
                    <a:pt x="32" y="196"/>
                    <a:pt x="33" y="216"/>
                    <a:pt x="35" y="195"/>
                  </a:cubicBezTo>
                  <a:cubicBezTo>
                    <a:pt x="38" y="230"/>
                    <a:pt x="38" y="230"/>
                    <a:pt x="38" y="230"/>
                  </a:cubicBezTo>
                  <a:cubicBezTo>
                    <a:pt x="31" y="224"/>
                    <a:pt x="29" y="257"/>
                    <a:pt x="23" y="223"/>
                  </a:cubicBezTo>
                  <a:cubicBezTo>
                    <a:pt x="24" y="224"/>
                    <a:pt x="24" y="237"/>
                    <a:pt x="26" y="257"/>
                  </a:cubicBezTo>
                  <a:cubicBezTo>
                    <a:pt x="25" y="256"/>
                    <a:pt x="25" y="256"/>
                    <a:pt x="25" y="256"/>
                  </a:cubicBezTo>
                  <a:cubicBezTo>
                    <a:pt x="25" y="255"/>
                    <a:pt x="24" y="254"/>
                    <a:pt x="24" y="253"/>
                  </a:cubicBezTo>
                  <a:cubicBezTo>
                    <a:pt x="24" y="249"/>
                    <a:pt x="24" y="247"/>
                    <a:pt x="25" y="246"/>
                  </a:cubicBezTo>
                  <a:cubicBezTo>
                    <a:pt x="20" y="234"/>
                    <a:pt x="19" y="252"/>
                    <a:pt x="18" y="271"/>
                  </a:cubicBezTo>
                  <a:cubicBezTo>
                    <a:pt x="22" y="275"/>
                    <a:pt x="22" y="275"/>
                    <a:pt x="22" y="275"/>
                  </a:cubicBezTo>
                  <a:cubicBezTo>
                    <a:pt x="20" y="291"/>
                    <a:pt x="17" y="301"/>
                    <a:pt x="18" y="323"/>
                  </a:cubicBezTo>
                  <a:cubicBezTo>
                    <a:pt x="33" y="374"/>
                    <a:pt x="33" y="374"/>
                    <a:pt x="33" y="374"/>
                  </a:cubicBezTo>
                  <a:cubicBezTo>
                    <a:pt x="33" y="379"/>
                    <a:pt x="34" y="384"/>
                    <a:pt x="34" y="389"/>
                  </a:cubicBezTo>
                  <a:cubicBezTo>
                    <a:pt x="32" y="396"/>
                    <a:pt x="33" y="418"/>
                    <a:pt x="29" y="409"/>
                  </a:cubicBezTo>
                  <a:cubicBezTo>
                    <a:pt x="27" y="411"/>
                    <a:pt x="26" y="404"/>
                    <a:pt x="27" y="394"/>
                  </a:cubicBezTo>
                  <a:cubicBezTo>
                    <a:pt x="27" y="393"/>
                    <a:pt x="28" y="395"/>
                    <a:pt x="28" y="394"/>
                  </a:cubicBezTo>
                  <a:cubicBezTo>
                    <a:pt x="26" y="391"/>
                    <a:pt x="23" y="390"/>
                    <a:pt x="20" y="401"/>
                  </a:cubicBezTo>
                  <a:cubicBezTo>
                    <a:pt x="21" y="389"/>
                    <a:pt x="21" y="388"/>
                    <a:pt x="19" y="379"/>
                  </a:cubicBezTo>
                  <a:cubicBezTo>
                    <a:pt x="19" y="392"/>
                    <a:pt x="19" y="392"/>
                    <a:pt x="19" y="392"/>
                  </a:cubicBezTo>
                  <a:cubicBezTo>
                    <a:pt x="18" y="373"/>
                    <a:pt x="12" y="345"/>
                    <a:pt x="9" y="346"/>
                  </a:cubicBezTo>
                  <a:cubicBezTo>
                    <a:pt x="14" y="351"/>
                    <a:pt x="9" y="363"/>
                    <a:pt x="8" y="373"/>
                  </a:cubicBezTo>
                  <a:cubicBezTo>
                    <a:pt x="7" y="365"/>
                    <a:pt x="5" y="349"/>
                    <a:pt x="4" y="362"/>
                  </a:cubicBezTo>
                  <a:cubicBezTo>
                    <a:pt x="6" y="366"/>
                    <a:pt x="9" y="399"/>
                    <a:pt x="11" y="376"/>
                  </a:cubicBezTo>
                  <a:cubicBezTo>
                    <a:pt x="12" y="386"/>
                    <a:pt x="14" y="399"/>
                    <a:pt x="13" y="410"/>
                  </a:cubicBezTo>
                  <a:cubicBezTo>
                    <a:pt x="11" y="397"/>
                    <a:pt x="9" y="406"/>
                    <a:pt x="6" y="402"/>
                  </a:cubicBezTo>
                  <a:cubicBezTo>
                    <a:pt x="9" y="414"/>
                    <a:pt x="12" y="414"/>
                    <a:pt x="14" y="416"/>
                  </a:cubicBezTo>
                  <a:cubicBezTo>
                    <a:pt x="10" y="450"/>
                    <a:pt x="1" y="463"/>
                    <a:pt x="4" y="502"/>
                  </a:cubicBezTo>
                  <a:cubicBezTo>
                    <a:pt x="5" y="507"/>
                    <a:pt x="3" y="478"/>
                    <a:pt x="6" y="482"/>
                  </a:cubicBezTo>
                  <a:cubicBezTo>
                    <a:pt x="12" y="510"/>
                    <a:pt x="0" y="518"/>
                    <a:pt x="2" y="542"/>
                  </a:cubicBezTo>
                  <a:cubicBezTo>
                    <a:pt x="8" y="536"/>
                    <a:pt x="8" y="536"/>
                    <a:pt x="8" y="536"/>
                  </a:cubicBezTo>
                  <a:cubicBezTo>
                    <a:pt x="9" y="543"/>
                    <a:pt x="10" y="561"/>
                    <a:pt x="10" y="570"/>
                  </a:cubicBezTo>
                  <a:cubicBezTo>
                    <a:pt x="8" y="573"/>
                    <a:pt x="5" y="599"/>
                    <a:pt x="3" y="579"/>
                  </a:cubicBezTo>
                  <a:cubicBezTo>
                    <a:pt x="0" y="621"/>
                    <a:pt x="14" y="616"/>
                    <a:pt x="13" y="664"/>
                  </a:cubicBezTo>
                  <a:cubicBezTo>
                    <a:pt x="14" y="642"/>
                    <a:pt x="14" y="639"/>
                    <a:pt x="14" y="622"/>
                  </a:cubicBezTo>
                  <a:cubicBezTo>
                    <a:pt x="17" y="640"/>
                    <a:pt x="16" y="625"/>
                    <a:pt x="20" y="627"/>
                  </a:cubicBezTo>
                  <a:cubicBezTo>
                    <a:pt x="16" y="638"/>
                    <a:pt x="19" y="674"/>
                    <a:pt x="15" y="649"/>
                  </a:cubicBezTo>
                  <a:cubicBezTo>
                    <a:pt x="15" y="664"/>
                    <a:pt x="14" y="694"/>
                    <a:pt x="17" y="700"/>
                  </a:cubicBezTo>
                  <a:cubicBezTo>
                    <a:pt x="18" y="688"/>
                    <a:pt x="18" y="688"/>
                    <a:pt x="18" y="688"/>
                  </a:cubicBezTo>
                  <a:cubicBezTo>
                    <a:pt x="18" y="709"/>
                    <a:pt x="22" y="730"/>
                    <a:pt x="25" y="739"/>
                  </a:cubicBezTo>
                  <a:cubicBezTo>
                    <a:pt x="25" y="712"/>
                    <a:pt x="18" y="713"/>
                    <a:pt x="19" y="679"/>
                  </a:cubicBezTo>
                  <a:cubicBezTo>
                    <a:pt x="23" y="643"/>
                    <a:pt x="23" y="688"/>
                    <a:pt x="28" y="664"/>
                  </a:cubicBezTo>
                  <a:cubicBezTo>
                    <a:pt x="24" y="638"/>
                    <a:pt x="24" y="638"/>
                    <a:pt x="24" y="638"/>
                  </a:cubicBezTo>
                  <a:cubicBezTo>
                    <a:pt x="23" y="650"/>
                    <a:pt x="23" y="650"/>
                    <a:pt x="23" y="650"/>
                  </a:cubicBezTo>
                  <a:cubicBezTo>
                    <a:pt x="18" y="646"/>
                    <a:pt x="24" y="610"/>
                    <a:pt x="17" y="613"/>
                  </a:cubicBezTo>
                  <a:cubicBezTo>
                    <a:pt x="23" y="587"/>
                    <a:pt x="19" y="579"/>
                    <a:pt x="24" y="550"/>
                  </a:cubicBezTo>
                  <a:cubicBezTo>
                    <a:pt x="22" y="543"/>
                    <a:pt x="22" y="554"/>
                    <a:pt x="21" y="562"/>
                  </a:cubicBezTo>
                  <a:cubicBezTo>
                    <a:pt x="22" y="547"/>
                    <a:pt x="15" y="547"/>
                    <a:pt x="19" y="527"/>
                  </a:cubicBezTo>
                  <a:cubicBezTo>
                    <a:pt x="20" y="517"/>
                    <a:pt x="15" y="524"/>
                    <a:pt x="15" y="542"/>
                  </a:cubicBezTo>
                  <a:cubicBezTo>
                    <a:pt x="15" y="527"/>
                    <a:pt x="14" y="513"/>
                    <a:pt x="15" y="496"/>
                  </a:cubicBezTo>
                  <a:cubicBezTo>
                    <a:pt x="11" y="513"/>
                    <a:pt x="11" y="513"/>
                    <a:pt x="11" y="513"/>
                  </a:cubicBezTo>
                  <a:cubicBezTo>
                    <a:pt x="10" y="496"/>
                    <a:pt x="10" y="496"/>
                    <a:pt x="10" y="496"/>
                  </a:cubicBezTo>
                  <a:cubicBezTo>
                    <a:pt x="8" y="510"/>
                    <a:pt x="8" y="510"/>
                    <a:pt x="8" y="510"/>
                  </a:cubicBezTo>
                  <a:cubicBezTo>
                    <a:pt x="7" y="477"/>
                    <a:pt x="8" y="440"/>
                    <a:pt x="14" y="422"/>
                  </a:cubicBezTo>
                  <a:cubicBezTo>
                    <a:pt x="18" y="451"/>
                    <a:pt x="16" y="498"/>
                    <a:pt x="23" y="515"/>
                  </a:cubicBezTo>
                  <a:cubicBezTo>
                    <a:pt x="25" y="508"/>
                    <a:pt x="18" y="492"/>
                    <a:pt x="24" y="483"/>
                  </a:cubicBezTo>
                  <a:cubicBezTo>
                    <a:pt x="20" y="475"/>
                    <a:pt x="20" y="475"/>
                    <a:pt x="20" y="475"/>
                  </a:cubicBezTo>
                  <a:cubicBezTo>
                    <a:pt x="19" y="465"/>
                    <a:pt x="18" y="442"/>
                    <a:pt x="21" y="440"/>
                  </a:cubicBezTo>
                  <a:cubicBezTo>
                    <a:pt x="24" y="467"/>
                    <a:pt x="28" y="474"/>
                    <a:pt x="31" y="488"/>
                  </a:cubicBezTo>
                  <a:cubicBezTo>
                    <a:pt x="32" y="488"/>
                    <a:pt x="32" y="491"/>
                    <a:pt x="32" y="495"/>
                  </a:cubicBezTo>
                  <a:cubicBezTo>
                    <a:pt x="32" y="495"/>
                    <a:pt x="32" y="495"/>
                    <a:pt x="33" y="495"/>
                  </a:cubicBezTo>
                  <a:cubicBezTo>
                    <a:pt x="32" y="495"/>
                    <a:pt x="32" y="495"/>
                    <a:pt x="32" y="495"/>
                  </a:cubicBezTo>
                  <a:cubicBezTo>
                    <a:pt x="33" y="503"/>
                    <a:pt x="32" y="516"/>
                    <a:pt x="33" y="524"/>
                  </a:cubicBezTo>
                  <a:cubicBezTo>
                    <a:pt x="32" y="534"/>
                    <a:pt x="30" y="527"/>
                    <a:pt x="29" y="526"/>
                  </a:cubicBezTo>
                  <a:cubicBezTo>
                    <a:pt x="25" y="559"/>
                    <a:pt x="37" y="582"/>
                    <a:pt x="34" y="617"/>
                  </a:cubicBezTo>
                  <a:cubicBezTo>
                    <a:pt x="30" y="617"/>
                    <a:pt x="30" y="645"/>
                    <a:pt x="28" y="636"/>
                  </a:cubicBezTo>
                  <a:cubicBezTo>
                    <a:pt x="27" y="657"/>
                    <a:pt x="31" y="668"/>
                    <a:pt x="34" y="681"/>
                  </a:cubicBezTo>
                  <a:cubicBezTo>
                    <a:pt x="30" y="684"/>
                    <a:pt x="33" y="712"/>
                    <a:pt x="29" y="702"/>
                  </a:cubicBezTo>
                  <a:cubicBezTo>
                    <a:pt x="34" y="721"/>
                    <a:pt x="34" y="721"/>
                    <a:pt x="34" y="721"/>
                  </a:cubicBezTo>
                  <a:cubicBezTo>
                    <a:pt x="33" y="727"/>
                    <a:pt x="34" y="737"/>
                    <a:pt x="34" y="746"/>
                  </a:cubicBezTo>
                  <a:cubicBezTo>
                    <a:pt x="34" y="747"/>
                    <a:pt x="34" y="748"/>
                    <a:pt x="34" y="749"/>
                  </a:cubicBezTo>
                  <a:cubicBezTo>
                    <a:pt x="34" y="751"/>
                    <a:pt x="34" y="752"/>
                    <a:pt x="34" y="754"/>
                  </a:cubicBezTo>
                  <a:cubicBezTo>
                    <a:pt x="34" y="756"/>
                    <a:pt x="34" y="759"/>
                    <a:pt x="34" y="761"/>
                  </a:cubicBezTo>
                  <a:cubicBezTo>
                    <a:pt x="34" y="766"/>
                    <a:pt x="34" y="770"/>
                    <a:pt x="34" y="771"/>
                  </a:cubicBezTo>
                  <a:cubicBezTo>
                    <a:pt x="36" y="781"/>
                    <a:pt x="38" y="782"/>
                    <a:pt x="40" y="784"/>
                  </a:cubicBezTo>
                  <a:cubicBezTo>
                    <a:pt x="41" y="785"/>
                    <a:pt x="41" y="786"/>
                    <a:pt x="43" y="789"/>
                  </a:cubicBezTo>
                  <a:cubicBezTo>
                    <a:pt x="43" y="790"/>
                    <a:pt x="44" y="792"/>
                    <a:pt x="45" y="794"/>
                  </a:cubicBezTo>
                  <a:cubicBezTo>
                    <a:pt x="45" y="796"/>
                    <a:pt x="46" y="799"/>
                    <a:pt x="48" y="802"/>
                  </a:cubicBezTo>
                  <a:cubicBezTo>
                    <a:pt x="47" y="801"/>
                    <a:pt x="47" y="803"/>
                    <a:pt x="45" y="798"/>
                  </a:cubicBezTo>
                  <a:cubicBezTo>
                    <a:pt x="46" y="801"/>
                    <a:pt x="47" y="805"/>
                    <a:pt x="49" y="809"/>
                  </a:cubicBezTo>
                  <a:cubicBezTo>
                    <a:pt x="51" y="811"/>
                    <a:pt x="52" y="813"/>
                    <a:pt x="53" y="816"/>
                  </a:cubicBezTo>
                  <a:cubicBezTo>
                    <a:pt x="55" y="818"/>
                    <a:pt x="56" y="820"/>
                    <a:pt x="58" y="822"/>
                  </a:cubicBezTo>
                  <a:cubicBezTo>
                    <a:pt x="60" y="824"/>
                    <a:pt x="61" y="826"/>
                    <a:pt x="63" y="828"/>
                  </a:cubicBezTo>
                  <a:cubicBezTo>
                    <a:pt x="65" y="830"/>
                    <a:pt x="67" y="832"/>
                    <a:pt x="69" y="833"/>
                  </a:cubicBezTo>
                  <a:cubicBezTo>
                    <a:pt x="73" y="836"/>
                    <a:pt x="76" y="839"/>
                    <a:pt x="79" y="841"/>
                  </a:cubicBezTo>
                  <a:cubicBezTo>
                    <a:pt x="72" y="834"/>
                    <a:pt x="72" y="833"/>
                    <a:pt x="70" y="832"/>
                  </a:cubicBezTo>
                  <a:cubicBezTo>
                    <a:pt x="70" y="831"/>
                    <a:pt x="69" y="830"/>
                    <a:pt x="68" y="829"/>
                  </a:cubicBezTo>
                  <a:cubicBezTo>
                    <a:pt x="67" y="827"/>
                    <a:pt x="64" y="825"/>
                    <a:pt x="61" y="820"/>
                  </a:cubicBezTo>
                  <a:cubicBezTo>
                    <a:pt x="62" y="820"/>
                    <a:pt x="67" y="824"/>
                    <a:pt x="74" y="830"/>
                  </a:cubicBezTo>
                  <a:cubicBezTo>
                    <a:pt x="81" y="836"/>
                    <a:pt x="91" y="843"/>
                    <a:pt x="102" y="850"/>
                  </a:cubicBezTo>
                  <a:cubicBezTo>
                    <a:pt x="98" y="849"/>
                    <a:pt x="95" y="848"/>
                    <a:pt x="93" y="847"/>
                  </a:cubicBezTo>
                  <a:cubicBezTo>
                    <a:pt x="92" y="847"/>
                    <a:pt x="91" y="847"/>
                    <a:pt x="91" y="847"/>
                  </a:cubicBezTo>
                  <a:cubicBezTo>
                    <a:pt x="91" y="848"/>
                    <a:pt x="94" y="851"/>
                    <a:pt x="98" y="854"/>
                  </a:cubicBezTo>
                  <a:cubicBezTo>
                    <a:pt x="106" y="859"/>
                    <a:pt x="117" y="863"/>
                    <a:pt x="109" y="862"/>
                  </a:cubicBezTo>
                  <a:cubicBezTo>
                    <a:pt x="122" y="867"/>
                    <a:pt x="135" y="869"/>
                    <a:pt x="147" y="869"/>
                  </a:cubicBezTo>
                  <a:cubicBezTo>
                    <a:pt x="149" y="869"/>
                    <a:pt x="150" y="869"/>
                    <a:pt x="152" y="869"/>
                  </a:cubicBezTo>
                  <a:cubicBezTo>
                    <a:pt x="153" y="869"/>
                    <a:pt x="154" y="868"/>
                    <a:pt x="155" y="868"/>
                  </a:cubicBezTo>
                  <a:cubicBezTo>
                    <a:pt x="157" y="868"/>
                    <a:pt x="159" y="868"/>
                    <a:pt x="161" y="868"/>
                  </a:cubicBezTo>
                  <a:cubicBezTo>
                    <a:pt x="165" y="867"/>
                    <a:pt x="168" y="867"/>
                    <a:pt x="172" y="866"/>
                  </a:cubicBezTo>
                  <a:cubicBezTo>
                    <a:pt x="187" y="864"/>
                    <a:pt x="201" y="861"/>
                    <a:pt x="218" y="858"/>
                  </a:cubicBezTo>
                  <a:cubicBezTo>
                    <a:pt x="258" y="858"/>
                    <a:pt x="307" y="860"/>
                    <a:pt x="338" y="855"/>
                  </a:cubicBezTo>
                  <a:cubicBezTo>
                    <a:pt x="334" y="855"/>
                    <a:pt x="334" y="855"/>
                    <a:pt x="334" y="855"/>
                  </a:cubicBezTo>
                  <a:cubicBezTo>
                    <a:pt x="352" y="852"/>
                    <a:pt x="352" y="852"/>
                    <a:pt x="352" y="852"/>
                  </a:cubicBezTo>
                  <a:cubicBezTo>
                    <a:pt x="363" y="852"/>
                    <a:pt x="352" y="858"/>
                    <a:pt x="369" y="856"/>
                  </a:cubicBezTo>
                  <a:cubicBezTo>
                    <a:pt x="363" y="861"/>
                    <a:pt x="340" y="857"/>
                    <a:pt x="323" y="861"/>
                  </a:cubicBezTo>
                  <a:cubicBezTo>
                    <a:pt x="352" y="865"/>
                    <a:pt x="296" y="865"/>
                    <a:pt x="315" y="869"/>
                  </a:cubicBezTo>
                  <a:cubicBezTo>
                    <a:pt x="327" y="859"/>
                    <a:pt x="377" y="868"/>
                    <a:pt x="403" y="862"/>
                  </a:cubicBezTo>
                  <a:cubicBezTo>
                    <a:pt x="427" y="863"/>
                    <a:pt x="391" y="867"/>
                    <a:pt x="404" y="867"/>
                  </a:cubicBezTo>
                  <a:cubicBezTo>
                    <a:pt x="411" y="864"/>
                    <a:pt x="411" y="864"/>
                    <a:pt x="411" y="864"/>
                  </a:cubicBezTo>
                  <a:cubicBezTo>
                    <a:pt x="421" y="865"/>
                    <a:pt x="424" y="866"/>
                    <a:pt x="424" y="868"/>
                  </a:cubicBezTo>
                  <a:cubicBezTo>
                    <a:pt x="450" y="870"/>
                    <a:pt x="480" y="868"/>
                    <a:pt x="502" y="864"/>
                  </a:cubicBezTo>
                  <a:cubicBezTo>
                    <a:pt x="474" y="866"/>
                    <a:pt x="512" y="859"/>
                    <a:pt x="484" y="859"/>
                  </a:cubicBezTo>
                  <a:cubicBezTo>
                    <a:pt x="492" y="857"/>
                    <a:pt x="510" y="857"/>
                    <a:pt x="528" y="856"/>
                  </a:cubicBezTo>
                  <a:cubicBezTo>
                    <a:pt x="511" y="858"/>
                    <a:pt x="550" y="863"/>
                    <a:pt x="513" y="862"/>
                  </a:cubicBezTo>
                  <a:cubicBezTo>
                    <a:pt x="518" y="867"/>
                    <a:pt x="531" y="861"/>
                    <a:pt x="547" y="862"/>
                  </a:cubicBezTo>
                  <a:cubicBezTo>
                    <a:pt x="539" y="863"/>
                    <a:pt x="520" y="866"/>
                    <a:pt x="522" y="867"/>
                  </a:cubicBezTo>
                  <a:cubicBezTo>
                    <a:pt x="547" y="860"/>
                    <a:pt x="601" y="871"/>
                    <a:pt x="611" y="866"/>
                  </a:cubicBezTo>
                  <a:cubicBezTo>
                    <a:pt x="629" y="862"/>
                    <a:pt x="656" y="858"/>
                    <a:pt x="678" y="854"/>
                  </a:cubicBezTo>
                  <a:cubicBezTo>
                    <a:pt x="700" y="858"/>
                    <a:pt x="724" y="855"/>
                    <a:pt x="749" y="857"/>
                  </a:cubicBezTo>
                  <a:cubicBezTo>
                    <a:pt x="744" y="859"/>
                    <a:pt x="744" y="859"/>
                    <a:pt x="744" y="859"/>
                  </a:cubicBezTo>
                  <a:cubicBezTo>
                    <a:pt x="758" y="860"/>
                    <a:pt x="780" y="858"/>
                    <a:pt x="800" y="858"/>
                  </a:cubicBezTo>
                  <a:cubicBezTo>
                    <a:pt x="805" y="862"/>
                    <a:pt x="805" y="862"/>
                    <a:pt x="805" y="862"/>
                  </a:cubicBezTo>
                  <a:cubicBezTo>
                    <a:pt x="819" y="861"/>
                    <a:pt x="845" y="860"/>
                    <a:pt x="867" y="861"/>
                  </a:cubicBezTo>
                  <a:cubicBezTo>
                    <a:pt x="867" y="858"/>
                    <a:pt x="847" y="859"/>
                    <a:pt x="857" y="856"/>
                  </a:cubicBezTo>
                  <a:cubicBezTo>
                    <a:pt x="846" y="856"/>
                    <a:pt x="837" y="857"/>
                    <a:pt x="841" y="859"/>
                  </a:cubicBezTo>
                  <a:cubicBezTo>
                    <a:pt x="830" y="859"/>
                    <a:pt x="829" y="856"/>
                    <a:pt x="821" y="854"/>
                  </a:cubicBezTo>
                  <a:cubicBezTo>
                    <a:pt x="862" y="851"/>
                    <a:pt x="862" y="851"/>
                    <a:pt x="862" y="851"/>
                  </a:cubicBezTo>
                  <a:cubicBezTo>
                    <a:pt x="865" y="852"/>
                    <a:pt x="867" y="852"/>
                    <a:pt x="867" y="852"/>
                  </a:cubicBezTo>
                  <a:cubicBezTo>
                    <a:pt x="870" y="848"/>
                    <a:pt x="870" y="848"/>
                    <a:pt x="870" y="848"/>
                  </a:cubicBezTo>
                  <a:cubicBezTo>
                    <a:pt x="881" y="848"/>
                    <a:pt x="884" y="849"/>
                    <a:pt x="882" y="851"/>
                  </a:cubicBezTo>
                  <a:cubicBezTo>
                    <a:pt x="905" y="850"/>
                    <a:pt x="913" y="844"/>
                    <a:pt x="938" y="845"/>
                  </a:cubicBezTo>
                  <a:cubicBezTo>
                    <a:pt x="927" y="849"/>
                    <a:pt x="920" y="851"/>
                    <a:pt x="903" y="851"/>
                  </a:cubicBezTo>
                  <a:cubicBezTo>
                    <a:pt x="931" y="851"/>
                    <a:pt x="931" y="851"/>
                    <a:pt x="931" y="851"/>
                  </a:cubicBezTo>
                  <a:cubicBezTo>
                    <a:pt x="918" y="855"/>
                    <a:pt x="870" y="854"/>
                    <a:pt x="878" y="860"/>
                  </a:cubicBezTo>
                  <a:cubicBezTo>
                    <a:pt x="909" y="857"/>
                    <a:pt x="954" y="854"/>
                    <a:pt x="981" y="849"/>
                  </a:cubicBezTo>
                  <a:cubicBezTo>
                    <a:pt x="995" y="854"/>
                    <a:pt x="1016" y="848"/>
                    <a:pt x="1040" y="850"/>
                  </a:cubicBezTo>
                  <a:cubicBezTo>
                    <a:pt x="1043" y="851"/>
                    <a:pt x="1050" y="852"/>
                    <a:pt x="1046" y="854"/>
                  </a:cubicBezTo>
                  <a:cubicBezTo>
                    <a:pt x="1039" y="854"/>
                    <a:pt x="1039" y="854"/>
                    <a:pt x="1039" y="854"/>
                  </a:cubicBezTo>
                  <a:cubicBezTo>
                    <a:pt x="1071" y="855"/>
                    <a:pt x="1106" y="852"/>
                    <a:pt x="1134" y="849"/>
                  </a:cubicBezTo>
                  <a:cubicBezTo>
                    <a:pt x="1148" y="853"/>
                    <a:pt x="1148" y="853"/>
                    <a:pt x="1148" y="853"/>
                  </a:cubicBezTo>
                  <a:cubicBezTo>
                    <a:pt x="1195" y="855"/>
                    <a:pt x="1139" y="846"/>
                    <a:pt x="1188" y="845"/>
                  </a:cubicBezTo>
                  <a:cubicBezTo>
                    <a:pt x="1199" y="850"/>
                    <a:pt x="1247" y="847"/>
                    <a:pt x="1249" y="851"/>
                  </a:cubicBezTo>
                  <a:cubicBezTo>
                    <a:pt x="1259" y="850"/>
                    <a:pt x="1263" y="851"/>
                    <a:pt x="1264" y="848"/>
                  </a:cubicBezTo>
                  <a:cubicBezTo>
                    <a:pt x="1256" y="847"/>
                    <a:pt x="1237" y="848"/>
                    <a:pt x="1248" y="845"/>
                  </a:cubicBezTo>
                  <a:cubicBezTo>
                    <a:pt x="1264" y="844"/>
                    <a:pt x="1272" y="846"/>
                    <a:pt x="1285" y="846"/>
                  </a:cubicBezTo>
                  <a:cubicBezTo>
                    <a:pt x="1285" y="847"/>
                    <a:pt x="1275" y="849"/>
                    <a:pt x="1280" y="848"/>
                  </a:cubicBezTo>
                  <a:cubicBezTo>
                    <a:pt x="1284" y="848"/>
                    <a:pt x="1289" y="848"/>
                    <a:pt x="1294" y="848"/>
                  </a:cubicBezTo>
                  <a:cubicBezTo>
                    <a:pt x="1296" y="848"/>
                    <a:pt x="1299" y="847"/>
                    <a:pt x="1302" y="847"/>
                  </a:cubicBezTo>
                  <a:cubicBezTo>
                    <a:pt x="1303" y="847"/>
                    <a:pt x="1305" y="847"/>
                    <a:pt x="1306" y="847"/>
                  </a:cubicBezTo>
                  <a:cubicBezTo>
                    <a:pt x="1308" y="847"/>
                    <a:pt x="1309" y="846"/>
                    <a:pt x="1311" y="846"/>
                  </a:cubicBezTo>
                  <a:cubicBezTo>
                    <a:pt x="1323" y="844"/>
                    <a:pt x="1336" y="839"/>
                    <a:pt x="1347" y="831"/>
                  </a:cubicBezTo>
                  <a:cubicBezTo>
                    <a:pt x="1358" y="824"/>
                    <a:pt x="1367" y="814"/>
                    <a:pt x="1372" y="804"/>
                  </a:cubicBezTo>
                  <a:cubicBezTo>
                    <a:pt x="1378" y="794"/>
                    <a:pt x="1381" y="783"/>
                    <a:pt x="1382" y="775"/>
                  </a:cubicBezTo>
                  <a:cubicBezTo>
                    <a:pt x="1380" y="781"/>
                    <a:pt x="1380" y="785"/>
                    <a:pt x="1378" y="788"/>
                  </a:cubicBezTo>
                  <a:cubicBezTo>
                    <a:pt x="1377" y="792"/>
                    <a:pt x="1376" y="797"/>
                    <a:pt x="1370" y="803"/>
                  </a:cubicBezTo>
                  <a:cubicBezTo>
                    <a:pt x="1369" y="802"/>
                    <a:pt x="1370" y="800"/>
                    <a:pt x="1371" y="798"/>
                  </a:cubicBezTo>
                  <a:cubicBezTo>
                    <a:pt x="1373" y="795"/>
                    <a:pt x="1374" y="793"/>
                    <a:pt x="1374" y="791"/>
                  </a:cubicBezTo>
                  <a:cubicBezTo>
                    <a:pt x="1373" y="791"/>
                    <a:pt x="1372" y="792"/>
                    <a:pt x="1371" y="793"/>
                  </a:cubicBezTo>
                  <a:cubicBezTo>
                    <a:pt x="1370" y="795"/>
                    <a:pt x="1370" y="798"/>
                    <a:pt x="1368" y="800"/>
                  </a:cubicBezTo>
                  <a:cubicBezTo>
                    <a:pt x="1365" y="805"/>
                    <a:pt x="1361" y="812"/>
                    <a:pt x="1353" y="817"/>
                  </a:cubicBezTo>
                  <a:cubicBezTo>
                    <a:pt x="1353" y="817"/>
                    <a:pt x="1354" y="815"/>
                    <a:pt x="1356" y="813"/>
                  </a:cubicBezTo>
                  <a:cubicBezTo>
                    <a:pt x="1358" y="811"/>
                    <a:pt x="1359" y="808"/>
                    <a:pt x="1361" y="805"/>
                  </a:cubicBezTo>
                  <a:cubicBezTo>
                    <a:pt x="1363" y="802"/>
                    <a:pt x="1365" y="799"/>
                    <a:pt x="1366" y="797"/>
                  </a:cubicBezTo>
                  <a:cubicBezTo>
                    <a:pt x="1367" y="794"/>
                    <a:pt x="1367" y="793"/>
                    <a:pt x="1367" y="793"/>
                  </a:cubicBezTo>
                  <a:cubicBezTo>
                    <a:pt x="1367" y="793"/>
                    <a:pt x="1367" y="793"/>
                    <a:pt x="1367" y="793"/>
                  </a:cubicBezTo>
                  <a:cubicBezTo>
                    <a:pt x="1375" y="780"/>
                    <a:pt x="1380" y="765"/>
                    <a:pt x="1380" y="749"/>
                  </a:cubicBezTo>
                  <a:cubicBezTo>
                    <a:pt x="1380" y="349"/>
                    <a:pt x="1380" y="349"/>
                    <a:pt x="1380" y="349"/>
                  </a:cubicBezTo>
                  <a:cubicBezTo>
                    <a:pt x="1384" y="370"/>
                    <a:pt x="1379" y="391"/>
                    <a:pt x="1383" y="412"/>
                  </a:cubicBezTo>
                  <a:cubicBezTo>
                    <a:pt x="1383" y="411"/>
                    <a:pt x="1382" y="409"/>
                    <a:pt x="1382" y="413"/>
                  </a:cubicBezTo>
                  <a:cubicBezTo>
                    <a:pt x="1381" y="440"/>
                    <a:pt x="1389" y="451"/>
                    <a:pt x="1385" y="472"/>
                  </a:cubicBezTo>
                  <a:cubicBezTo>
                    <a:pt x="1383" y="470"/>
                    <a:pt x="1383" y="470"/>
                    <a:pt x="1383" y="470"/>
                  </a:cubicBezTo>
                  <a:cubicBezTo>
                    <a:pt x="1383" y="472"/>
                    <a:pt x="1385" y="484"/>
                    <a:pt x="1388" y="482"/>
                  </a:cubicBezTo>
                  <a:cubicBezTo>
                    <a:pt x="1387" y="464"/>
                    <a:pt x="1386" y="460"/>
                    <a:pt x="1387" y="444"/>
                  </a:cubicBezTo>
                  <a:cubicBezTo>
                    <a:pt x="1389" y="451"/>
                    <a:pt x="1391" y="465"/>
                    <a:pt x="1391" y="476"/>
                  </a:cubicBezTo>
                  <a:cubicBezTo>
                    <a:pt x="1395" y="477"/>
                    <a:pt x="1395" y="477"/>
                    <a:pt x="1395" y="477"/>
                  </a:cubicBezTo>
                  <a:cubicBezTo>
                    <a:pt x="1399" y="491"/>
                    <a:pt x="1393" y="505"/>
                    <a:pt x="1397" y="518"/>
                  </a:cubicBezTo>
                  <a:cubicBezTo>
                    <a:pt x="1400" y="502"/>
                    <a:pt x="1400" y="502"/>
                    <a:pt x="1400" y="502"/>
                  </a:cubicBezTo>
                  <a:cubicBezTo>
                    <a:pt x="1400" y="503"/>
                    <a:pt x="1400" y="504"/>
                    <a:pt x="1401" y="505"/>
                  </a:cubicBezTo>
                  <a:cubicBezTo>
                    <a:pt x="1400" y="498"/>
                    <a:pt x="1400" y="491"/>
                    <a:pt x="1399" y="490"/>
                  </a:cubicBezTo>
                  <a:cubicBezTo>
                    <a:pt x="1396" y="466"/>
                    <a:pt x="1402" y="453"/>
                    <a:pt x="1405" y="449"/>
                  </a:cubicBezTo>
                  <a:cubicBezTo>
                    <a:pt x="1406" y="438"/>
                    <a:pt x="1410" y="453"/>
                    <a:pt x="1413" y="452"/>
                  </a:cubicBezTo>
                  <a:cubicBezTo>
                    <a:pt x="1412" y="434"/>
                    <a:pt x="1407" y="435"/>
                    <a:pt x="1406" y="417"/>
                  </a:cubicBezTo>
                  <a:cubicBezTo>
                    <a:pt x="1407" y="412"/>
                    <a:pt x="1407" y="414"/>
                    <a:pt x="1408" y="416"/>
                  </a:cubicBezTo>
                  <a:cubicBezTo>
                    <a:pt x="1406" y="404"/>
                    <a:pt x="1406" y="404"/>
                    <a:pt x="1406" y="404"/>
                  </a:cubicBezTo>
                  <a:cubicBezTo>
                    <a:pt x="1407" y="403"/>
                    <a:pt x="1408" y="372"/>
                    <a:pt x="1411" y="390"/>
                  </a:cubicBezTo>
                  <a:cubicBezTo>
                    <a:pt x="1411" y="393"/>
                    <a:pt x="1411" y="398"/>
                    <a:pt x="1411" y="402"/>
                  </a:cubicBezTo>
                  <a:cubicBezTo>
                    <a:pt x="1414" y="377"/>
                    <a:pt x="1417" y="333"/>
                    <a:pt x="1422" y="334"/>
                  </a:cubicBezTo>
                  <a:cubicBezTo>
                    <a:pt x="1423" y="320"/>
                    <a:pt x="1421" y="324"/>
                    <a:pt x="1422" y="302"/>
                  </a:cubicBezTo>
                  <a:cubicBezTo>
                    <a:pt x="1419" y="292"/>
                    <a:pt x="1415" y="303"/>
                    <a:pt x="1413" y="279"/>
                  </a:cubicBezTo>
                  <a:cubicBezTo>
                    <a:pt x="1411" y="298"/>
                    <a:pt x="1411" y="298"/>
                    <a:pt x="1411" y="298"/>
                  </a:cubicBezTo>
                  <a:cubicBezTo>
                    <a:pt x="1412" y="302"/>
                    <a:pt x="1413" y="305"/>
                    <a:pt x="1413" y="309"/>
                  </a:cubicBezTo>
                  <a:cubicBezTo>
                    <a:pt x="1413" y="289"/>
                    <a:pt x="1413" y="289"/>
                    <a:pt x="1413" y="289"/>
                  </a:cubicBezTo>
                  <a:cubicBezTo>
                    <a:pt x="1415" y="302"/>
                    <a:pt x="1416" y="300"/>
                    <a:pt x="1420" y="303"/>
                  </a:cubicBezTo>
                  <a:cubicBezTo>
                    <a:pt x="1420" y="334"/>
                    <a:pt x="1414" y="342"/>
                    <a:pt x="1413" y="357"/>
                  </a:cubicBezTo>
                  <a:cubicBezTo>
                    <a:pt x="1410" y="348"/>
                    <a:pt x="1411" y="332"/>
                    <a:pt x="1407" y="338"/>
                  </a:cubicBezTo>
                  <a:cubicBezTo>
                    <a:pt x="1410" y="323"/>
                    <a:pt x="1403" y="321"/>
                    <a:pt x="1406" y="303"/>
                  </a:cubicBezTo>
                  <a:cubicBezTo>
                    <a:pt x="1408" y="307"/>
                    <a:pt x="1408" y="307"/>
                    <a:pt x="1408" y="307"/>
                  </a:cubicBezTo>
                  <a:cubicBezTo>
                    <a:pt x="1404" y="292"/>
                    <a:pt x="1408" y="290"/>
                    <a:pt x="1405" y="278"/>
                  </a:cubicBezTo>
                  <a:cubicBezTo>
                    <a:pt x="1406" y="279"/>
                    <a:pt x="1407" y="278"/>
                    <a:pt x="1407" y="276"/>
                  </a:cubicBezTo>
                  <a:cubicBezTo>
                    <a:pt x="1405" y="250"/>
                    <a:pt x="1405" y="284"/>
                    <a:pt x="1401" y="258"/>
                  </a:cubicBezTo>
                  <a:cubicBezTo>
                    <a:pt x="1401" y="235"/>
                    <a:pt x="1408" y="251"/>
                    <a:pt x="1409" y="244"/>
                  </a:cubicBezTo>
                  <a:close/>
                  <a:moveTo>
                    <a:pt x="1178" y="62"/>
                  </a:moveTo>
                  <a:cubicBezTo>
                    <a:pt x="1178" y="62"/>
                    <a:pt x="1177" y="63"/>
                    <a:pt x="1174" y="63"/>
                  </a:cubicBezTo>
                  <a:cubicBezTo>
                    <a:pt x="1202" y="63"/>
                    <a:pt x="1205" y="63"/>
                    <a:pt x="1227" y="62"/>
                  </a:cubicBezTo>
                  <a:cubicBezTo>
                    <a:pt x="1220" y="64"/>
                    <a:pt x="1220" y="64"/>
                    <a:pt x="1220" y="64"/>
                  </a:cubicBezTo>
                  <a:cubicBezTo>
                    <a:pt x="1224" y="67"/>
                    <a:pt x="1242" y="64"/>
                    <a:pt x="1260" y="64"/>
                  </a:cubicBezTo>
                  <a:cubicBezTo>
                    <a:pt x="1266" y="62"/>
                    <a:pt x="1277" y="60"/>
                    <a:pt x="1284" y="62"/>
                  </a:cubicBezTo>
                  <a:cubicBezTo>
                    <a:pt x="1282" y="65"/>
                    <a:pt x="1282" y="65"/>
                    <a:pt x="1282" y="65"/>
                  </a:cubicBezTo>
                  <a:cubicBezTo>
                    <a:pt x="1283" y="66"/>
                    <a:pt x="1288" y="67"/>
                    <a:pt x="1296" y="67"/>
                  </a:cubicBezTo>
                  <a:cubicBezTo>
                    <a:pt x="1303" y="67"/>
                    <a:pt x="1313" y="68"/>
                    <a:pt x="1323" y="72"/>
                  </a:cubicBezTo>
                  <a:cubicBezTo>
                    <a:pt x="1321" y="71"/>
                    <a:pt x="1319" y="72"/>
                    <a:pt x="1317" y="72"/>
                  </a:cubicBezTo>
                  <a:cubicBezTo>
                    <a:pt x="1310" y="70"/>
                    <a:pt x="1303" y="69"/>
                    <a:pt x="1296" y="69"/>
                  </a:cubicBezTo>
                  <a:cubicBezTo>
                    <a:pt x="1127" y="69"/>
                    <a:pt x="1127" y="69"/>
                    <a:pt x="1127" y="69"/>
                  </a:cubicBezTo>
                  <a:cubicBezTo>
                    <a:pt x="1143" y="67"/>
                    <a:pt x="1160" y="65"/>
                    <a:pt x="1178" y="62"/>
                  </a:cubicBezTo>
                  <a:close/>
                  <a:moveTo>
                    <a:pt x="780" y="66"/>
                  </a:moveTo>
                  <a:cubicBezTo>
                    <a:pt x="790" y="64"/>
                    <a:pt x="804" y="60"/>
                    <a:pt x="820" y="57"/>
                  </a:cubicBezTo>
                  <a:cubicBezTo>
                    <a:pt x="820" y="57"/>
                    <a:pt x="820" y="57"/>
                    <a:pt x="820" y="57"/>
                  </a:cubicBezTo>
                  <a:cubicBezTo>
                    <a:pt x="855" y="56"/>
                    <a:pt x="855" y="56"/>
                    <a:pt x="855" y="56"/>
                  </a:cubicBezTo>
                  <a:cubicBezTo>
                    <a:pt x="851" y="58"/>
                    <a:pt x="851" y="58"/>
                    <a:pt x="851" y="58"/>
                  </a:cubicBezTo>
                  <a:cubicBezTo>
                    <a:pt x="872" y="55"/>
                    <a:pt x="872" y="55"/>
                    <a:pt x="872" y="55"/>
                  </a:cubicBezTo>
                  <a:cubicBezTo>
                    <a:pt x="871" y="59"/>
                    <a:pt x="878" y="57"/>
                    <a:pt x="877" y="60"/>
                  </a:cubicBezTo>
                  <a:cubicBezTo>
                    <a:pt x="890" y="67"/>
                    <a:pt x="923" y="57"/>
                    <a:pt x="952" y="60"/>
                  </a:cubicBezTo>
                  <a:cubicBezTo>
                    <a:pt x="947" y="62"/>
                    <a:pt x="947" y="62"/>
                    <a:pt x="947" y="62"/>
                  </a:cubicBezTo>
                  <a:cubicBezTo>
                    <a:pt x="963" y="58"/>
                    <a:pt x="1001" y="63"/>
                    <a:pt x="1025" y="64"/>
                  </a:cubicBezTo>
                  <a:cubicBezTo>
                    <a:pt x="1024" y="64"/>
                    <a:pt x="1024" y="64"/>
                    <a:pt x="1024" y="64"/>
                  </a:cubicBezTo>
                  <a:cubicBezTo>
                    <a:pt x="1013" y="66"/>
                    <a:pt x="1009" y="67"/>
                    <a:pt x="1010" y="69"/>
                  </a:cubicBezTo>
                  <a:cubicBezTo>
                    <a:pt x="975" y="69"/>
                    <a:pt x="975" y="69"/>
                    <a:pt x="975" y="69"/>
                  </a:cubicBezTo>
                  <a:cubicBezTo>
                    <a:pt x="974" y="69"/>
                    <a:pt x="972" y="68"/>
                    <a:pt x="970" y="67"/>
                  </a:cubicBezTo>
                  <a:cubicBezTo>
                    <a:pt x="965" y="68"/>
                    <a:pt x="959" y="69"/>
                    <a:pt x="952" y="69"/>
                  </a:cubicBezTo>
                  <a:cubicBezTo>
                    <a:pt x="899" y="69"/>
                    <a:pt x="899" y="69"/>
                    <a:pt x="899" y="69"/>
                  </a:cubicBezTo>
                  <a:cubicBezTo>
                    <a:pt x="901" y="68"/>
                    <a:pt x="905" y="67"/>
                    <a:pt x="908" y="66"/>
                  </a:cubicBezTo>
                  <a:cubicBezTo>
                    <a:pt x="839" y="69"/>
                    <a:pt x="839" y="69"/>
                    <a:pt x="839" y="69"/>
                  </a:cubicBezTo>
                  <a:cubicBezTo>
                    <a:pt x="839" y="69"/>
                    <a:pt x="839" y="69"/>
                    <a:pt x="839" y="69"/>
                  </a:cubicBezTo>
                  <a:cubicBezTo>
                    <a:pt x="778" y="69"/>
                    <a:pt x="778" y="69"/>
                    <a:pt x="778" y="69"/>
                  </a:cubicBezTo>
                  <a:cubicBezTo>
                    <a:pt x="780" y="68"/>
                    <a:pt x="780" y="68"/>
                    <a:pt x="780" y="66"/>
                  </a:cubicBezTo>
                  <a:close/>
                  <a:moveTo>
                    <a:pt x="471" y="56"/>
                  </a:moveTo>
                  <a:cubicBezTo>
                    <a:pt x="473" y="60"/>
                    <a:pt x="473" y="60"/>
                    <a:pt x="473" y="60"/>
                  </a:cubicBezTo>
                  <a:cubicBezTo>
                    <a:pt x="516" y="61"/>
                    <a:pt x="547" y="51"/>
                    <a:pt x="592" y="53"/>
                  </a:cubicBezTo>
                  <a:cubicBezTo>
                    <a:pt x="586" y="57"/>
                    <a:pt x="569" y="55"/>
                    <a:pt x="571" y="57"/>
                  </a:cubicBezTo>
                  <a:cubicBezTo>
                    <a:pt x="598" y="57"/>
                    <a:pt x="595" y="47"/>
                    <a:pt x="621" y="52"/>
                  </a:cubicBezTo>
                  <a:cubicBezTo>
                    <a:pt x="583" y="54"/>
                    <a:pt x="645" y="54"/>
                    <a:pt x="611" y="58"/>
                  </a:cubicBezTo>
                  <a:cubicBezTo>
                    <a:pt x="658" y="52"/>
                    <a:pt x="709" y="60"/>
                    <a:pt x="740" y="59"/>
                  </a:cubicBezTo>
                  <a:cubicBezTo>
                    <a:pt x="732" y="56"/>
                    <a:pt x="753" y="55"/>
                    <a:pt x="754" y="54"/>
                  </a:cubicBezTo>
                  <a:cubicBezTo>
                    <a:pt x="762" y="55"/>
                    <a:pt x="760" y="57"/>
                    <a:pt x="753" y="57"/>
                  </a:cubicBezTo>
                  <a:cubicBezTo>
                    <a:pt x="769" y="60"/>
                    <a:pt x="772" y="63"/>
                    <a:pt x="769" y="66"/>
                  </a:cubicBezTo>
                  <a:cubicBezTo>
                    <a:pt x="736" y="66"/>
                    <a:pt x="736" y="66"/>
                    <a:pt x="736" y="66"/>
                  </a:cubicBezTo>
                  <a:cubicBezTo>
                    <a:pt x="742" y="67"/>
                    <a:pt x="747" y="68"/>
                    <a:pt x="751" y="69"/>
                  </a:cubicBezTo>
                  <a:cubicBezTo>
                    <a:pt x="700" y="69"/>
                    <a:pt x="700" y="69"/>
                    <a:pt x="700" y="69"/>
                  </a:cubicBezTo>
                  <a:cubicBezTo>
                    <a:pt x="697" y="68"/>
                    <a:pt x="695" y="67"/>
                    <a:pt x="696" y="67"/>
                  </a:cubicBezTo>
                  <a:cubicBezTo>
                    <a:pt x="685" y="68"/>
                    <a:pt x="668" y="64"/>
                    <a:pt x="662" y="65"/>
                  </a:cubicBezTo>
                  <a:cubicBezTo>
                    <a:pt x="674" y="67"/>
                    <a:pt x="672" y="68"/>
                    <a:pt x="665" y="69"/>
                  </a:cubicBezTo>
                  <a:cubicBezTo>
                    <a:pt x="647" y="69"/>
                    <a:pt x="647" y="69"/>
                    <a:pt x="647" y="69"/>
                  </a:cubicBezTo>
                  <a:cubicBezTo>
                    <a:pt x="647" y="68"/>
                    <a:pt x="650" y="67"/>
                    <a:pt x="644" y="66"/>
                  </a:cubicBezTo>
                  <a:cubicBezTo>
                    <a:pt x="618" y="67"/>
                    <a:pt x="618" y="67"/>
                    <a:pt x="618" y="67"/>
                  </a:cubicBezTo>
                  <a:cubicBezTo>
                    <a:pt x="641" y="67"/>
                    <a:pt x="641" y="67"/>
                    <a:pt x="641" y="67"/>
                  </a:cubicBezTo>
                  <a:cubicBezTo>
                    <a:pt x="638" y="69"/>
                    <a:pt x="638" y="69"/>
                    <a:pt x="638" y="69"/>
                  </a:cubicBezTo>
                  <a:cubicBezTo>
                    <a:pt x="471" y="69"/>
                    <a:pt x="471" y="69"/>
                    <a:pt x="471" y="69"/>
                  </a:cubicBezTo>
                  <a:cubicBezTo>
                    <a:pt x="458" y="66"/>
                    <a:pt x="451" y="62"/>
                    <a:pt x="444" y="57"/>
                  </a:cubicBezTo>
                  <a:cubicBezTo>
                    <a:pt x="454" y="57"/>
                    <a:pt x="463" y="56"/>
                    <a:pt x="471" y="56"/>
                  </a:cubicBezTo>
                  <a:close/>
                  <a:moveTo>
                    <a:pt x="335" y="64"/>
                  </a:moveTo>
                  <a:cubicBezTo>
                    <a:pt x="334" y="64"/>
                    <a:pt x="334" y="64"/>
                    <a:pt x="333" y="64"/>
                  </a:cubicBezTo>
                  <a:cubicBezTo>
                    <a:pt x="341" y="63"/>
                    <a:pt x="350" y="63"/>
                    <a:pt x="358" y="62"/>
                  </a:cubicBezTo>
                  <a:cubicBezTo>
                    <a:pt x="361" y="66"/>
                    <a:pt x="362" y="68"/>
                    <a:pt x="359" y="69"/>
                  </a:cubicBezTo>
                  <a:cubicBezTo>
                    <a:pt x="356" y="69"/>
                    <a:pt x="356" y="69"/>
                    <a:pt x="356" y="69"/>
                  </a:cubicBezTo>
                  <a:cubicBezTo>
                    <a:pt x="355" y="69"/>
                    <a:pt x="355" y="69"/>
                    <a:pt x="355" y="69"/>
                  </a:cubicBezTo>
                  <a:cubicBezTo>
                    <a:pt x="355" y="69"/>
                    <a:pt x="355" y="69"/>
                    <a:pt x="355" y="69"/>
                  </a:cubicBezTo>
                  <a:cubicBezTo>
                    <a:pt x="322" y="69"/>
                    <a:pt x="322" y="69"/>
                    <a:pt x="322" y="69"/>
                  </a:cubicBezTo>
                  <a:cubicBezTo>
                    <a:pt x="319" y="68"/>
                    <a:pt x="315" y="67"/>
                    <a:pt x="310" y="67"/>
                  </a:cubicBezTo>
                  <a:lnTo>
                    <a:pt x="335" y="64"/>
                  </a:lnTo>
                  <a:close/>
                  <a:moveTo>
                    <a:pt x="308" y="69"/>
                  </a:moveTo>
                  <a:cubicBezTo>
                    <a:pt x="278" y="69"/>
                    <a:pt x="278" y="69"/>
                    <a:pt x="278" y="69"/>
                  </a:cubicBezTo>
                  <a:cubicBezTo>
                    <a:pt x="281" y="67"/>
                    <a:pt x="296" y="68"/>
                    <a:pt x="308" y="69"/>
                  </a:cubicBezTo>
                  <a:close/>
                  <a:moveTo>
                    <a:pt x="60" y="137"/>
                  </a:moveTo>
                  <a:cubicBezTo>
                    <a:pt x="59" y="140"/>
                    <a:pt x="58" y="144"/>
                    <a:pt x="57" y="147"/>
                  </a:cubicBezTo>
                  <a:cubicBezTo>
                    <a:pt x="57" y="149"/>
                    <a:pt x="57" y="151"/>
                    <a:pt x="56" y="153"/>
                  </a:cubicBezTo>
                  <a:cubicBezTo>
                    <a:pt x="56" y="154"/>
                    <a:pt x="56" y="156"/>
                    <a:pt x="55" y="157"/>
                  </a:cubicBezTo>
                  <a:cubicBezTo>
                    <a:pt x="55" y="156"/>
                    <a:pt x="55" y="154"/>
                    <a:pt x="55" y="152"/>
                  </a:cubicBezTo>
                  <a:cubicBezTo>
                    <a:pt x="56" y="145"/>
                    <a:pt x="56" y="145"/>
                    <a:pt x="56" y="145"/>
                  </a:cubicBezTo>
                  <a:cubicBezTo>
                    <a:pt x="56" y="143"/>
                    <a:pt x="56" y="141"/>
                    <a:pt x="57" y="139"/>
                  </a:cubicBezTo>
                  <a:cubicBezTo>
                    <a:pt x="57" y="137"/>
                    <a:pt x="57" y="135"/>
                    <a:pt x="58" y="133"/>
                  </a:cubicBezTo>
                  <a:cubicBezTo>
                    <a:pt x="60" y="124"/>
                    <a:pt x="63" y="116"/>
                    <a:pt x="67" y="109"/>
                  </a:cubicBezTo>
                  <a:cubicBezTo>
                    <a:pt x="76" y="94"/>
                    <a:pt x="89" y="81"/>
                    <a:pt x="103" y="73"/>
                  </a:cubicBezTo>
                  <a:cubicBezTo>
                    <a:pt x="99" y="73"/>
                    <a:pt x="99" y="73"/>
                    <a:pt x="99" y="73"/>
                  </a:cubicBezTo>
                  <a:cubicBezTo>
                    <a:pt x="108" y="68"/>
                    <a:pt x="116" y="62"/>
                    <a:pt x="122" y="62"/>
                  </a:cubicBezTo>
                  <a:cubicBezTo>
                    <a:pt x="123" y="62"/>
                    <a:pt x="120" y="64"/>
                    <a:pt x="115" y="68"/>
                  </a:cubicBezTo>
                  <a:cubicBezTo>
                    <a:pt x="113" y="69"/>
                    <a:pt x="111" y="71"/>
                    <a:pt x="108" y="74"/>
                  </a:cubicBezTo>
                  <a:cubicBezTo>
                    <a:pt x="106" y="76"/>
                    <a:pt x="103" y="79"/>
                    <a:pt x="101" y="82"/>
                  </a:cubicBezTo>
                  <a:cubicBezTo>
                    <a:pt x="98" y="85"/>
                    <a:pt x="95" y="89"/>
                    <a:pt x="93" y="93"/>
                  </a:cubicBezTo>
                  <a:cubicBezTo>
                    <a:pt x="89" y="97"/>
                    <a:pt x="85" y="102"/>
                    <a:pt x="82" y="106"/>
                  </a:cubicBezTo>
                  <a:cubicBezTo>
                    <a:pt x="82" y="106"/>
                    <a:pt x="82" y="106"/>
                    <a:pt x="82" y="106"/>
                  </a:cubicBezTo>
                  <a:cubicBezTo>
                    <a:pt x="81" y="107"/>
                    <a:pt x="79" y="108"/>
                    <a:pt x="76" y="111"/>
                  </a:cubicBezTo>
                  <a:cubicBezTo>
                    <a:pt x="75" y="112"/>
                    <a:pt x="74" y="114"/>
                    <a:pt x="72" y="115"/>
                  </a:cubicBezTo>
                  <a:cubicBezTo>
                    <a:pt x="71" y="117"/>
                    <a:pt x="69" y="119"/>
                    <a:pt x="68" y="121"/>
                  </a:cubicBezTo>
                  <a:cubicBezTo>
                    <a:pt x="65" y="125"/>
                    <a:pt x="63" y="131"/>
                    <a:pt x="60" y="137"/>
                  </a:cubicBezTo>
                  <a:close/>
                  <a:moveTo>
                    <a:pt x="67" y="367"/>
                  </a:moveTo>
                  <a:cubicBezTo>
                    <a:pt x="67" y="373"/>
                    <a:pt x="67" y="376"/>
                    <a:pt x="67" y="378"/>
                  </a:cubicBezTo>
                  <a:cubicBezTo>
                    <a:pt x="67" y="373"/>
                    <a:pt x="67" y="369"/>
                    <a:pt x="67" y="365"/>
                  </a:cubicBezTo>
                  <a:cubicBezTo>
                    <a:pt x="67" y="366"/>
                    <a:pt x="67" y="366"/>
                    <a:pt x="67" y="367"/>
                  </a:cubicBezTo>
                  <a:close/>
                  <a:moveTo>
                    <a:pt x="64" y="483"/>
                  </a:moveTo>
                  <a:cubicBezTo>
                    <a:pt x="63" y="477"/>
                    <a:pt x="63" y="477"/>
                    <a:pt x="63" y="477"/>
                  </a:cubicBezTo>
                  <a:cubicBezTo>
                    <a:pt x="64" y="451"/>
                    <a:pt x="65" y="427"/>
                    <a:pt x="65" y="404"/>
                  </a:cubicBezTo>
                  <a:cubicBezTo>
                    <a:pt x="66" y="413"/>
                    <a:pt x="67" y="421"/>
                    <a:pt x="67" y="431"/>
                  </a:cubicBezTo>
                  <a:cubicBezTo>
                    <a:pt x="67" y="429"/>
                    <a:pt x="68" y="427"/>
                    <a:pt x="68" y="424"/>
                  </a:cubicBezTo>
                  <a:cubicBezTo>
                    <a:pt x="68" y="482"/>
                    <a:pt x="68" y="482"/>
                    <a:pt x="68" y="482"/>
                  </a:cubicBezTo>
                  <a:cubicBezTo>
                    <a:pt x="66" y="474"/>
                    <a:pt x="66" y="463"/>
                    <a:pt x="66" y="452"/>
                  </a:cubicBezTo>
                  <a:cubicBezTo>
                    <a:pt x="66" y="453"/>
                    <a:pt x="65" y="465"/>
                    <a:pt x="64" y="483"/>
                  </a:cubicBezTo>
                  <a:close/>
                  <a:moveTo>
                    <a:pt x="554" y="835"/>
                  </a:moveTo>
                  <a:cubicBezTo>
                    <a:pt x="556" y="834"/>
                    <a:pt x="558" y="834"/>
                    <a:pt x="560" y="833"/>
                  </a:cubicBezTo>
                  <a:cubicBezTo>
                    <a:pt x="574" y="833"/>
                    <a:pt x="574" y="833"/>
                    <a:pt x="574" y="833"/>
                  </a:cubicBezTo>
                  <a:cubicBezTo>
                    <a:pt x="573" y="835"/>
                    <a:pt x="572" y="837"/>
                    <a:pt x="554" y="835"/>
                  </a:cubicBezTo>
                  <a:close/>
                  <a:moveTo>
                    <a:pt x="582" y="833"/>
                  </a:moveTo>
                  <a:cubicBezTo>
                    <a:pt x="595" y="833"/>
                    <a:pt x="595" y="833"/>
                    <a:pt x="595" y="833"/>
                  </a:cubicBezTo>
                  <a:cubicBezTo>
                    <a:pt x="592" y="834"/>
                    <a:pt x="589" y="834"/>
                    <a:pt x="585" y="834"/>
                  </a:cubicBezTo>
                  <a:cubicBezTo>
                    <a:pt x="584" y="834"/>
                    <a:pt x="583" y="833"/>
                    <a:pt x="582" y="833"/>
                  </a:cubicBezTo>
                  <a:close/>
                  <a:moveTo>
                    <a:pt x="1380" y="349"/>
                  </a:moveTo>
                  <a:cubicBezTo>
                    <a:pt x="1380" y="341"/>
                    <a:pt x="1380" y="341"/>
                    <a:pt x="1380" y="341"/>
                  </a:cubicBezTo>
                  <a:cubicBezTo>
                    <a:pt x="1381" y="346"/>
                    <a:pt x="1381" y="351"/>
                    <a:pt x="1382" y="354"/>
                  </a:cubicBezTo>
                  <a:lnTo>
                    <a:pt x="1380" y="34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99" name="Freeform 31"/>
            <p:cNvSpPr/>
            <p:nvPr/>
          </p:nvSpPr>
          <p:spPr bwMode="auto">
            <a:xfrm>
              <a:off x="2235201" y="1004888"/>
              <a:ext cx="317500" cy="36512"/>
            </a:xfrm>
            <a:custGeom>
              <a:avLst/>
              <a:gdLst>
                <a:gd name="T0" fmla="*/ 168 w 225"/>
                <a:gd name="T1" fmla="*/ 15 h 25"/>
                <a:gd name="T2" fmla="*/ 157 w 225"/>
                <a:gd name="T3" fmla="*/ 18 h 25"/>
                <a:gd name="T4" fmla="*/ 193 w 225"/>
                <a:gd name="T5" fmla="*/ 14 h 25"/>
                <a:gd name="T6" fmla="*/ 197 w 225"/>
                <a:gd name="T7" fmla="*/ 16 h 25"/>
                <a:gd name="T8" fmla="*/ 216 w 225"/>
                <a:gd name="T9" fmla="*/ 7 h 25"/>
                <a:gd name="T10" fmla="*/ 210 w 225"/>
                <a:gd name="T11" fmla="*/ 9 h 25"/>
                <a:gd name="T12" fmla="*/ 197 w 225"/>
                <a:gd name="T13" fmla="*/ 5 h 25"/>
                <a:gd name="T14" fmla="*/ 135 w 225"/>
                <a:gd name="T15" fmla="*/ 12 h 25"/>
                <a:gd name="T16" fmla="*/ 179 w 225"/>
                <a:gd name="T17" fmla="*/ 6 h 25"/>
                <a:gd name="T18" fmla="*/ 177 w 225"/>
                <a:gd name="T19" fmla="*/ 2 h 25"/>
                <a:gd name="T20" fmla="*/ 214 w 225"/>
                <a:gd name="T21" fmla="*/ 1 h 25"/>
                <a:gd name="T22" fmla="*/ 196 w 225"/>
                <a:gd name="T23" fmla="*/ 2 h 25"/>
                <a:gd name="T24" fmla="*/ 196 w 225"/>
                <a:gd name="T25" fmla="*/ 0 h 25"/>
                <a:gd name="T26" fmla="*/ 155 w 225"/>
                <a:gd name="T27" fmla="*/ 1 h 25"/>
                <a:gd name="T28" fmla="*/ 106 w 225"/>
                <a:gd name="T29" fmla="*/ 7 h 25"/>
                <a:gd name="T30" fmla="*/ 107 w 225"/>
                <a:gd name="T31" fmla="*/ 6 h 25"/>
                <a:gd name="T32" fmla="*/ 40 w 225"/>
                <a:gd name="T33" fmla="*/ 5 h 25"/>
                <a:gd name="T34" fmla="*/ 80 w 225"/>
                <a:gd name="T35" fmla="*/ 11 h 25"/>
                <a:gd name="T36" fmla="*/ 66 w 225"/>
                <a:gd name="T37" fmla="*/ 14 h 25"/>
                <a:gd name="T38" fmla="*/ 26 w 225"/>
                <a:gd name="T39" fmla="*/ 13 h 25"/>
                <a:gd name="T40" fmla="*/ 39 w 225"/>
                <a:gd name="T41" fmla="*/ 15 h 25"/>
                <a:gd name="T42" fmla="*/ 2 w 225"/>
                <a:gd name="T43" fmla="*/ 20 h 25"/>
                <a:gd name="T44" fmla="*/ 39 w 225"/>
                <a:gd name="T45" fmla="*/ 21 h 25"/>
                <a:gd name="T46" fmla="*/ 30 w 225"/>
                <a:gd name="T47" fmla="*/ 25 h 25"/>
                <a:gd name="T48" fmla="*/ 69 w 225"/>
                <a:gd name="T49" fmla="*/ 21 h 25"/>
                <a:gd name="T50" fmla="*/ 94 w 225"/>
                <a:gd name="T51" fmla="*/ 10 h 25"/>
                <a:gd name="T52" fmla="*/ 110 w 225"/>
                <a:gd name="T53" fmla="*/ 21 h 25"/>
                <a:gd name="T54" fmla="*/ 168 w 225"/>
                <a:gd name="T55" fmla="*/ 1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5" h="25">
                  <a:moveTo>
                    <a:pt x="168" y="15"/>
                  </a:moveTo>
                  <a:cubicBezTo>
                    <a:pt x="157" y="18"/>
                    <a:pt x="157" y="18"/>
                    <a:pt x="157" y="18"/>
                  </a:cubicBezTo>
                  <a:cubicBezTo>
                    <a:pt x="177" y="18"/>
                    <a:pt x="185" y="15"/>
                    <a:pt x="193" y="14"/>
                  </a:cubicBezTo>
                  <a:cubicBezTo>
                    <a:pt x="192" y="14"/>
                    <a:pt x="194" y="15"/>
                    <a:pt x="197" y="16"/>
                  </a:cubicBezTo>
                  <a:cubicBezTo>
                    <a:pt x="215" y="15"/>
                    <a:pt x="225" y="10"/>
                    <a:pt x="216" y="7"/>
                  </a:cubicBezTo>
                  <a:cubicBezTo>
                    <a:pt x="210" y="9"/>
                    <a:pt x="210" y="9"/>
                    <a:pt x="210" y="9"/>
                  </a:cubicBezTo>
                  <a:cubicBezTo>
                    <a:pt x="197" y="5"/>
                    <a:pt x="197" y="5"/>
                    <a:pt x="197" y="5"/>
                  </a:cubicBezTo>
                  <a:cubicBezTo>
                    <a:pt x="192" y="13"/>
                    <a:pt x="155" y="8"/>
                    <a:pt x="135" y="12"/>
                  </a:cubicBezTo>
                  <a:cubicBezTo>
                    <a:pt x="149" y="8"/>
                    <a:pt x="161" y="1"/>
                    <a:pt x="179" y="6"/>
                  </a:cubicBezTo>
                  <a:cubicBezTo>
                    <a:pt x="177" y="2"/>
                    <a:pt x="177" y="2"/>
                    <a:pt x="177" y="2"/>
                  </a:cubicBezTo>
                  <a:cubicBezTo>
                    <a:pt x="192" y="1"/>
                    <a:pt x="205" y="5"/>
                    <a:pt x="214" y="1"/>
                  </a:cubicBezTo>
                  <a:cubicBezTo>
                    <a:pt x="196" y="2"/>
                    <a:pt x="196" y="2"/>
                    <a:pt x="196" y="2"/>
                  </a:cubicBezTo>
                  <a:cubicBezTo>
                    <a:pt x="196" y="0"/>
                    <a:pt x="196" y="0"/>
                    <a:pt x="196" y="0"/>
                  </a:cubicBezTo>
                  <a:cubicBezTo>
                    <a:pt x="183" y="0"/>
                    <a:pt x="166" y="4"/>
                    <a:pt x="155" y="1"/>
                  </a:cubicBezTo>
                  <a:cubicBezTo>
                    <a:pt x="144" y="4"/>
                    <a:pt x="134" y="8"/>
                    <a:pt x="106" y="7"/>
                  </a:cubicBezTo>
                  <a:cubicBezTo>
                    <a:pt x="107" y="6"/>
                    <a:pt x="107" y="6"/>
                    <a:pt x="107" y="6"/>
                  </a:cubicBezTo>
                  <a:cubicBezTo>
                    <a:pt x="88" y="14"/>
                    <a:pt x="54" y="2"/>
                    <a:pt x="40" y="5"/>
                  </a:cubicBezTo>
                  <a:cubicBezTo>
                    <a:pt x="31" y="12"/>
                    <a:pt x="71" y="8"/>
                    <a:pt x="80" y="11"/>
                  </a:cubicBezTo>
                  <a:cubicBezTo>
                    <a:pt x="68" y="14"/>
                    <a:pt x="56" y="10"/>
                    <a:pt x="66" y="14"/>
                  </a:cubicBezTo>
                  <a:cubicBezTo>
                    <a:pt x="38" y="18"/>
                    <a:pt x="49" y="8"/>
                    <a:pt x="26" y="13"/>
                  </a:cubicBezTo>
                  <a:cubicBezTo>
                    <a:pt x="39" y="15"/>
                    <a:pt x="39" y="15"/>
                    <a:pt x="39" y="15"/>
                  </a:cubicBezTo>
                  <a:cubicBezTo>
                    <a:pt x="29" y="18"/>
                    <a:pt x="12" y="16"/>
                    <a:pt x="2" y="20"/>
                  </a:cubicBezTo>
                  <a:cubicBezTo>
                    <a:pt x="0" y="25"/>
                    <a:pt x="19" y="19"/>
                    <a:pt x="39" y="21"/>
                  </a:cubicBezTo>
                  <a:cubicBezTo>
                    <a:pt x="30" y="25"/>
                    <a:pt x="30" y="25"/>
                    <a:pt x="30" y="25"/>
                  </a:cubicBezTo>
                  <a:cubicBezTo>
                    <a:pt x="69" y="21"/>
                    <a:pt x="69" y="21"/>
                    <a:pt x="69" y="21"/>
                  </a:cubicBezTo>
                  <a:cubicBezTo>
                    <a:pt x="81" y="15"/>
                    <a:pt x="70" y="15"/>
                    <a:pt x="94" y="10"/>
                  </a:cubicBezTo>
                  <a:cubicBezTo>
                    <a:pt x="103" y="13"/>
                    <a:pt x="109" y="17"/>
                    <a:pt x="110" y="21"/>
                  </a:cubicBezTo>
                  <a:cubicBezTo>
                    <a:pt x="119" y="17"/>
                    <a:pt x="142" y="15"/>
                    <a:pt x="168"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00" name="Freeform 32"/>
            <p:cNvSpPr/>
            <p:nvPr/>
          </p:nvSpPr>
          <p:spPr bwMode="auto">
            <a:xfrm>
              <a:off x="2390776" y="103505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01" name="Freeform 33"/>
            <p:cNvSpPr/>
            <p:nvPr/>
          </p:nvSpPr>
          <p:spPr bwMode="auto">
            <a:xfrm>
              <a:off x="3687763" y="1576388"/>
              <a:ext cx="0" cy="1587"/>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02" name="Freeform 34"/>
            <p:cNvSpPr/>
            <p:nvPr/>
          </p:nvSpPr>
          <p:spPr bwMode="auto">
            <a:xfrm>
              <a:off x="3662363" y="1666875"/>
              <a:ext cx="6350" cy="41275"/>
            </a:xfrm>
            <a:custGeom>
              <a:avLst/>
              <a:gdLst>
                <a:gd name="T0" fmla="*/ 0 w 4"/>
                <a:gd name="T1" fmla="*/ 9 h 29"/>
                <a:gd name="T2" fmla="*/ 4 w 4"/>
                <a:gd name="T3" fmla="*/ 26 h 29"/>
                <a:gd name="T4" fmla="*/ 0 w 4"/>
                <a:gd name="T5" fmla="*/ 9 h 29"/>
              </a:gdLst>
              <a:ahLst/>
              <a:cxnLst>
                <a:cxn ang="0">
                  <a:pos x="T0" y="T1"/>
                </a:cxn>
                <a:cxn ang="0">
                  <a:pos x="T2" y="T3"/>
                </a:cxn>
                <a:cxn ang="0">
                  <a:pos x="T4" y="T5"/>
                </a:cxn>
              </a:cxnLst>
              <a:rect l="0" t="0" r="r" b="b"/>
              <a:pathLst>
                <a:path w="4" h="29">
                  <a:moveTo>
                    <a:pt x="0" y="9"/>
                  </a:moveTo>
                  <a:cubicBezTo>
                    <a:pt x="2" y="15"/>
                    <a:pt x="1" y="29"/>
                    <a:pt x="4" y="26"/>
                  </a:cubicBezTo>
                  <a:cubicBezTo>
                    <a:pt x="1" y="27"/>
                    <a:pt x="4" y="0"/>
                    <a:pt x="0"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03" name="Freeform 35"/>
            <p:cNvSpPr/>
            <p:nvPr/>
          </p:nvSpPr>
          <p:spPr bwMode="auto">
            <a:xfrm>
              <a:off x="3660776" y="1711325"/>
              <a:ext cx="0" cy="3175"/>
            </a:xfrm>
            <a:custGeom>
              <a:avLst/>
              <a:gdLst>
                <a:gd name="T0" fmla="*/ 0 h 2"/>
                <a:gd name="T1" fmla="*/ 2 h 2"/>
                <a:gd name="T2" fmla="*/ 0 h 2"/>
              </a:gdLst>
              <a:ahLst/>
              <a:cxnLst>
                <a:cxn ang="0">
                  <a:pos x="0" y="T0"/>
                </a:cxn>
                <a:cxn ang="0">
                  <a:pos x="0" y="T1"/>
                </a:cxn>
                <a:cxn ang="0">
                  <a:pos x="0" y="T2"/>
                </a:cxn>
              </a:cxnLst>
              <a:rect l="0" t="0" r="r" b="b"/>
              <a:pathLst>
                <a:path h="2">
                  <a:moveTo>
                    <a:pt x="0" y="0"/>
                  </a:moveTo>
                  <a:cubicBezTo>
                    <a:pt x="0" y="2"/>
                    <a:pt x="0" y="2"/>
                    <a:pt x="0" y="2"/>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04" name="Freeform 36"/>
            <p:cNvSpPr/>
            <p:nvPr/>
          </p:nvSpPr>
          <p:spPr bwMode="auto">
            <a:xfrm>
              <a:off x="3657601" y="1689100"/>
              <a:ext cx="3175" cy="22225"/>
            </a:xfrm>
            <a:custGeom>
              <a:avLst/>
              <a:gdLst>
                <a:gd name="T0" fmla="*/ 0 w 2"/>
                <a:gd name="T1" fmla="*/ 11 h 16"/>
                <a:gd name="T2" fmla="*/ 2 w 2"/>
                <a:gd name="T3" fmla="*/ 16 h 16"/>
                <a:gd name="T4" fmla="*/ 1 w 2"/>
                <a:gd name="T5" fmla="*/ 0 h 16"/>
                <a:gd name="T6" fmla="*/ 0 w 2"/>
                <a:gd name="T7" fmla="*/ 11 h 16"/>
              </a:gdLst>
              <a:ahLst/>
              <a:cxnLst>
                <a:cxn ang="0">
                  <a:pos x="T0" y="T1"/>
                </a:cxn>
                <a:cxn ang="0">
                  <a:pos x="T2" y="T3"/>
                </a:cxn>
                <a:cxn ang="0">
                  <a:pos x="T4" y="T5"/>
                </a:cxn>
                <a:cxn ang="0">
                  <a:pos x="T6" y="T7"/>
                </a:cxn>
              </a:cxnLst>
              <a:rect l="0" t="0" r="r" b="b"/>
              <a:pathLst>
                <a:path w="2" h="16">
                  <a:moveTo>
                    <a:pt x="0" y="11"/>
                  </a:moveTo>
                  <a:cubicBezTo>
                    <a:pt x="0" y="12"/>
                    <a:pt x="2" y="12"/>
                    <a:pt x="2" y="16"/>
                  </a:cubicBezTo>
                  <a:cubicBezTo>
                    <a:pt x="1" y="0"/>
                    <a:pt x="1" y="0"/>
                    <a:pt x="1" y="0"/>
                  </a:cubicBezTo>
                  <a:lnTo>
                    <a:pt x="0"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05" name="Freeform 37"/>
            <p:cNvSpPr/>
            <p:nvPr/>
          </p:nvSpPr>
          <p:spPr bwMode="auto">
            <a:xfrm>
              <a:off x="3709988" y="1230313"/>
              <a:ext cx="6350" cy="22225"/>
            </a:xfrm>
            <a:custGeom>
              <a:avLst/>
              <a:gdLst>
                <a:gd name="T0" fmla="*/ 1 w 4"/>
                <a:gd name="T1" fmla="*/ 0 h 16"/>
                <a:gd name="T2" fmla="*/ 1 w 4"/>
                <a:gd name="T3" fmla="*/ 16 h 16"/>
                <a:gd name="T4" fmla="*/ 1 w 4"/>
                <a:gd name="T5" fmla="*/ 0 h 16"/>
              </a:gdLst>
              <a:ahLst/>
              <a:cxnLst>
                <a:cxn ang="0">
                  <a:pos x="T0" y="T1"/>
                </a:cxn>
                <a:cxn ang="0">
                  <a:pos x="T2" y="T3"/>
                </a:cxn>
                <a:cxn ang="0">
                  <a:pos x="T4" y="T5"/>
                </a:cxn>
              </a:cxnLst>
              <a:rect l="0" t="0" r="r" b="b"/>
              <a:pathLst>
                <a:path w="4" h="16">
                  <a:moveTo>
                    <a:pt x="1" y="0"/>
                  </a:moveTo>
                  <a:cubicBezTo>
                    <a:pt x="0" y="5"/>
                    <a:pt x="0" y="10"/>
                    <a:pt x="1" y="16"/>
                  </a:cubicBezTo>
                  <a:cubicBezTo>
                    <a:pt x="4" y="15"/>
                    <a:pt x="1" y="5"/>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06" name="Freeform 38"/>
            <p:cNvSpPr/>
            <p:nvPr/>
          </p:nvSpPr>
          <p:spPr bwMode="auto">
            <a:xfrm>
              <a:off x="3019426" y="2232025"/>
              <a:ext cx="161925" cy="1587"/>
            </a:xfrm>
            <a:custGeom>
              <a:avLst/>
              <a:gdLst>
                <a:gd name="T0" fmla="*/ 114 w 114"/>
                <a:gd name="T1" fmla="*/ 0 h 2"/>
                <a:gd name="T2" fmla="*/ 0 w 114"/>
                <a:gd name="T3" fmla="*/ 2 h 2"/>
                <a:gd name="T4" fmla="*/ 114 w 114"/>
                <a:gd name="T5" fmla="*/ 0 h 2"/>
              </a:gdLst>
              <a:ahLst/>
              <a:cxnLst>
                <a:cxn ang="0">
                  <a:pos x="T0" y="T1"/>
                </a:cxn>
                <a:cxn ang="0">
                  <a:pos x="T2" y="T3"/>
                </a:cxn>
                <a:cxn ang="0">
                  <a:pos x="T4" y="T5"/>
                </a:cxn>
              </a:cxnLst>
              <a:rect l="0" t="0" r="r" b="b"/>
              <a:pathLst>
                <a:path w="114" h="2">
                  <a:moveTo>
                    <a:pt x="114" y="0"/>
                  </a:moveTo>
                  <a:cubicBezTo>
                    <a:pt x="81" y="0"/>
                    <a:pt x="51" y="1"/>
                    <a:pt x="0" y="2"/>
                  </a:cubicBezTo>
                  <a:lnTo>
                    <a:pt x="11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07" name="Freeform 39"/>
            <p:cNvSpPr/>
            <p:nvPr/>
          </p:nvSpPr>
          <p:spPr bwMode="auto">
            <a:xfrm>
              <a:off x="3206751" y="1027113"/>
              <a:ext cx="125413" cy="19050"/>
            </a:xfrm>
            <a:custGeom>
              <a:avLst/>
              <a:gdLst>
                <a:gd name="T0" fmla="*/ 0 w 89"/>
                <a:gd name="T1" fmla="*/ 8 h 14"/>
                <a:gd name="T2" fmla="*/ 13 w 89"/>
                <a:gd name="T3" fmla="*/ 14 h 14"/>
                <a:gd name="T4" fmla="*/ 89 w 89"/>
                <a:gd name="T5" fmla="*/ 6 h 14"/>
                <a:gd name="T6" fmla="*/ 0 w 89"/>
                <a:gd name="T7" fmla="*/ 8 h 14"/>
              </a:gdLst>
              <a:ahLst/>
              <a:cxnLst>
                <a:cxn ang="0">
                  <a:pos x="T0" y="T1"/>
                </a:cxn>
                <a:cxn ang="0">
                  <a:pos x="T2" y="T3"/>
                </a:cxn>
                <a:cxn ang="0">
                  <a:pos x="T4" y="T5"/>
                </a:cxn>
                <a:cxn ang="0">
                  <a:pos x="T6" y="T7"/>
                </a:cxn>
              </a:cxnLst>
              <a:rect l="0" t="0" r="r" b="b"/>
              <a:pathLst>
                <a:path w="89" h="14">
                  <a:moveTo>
                    <a:pt x="0" y="8"/>
                  </a:moveTo>
                  <a:cubicBezTo>
                    <a:pt x="13" y="14"/>
                    <a:pt x="13" y="14"/>
                    <a:pt x="13" y="14"/>
                  </a:cubicBezTo>
                  <a:cubicBezTo>
                    <a:pt x="44" y="11"/>
                    <a:pt x="58" y="7"/>
                    <a:pt x="89" y="6"/>
                  </a:cubicBezTo>
                  <a:cubicBezTo>
                    <a:pt x="48" y="0"/>
                    <a:pt x="35" y="14"/>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08" name="Freeform 40"/>
            <p:cNvSpPr/>
            <p:nvPr/>
          </p:nvSpPr>
          <p:spPr bwMode="auto">
            <a:xfrm>
              <a:off x="3208338" y="1016000"/>
              <a:ext cx="46038" cy="12700"/>
            </a:xfrm>
            <a:custGeom>
              <a:avLst/>
              <a:gdLst>
                <a:gd name="T0" fmla="*/ 4 w 33"/>
                <a:gd name="T1" fmla="*/ 9 h 9"/>
                <a:gd name="T2" fmla="*/ 33 w 33"/>
                <a:gd name="T3" fmla="*/ 5 h 9"/>
                <a:gd name="T4" fmla="*/ 23 w 33"/>
                <a:gd name="T5" fmla="*/ 0 h 9"/>
                <a:gd name="T6" fmla="*/ 4 w 33"/>
                <a:gd name="T7" fmla="*/ 9 h 9"/>
              </a:gdLst>
              <a:ahLst/>
              <a:cxnLst>
                <a:cxn ang="0">
                  <a:pos x="T0" y="T1"/>
                </a:cxn>
                <a:cxn ang="0">
                  <a:pos x="T2" y="T3"/>
                </a:cxn>
                <a:cxn ang="0">
                  <a:pos x="T4" y="T5"/>
                </a:cxn>
                <a:cxn ang="0">
                  <a:pos x="T6" y="T7"/>
                </a:cxn>
              </a:cxnLst>
              <a:rect l="0" t="0" r="r" b="b"/>
              <a:pathLst>
                <a:path w="33" h="9">
                  <a:moveTo>
                    <a:pt x="4" y="9"/>
                  </a:moveTo>
                  <a:cubicBezTo>
                    <a:pt x="25" y="8"/>
                    <a:pt x="14" y="5"/>
                    <a:pt x="33" y="5"/>
                  </a:cubicBezTo>
                  <a:cubicBezTo>
                    <a:pt x="23" y="0"/>
                    <a:pt x="23" y="0"/>
                    <a:pt x="23" y="0"/>
                  </a:cubicBezTo>
                  <a:cubicBezTo>
                    <a:pt x="28" y="5"/>
                    <a:pt x="0" y="6"/>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09" name="Freeform 41"/>
            <p:cNvSpPr/>
            <p:nvPr/>
          </p:nvSpPr>
          <p:spPr bwMode="auto">
            <a:xfrm>
              <a:off x="3025776" y="1019175"/>
              <a:ext cx="20638" cy="3175"/>
            </a:xfrm>
            <a:custGeom>
              <a:avLst/>
              <a:gdLst>
                <a:gd name="T0" fmla="*/ 13 w 13"/>
                <a:gd name="T1" fmla="*/ 1 h 2"/>
                <a:gd name="T2" fmla="*/ 0 w 13"/>
                <a:gd name="T3" fmla="*/ 0 h 2"/>
                <a:gd name="T4" fmla="*/ 11 w 13"/>
                <a:gd name="T5" fmla="*/ 2 h 2"/>
                <a:gd name="T6" fmla="*/ 13 w 13"/>
                <a:gd name="T7" fmla="*/ 1 h 2"/>
              </a:gdLst>
              <a:ahLst/>
              <a:cxnLst>
                <a:cxn ang="0">
                  <a:pos x="T0" y="T1"/>
                </a:cxn>
                <a:cxn ang="0">
                  <a:pos x="T2" y="T3"/>
                </a:cxn>
                <a:cxn ang="0">
                  <a:pos x="T4" y="T5"/>
                </a:cxn>
                <a:cxn ang="0">
                  <a:pos x="T6" y="T7"/>
                </a:cxn>
              </a:cxnLst>
              <a:rect l="0" t="0" r="r" b="b"/>
              <a:pathLst>
                <a:path w="13" h="2">
                  <a:moveTo>
                    <a:pt x="13" y="1"/>
                  </a:moveTo>
                  <a:lnTo>
                    <a:pt x="0" y="0"/>
                  </a:lnTo>
                  <a:lnTo>
                    <a:pt x="11" y="2"/>
                  </a:lnTo>
                  <a:lnTo>
                    <a:pt x="13"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10" name="Freeform 42"/>
            <p:cNvSpPr/>
            <p:nvPr/>
          </p:nvSpPr>
          <p:spPr bwMode="auto">
            <a:xfrm>
              <a:off x="2887663" y="1019175"/>
              <a:ext cx="23813" cy="4762"/>
            </a:xfrm>
            <a:custGeom>
              <a:avLst/>
              <a:gdLst>
                <a:gd name="T0" fmla="*/ 1 w 15"/>
                <a:gd name="T1" fmla="*/ 3 h 3"/>
                <a:gd name="T2" fmla="*/ 15 w 15"/>
                <a:gd name="T3" fmla="*/ 1 h 3"/>
                <a:gd name="T4" fmla="*/ 14 w 15"/>
                <a:gd name="T5" fmla="*/ 0 h 3"/>
                <a:gd name="T6" fmla="*/ 0 w 15"/>
                <a:gd name="T7" fmla="*/ 2 h 3"/>
                <a:gd name="T8" fmla="*/ 1 w 15"/>
                <a:gd name="T9" fmla="*/ 3 h 3"/>
              </a:gdLst>
              <a:ahLst/>
              <a:cxnLst>
                <a:cxn ang="0">
                  <a:pos x="T0" y="T1"/>
                </a:cxn>
                <a:cxn ang="0">
                  <a:pos x="T2" y="T3"/>
                </a:cxn>
                <a:cxn ang="0">
                  <a:pos x="T4" y="T5"/>
                </a:cxn>
                <a:cxn ang="0">
                  <a:pos x="T6" y="T7"/>
                </a:cxn>
                <a:cxn ang="0">
                  <a:pos x="T8" y="T9"/>
                </a:cxn>
              </a:cxnLst>
              <a:rect l="0" t="0" r="r" b="b"/>
              <a:pathLst>
                <a:path w="15" h="3">
                  <a:moveTo>
                    <a:pt x="1" y="3"/>
                  </a:moveTo>
                  <a:lnTo>
                    <a:pt x="15" y="1"/>
                  </a:lnTo>
                  <a:lnTo>
                    <a:pt x="14" y="0"/>
                  </a:lnTo>
                  <a:lnTo>
                    <a:pt x="0" y="2"/>
                  </a:lnTo>
                  <a:lnTo>
                    <a:pt x="1"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11" name="Freeform 43"/>
            <p:cNvSpPr/>
            <p:nvPr/>
          </p:nvSpPr>
          <p:spPr bwMode="auto">
            <a:xfrm>
              <a:off x="2351088" y="1001713"/>
              <a:ext cx="80963" cy="9525"/>
            </a:xfrm>
            <a:custGeom>
              <a:avLst/>
              <a:gdLst>
                <a:gd name="T0" fmla="*/ 26 w 57"/>
                <a:gd name="T1" fmla="*/ 7 h 7"/>
                <a:gd name="T2" fmla="*/ 57 w 57"/>
                <a:gd name="T3" fmla="*/ 1 h 7"/>
                <a:gd name="T4" fmla="*/ 0 w 57"/>
                <a:gd name="T5" fmla="*/ 2 h 7"/>
                <a:gd name="T6" fmla="*/ 26 w 57"/>
                <a:gd name="T7" fmla="*/ 7 h 7"/>
              </a:gdLst>
              <a:ahLst/>
              <a:cxnLst>
                <a:cxn ang="0">
                  <a:pos x="T0" y="T1"/>
                </a:cxn>
                <a:cxn ang="0">
                  <a:pos x="T2" y="T3"/>
                </a:cxn>
                <a:cxn ang="0">
                  <a:pos x="T4" y="T5"/>
                </a:cxn>
                <a:cxn ang="0">
                  <a:pos x="T6" y="T7"/>
                </a:cxn>
              </a:cxnLst>
              <a:rect l="0" t="0" r="r" b="b"/>
              <a:pathLst>
                <a:path w="57" h="7">
                  <a:moveTo>
                    <a:pt x="26" y="7"/>
                  </a:moveTo>
                  <a:cubicBezTo>
                    <a:pt x="47" y="7"/>
                    <a:pt x="44" y="2"/>
                    <a:pt x="57" y="1"/>
                  </a:cubicBezTo>
                  <a:cubicBezTo>
                    <a:pt x="33" y="2"/>
                    <a:pt x="28" y="0"/>
                    <a:pt x="0" y="2"/>
                  </a:cubicBezTo>
                  <a:cubicBezTo>
                    <a:pt x="22" y="3"/>
                    <a:pt x="27" y="4"/>
                    <a:pt x="26"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12" name="Freeform 44"/>
            <p:cNvSpPr/>
            <p:nvPr/>
          </p:nvSpPr>
          <p:spPr bwMode="auto">
            <a:xfrm>
              <a:off x="2432051" y="1003300"/>
              <a:ext cx="11113" cy="0"/>
            </a:xfrm>
            <a:custGeom>
              <a:avLst/>
              <a:gdLst>
                <a:gd name="T0" fmla="*/ 0 w 8"/>
                <a:gd name="T1" fmla="*/ 8 w 8"/>
                <a:gd name="T2" fmla="*/ 0 w 8"/>
              </a:gdLst>
              <a:ahLst/>
              <a:cxnLst>
                <a:cxn ang="0">
                  <a:pos x="T0" y="0"/>
                </a:cxn>
                <a:cxn ang="0">
                  <a:pos x="T1" y="0"/>
                </a:cxn>
                <a:cxn ang="0">
                  <a:pos x="T2" y="0"/>
                </a:cxn>
              </a:cxnLst>
              <a:rect l="0" t="0" r="r" b="b"/>
              <a:pathLst>
                <a:path w="8">
                  <a:moveTo>
                    <a:pt x="0" y="0"/>
                  </a:moveTo>
                  <a:cubicBezTo>
                    <a:pt x="2" y="0"/>
                    <a:pt x="5" y="0"/>
                    <a:pt x="8" y="0"/>
                  </a:cubicBezTo>
                  <a:cubicBezTo>
                    <a:pt x="4" y="0"/>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13" name="Freeform 45"/>
            <p:cNvSpPr/>
            <p:nvPr/>
          </p:nvSpPr>
          <p:spPr bwMode="auto">
            <a:xfrm>
              <a:off x="2298701" y="998538"/>
              <a:ext cx="26988" cy="4762"/>
            </a:xfrm>
            <a:custGeom>
              <a:avLst/>
              <a:gdLst>
                <a:gd name="T0" fmla="*/ 4 w 19"/>
                <a:gd name="T1" fmla="*/ 2 h 3"/>
                <a:gd name="T2" fmla="*/ 18 w 19"/>
                <a:gd name="T3" fmla="*/ 3 h 3"/>
                <a:gd name="T4" fmla="*/ 4 w 19"/>
                <a:gd name="T5" fmla="*/ 2 h 3"/>
              </a:gdLst>
              <a:ahLst/>
              <a:cxnLst>
                <a:cxn ang="0">
                  <a:pos x="T0" y="T1"/>
                </a:cxn>
                <a:cxn ang="0">
                  <a:pos x="T2" y="T3"/>
                </a:cxn>
                <a:cxn ang="0">
                  <a:pos x="T4" y="T5"/>
                </a:cxn>
              </a:cxnLst>
              <a:rect l="0" t="0" r="r" b="b"/>
              <a:pathLst>
                <a:path w="19" h="3">
                  <a:moveTo>
                    <a:pt x="4" y="2"/>
                  </a:moveTo>
                  <a:cubicBezTo>
                    <a:pt x="8" y="2"/>
                    <a:pt x="15" y="2"/>
                    <a:pt x="18" y="3"/>
                  </a:cubicBezTo>
                  <a:cubicBezTo>
                    <a:pt x="19" y="0"/>
                    <a:pt x="0" y="2"/>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14" name="Freeform 46"/>
            <p:cNvSpPr/>
            <p:nvPr/>
          </p:nvSpPr>
          <p:spPr bwMode="auto">
            <a:xfrm>
              <a:off x="2452688" y="1084263"/>
              <a:ext cx="3175"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1" y="0"/>
                    <a:pt x="2" y="0"/>
                    <a:pt x="2" y="0"/>
                  </a:cubicBezTo>
                  <a:cubicBezTo>
                    <a:pt x="2"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15" name="Freeform 47"/>
            <p:cNvSpPr/>
            <p:nvPr/>
          </p:nvSpPr>
          <p:spPr bwMode="auto">
            <a:xfrm>
              <a:off x="2424113" y="1076325"/>
              <a:ext cx="28575" cy="7937"/>
            </a:xfrm>
            <a:custGeom>
              <a:avLst/>
              <a:gdLst>
                <a:gd name="T0" fmla="*/ 0 w 20"/>
                <a:gd name="T1" fmla="*/ 4 h 6"/>
                <a:gd name="T2" fmla="*/ 20 w 20"/>
                <a:gd name="T3" fmla="*/ 6 h 6"/>
                <a:gd name="T4" fmla="*/ 0 w 20"/>
                <a:gd name="T5" fmla="*/ 4 h 6"/>
              </a:gdLst>
              <a:ahLst/>
              <a:cxnLst>
                <a:cxn ang="0">
                  <a:pos x="T0" y="T1"/>
                </a:cxn>
                <a:cxn ang="0">
                  <a:pos x="T2" y="T3"/>
                </a:cxn>
                <a:cxn ang="0">
                  <a:pos x="T4" y="T5"/>
                </a:cxn>
              </a:cxnLst>
              <a:rect l="0" t="0" r="r" b="b"/>
              <a:pathLst>
                <a:path w="20" h="6">
                  <a:moveTo>
                    <a:pt x="0" y="4"/>
                  </a:moveTo>
                  <a:cubicBezTo>
                    <a:pt x="2" y="6"/>
                    <a:pt x="14" y="5"/>
                    <a:pt x="20" y="6"/>
                  </a:cubicBezTo>
                  <a:cubicBezTo>
                    <a:pt x="13" y="5"/>
                    <a:pt x="7" y="0"/>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16" name="Freeform 48"/>
            <p:cNvSpPr/>
            <p:nvPr/>
          </p:nvSpPr>
          <p:spPr bwMode="auto">
            <a:xfrm>
              <a:off x="2214563" y="1016000"/>
              <a:ext cx="30163" cy="9525"/>
            </a:xfrm>
            <a:custGeom>
              <a:avLst/>
              <a:gdLst>
                <a:gd name="T0" fmla="*/ 0 w 21"/>
                <a:gd name="T1" fmla="*/ 2 h 7"/>
                <a:gd name="T2" fmla="*/ 7 w 21"/>
                <a:gd name="T3" fmla="*/ 7 h 7"/>
                <a:gd name="T4" fmla="*/ 0 w 21"/>
                <a:gd name="T5" fmla="*/ 2 h 7"/>
              </a:gdLst>
              <a:ahLst/>
              <a:cxnLst>
                <a:cxn ang="0">
                  <a:pos x="T0" y="T1"/>
                </a:cxn>
                <a:cxn ang="0">
                  <a:pos x="T2" y="T3"/>
                </a:cxn>
                <a:cxn ang="0">
                  <a:pos x="T4" y="T5"/>
                </a:cxn>
              </a:cxnLst>
              <a:rect l="0" t="0" r="r" b="b"/>
              <a:pathLst>
                <a:path w="21" h="7">
                  <a:moveTo>
                    <a:pt x="0" y="2"/>
                  </a:moveTo>
                  <a:cubicBezTo>
                    <a:pt x="4" y="2"/>
                    <a:pt x="10" y="4"/>
                    <a:pt x="7" y="7"/>
                  </a:cubicBezTo>
                  <a:cubicBezTo>
                    <a:pt x="13" y="5"/>
                    <a:pt x="2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17" name="Freeform 49"/>
            <p:cNvSpPr/>
            <p:nvPr/>
          </p:nvSpPr>
          <p:spPr bwMode="auto">
            <a:xfrm>
              <a:off x="2366963" y="1081088"/>
              <a:ext cx="26988" cy="1587"/>
            </a:xfrm>
            <a:custGeom>
              <a:avLst/>
              <a:gdLst>
                <a:gd name="T0" fmla="*/ 17 w 17"/>
                <a:gd name="T1" fmla="*/ 0 h 1"/>
                <a:gd name="T2" fmla="*/ 0 w 17"/>
                <a:gd name="T3" fmla="*/ 0 h 1"/>
                <a:gd name="T4" fmla="*/ 3 w 17"/>
                <a:gd name="T5" fmla="*/ 1 h 1"/>
                <a:gd name="T6" fmla="*/ 17 w 17"/>
                <a:gd name="T7" fmla="*/ 0 h 1"/>
              </a:gdLst>
              <a:ahLst/>
              <a:cxnLst>
                <a:cxn ang="0">
                  <a:pos x="T0" y="T1"/>
                </a:cxn>
                <a:cxn ang="0">
                  <a:pos x="T2" y="T3"/>
                </a:cxn>
                <a:cxn ang="0">
                  <a:pos x="T4" y="T5"/>
                </a:cxn>
                <a:cxn ang="0">
                  <a:pos x="T6" y="T7"/>
                </a:cxn>
              </a:cxnLst>
              <a:rect l="0" t="0" r="r" b="b"/>
              <a:pathLst>
                <a:path w="17" h="1">
                  <a:moveTo>
                    <a:pt x="17" y="0"/>
                  </a:moveTo>
                  <a:lnTo>
                    <a:pt x="0" y="0"/>
                  </a:lnTo>
                  <a:lnTo>
                    <a:pt x="3" y="1"/>
                  </a:lnTo>
                  <a:lnTo>
                    <a:pt x="1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18" name="Freeform 50"/>
            <p:cNvSpPr/>
            <p:nvPr/>
          </p:nvSpPr>
          <p:spPr bwMode="auto">
            <a:xfrm>
              <a:off x="1835151" y="1003300"/>
              <a:ext cx="38100" cy="17462"/>
            </a:xfrm>
            <a:custGeom>
              <a:avLst/>
              <a:gdLst>
                <a:gd name="T0" fmla="*/ 9 w 27"/>
                <a:gd name="T1" fmla="*/ 6 h 12"/>
                <a:gd name="T2" fmla="*/ 12 w 27"/>
                <a:gd name="T3" fmla="*/ 5 h 12"/>
                <a:gd name="T4" fmla="*/ 18 w 27"/>
                <a:gd name="T5" fmla="*/ 3 h 12"/>
                <a:gd name="T6" fmla="*/ 24 w 27"/>
                <a:gd name="T7" fmla="*/ 1 h 12"/>
                <a:gd name="T8" fmla="*/ 27 w 27"/>
                <a:gd name="T9" fmla="*/ 0 h 12"/>
                <a:gd name="T10" fmla="*/ 23 w 27"/>
                <a:gd name="T11" fmla="*/ 0 h 12"/>
                <a:gd name="T12" fmla="*/ 15 w 27"/>
                <a:gd name="T13" fmla="*/ 2 h 12"/>
                <a:gd name="T14" fmla="*/ 7 w 27"/>
                <a:gd name="T15" fmla="*/ 4 h 12"/>
                <a:gd name="T16" fmla="*/ 4 w 27"/>
                <a:gd name="T17" fmla="*/ 5 h 12"/>
                <a:gd name="T18" fmla="*/ 9 w 27"/>
                <a:gd name="T19"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12">
                  <a:moveTo>
                    <a:pt x="9" y="6"/>
                  </a:moveTo>
                  <a:cubicBezTo>
                    <a:pt x="9" y="6"/>
                    <a:pt x="10" y="6"/>
                    <a:pt x="12" y="5"/>
                  </a:cubicBezTo>
                  <a:cubicBezTo>
                    <a:pt x="13" y="4"/>
                    <a:pt x="15" y="4"/>
                    <a:pt x="18" y="3"/>
                  </a:cubicBezTo>
                  <a:cubicBezTo>
                    <a:pt x="20" y="2"/>
                    <a:pt x="22" y="1"/>
                    <a:pt x="24" y="1"/>
                  </a:cubicBezTo>
                  <a:cubicBezTo>
                    <a:pt x="25" y="0"/>
                    <a:pt x="27" y="0"/>
                    <a:pt x="27" y="0"/>
                  </a:cubicBezTo>
                  <a:cubicBezTo>
                    <a:pt x="27" y="0"/>
                    <a:pt x="25" y="0"/>
                    <a:pt x="23" y="0"/>
                  </a:cubicBezTo>
                  <a:cubicBezTo>
                    <a:pt x="21" y="1"/>
                    <a:pt x="18" y="1"/>
                    <a:pt x="15" y="2"/>
                  </a:cubicBezTo>
                  <a:cubicBezTo>
                    <a:pt x="12" y="3"/>
                    <a:pt x="9" y="3"/>
                    <a:pt x="7" y="4"/>
                  </a:cubicBezTo>
                  <a:cubicBezTo>
                    <a:pt x="5" y="5"/>
                    <a:pt x="4" y="5"/>
                    <a:pt x="4" y="5"/>
                  </a:cubicBezTo>
                  <a:cubicBezTo>
                    <a:pt x="10" y="4"/>
                    <a:pt x="0" y="12"/>
                    <a:pt x="9"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19" name="Freeform 51"/>
            <p:cNvSpPr/>
            <p:nvPr/>
          </p:nvSpPr>
          <p:spPr bwMode="auto">
            <a:xfrm>
              <a:off x="1833563" y="1011238"/>
              <a:ext cx="7938" cy="3175"/>
            </a:xfrm>
            <a:custGeom>
              <a:avLst/>
              <a:gdLst>
                <a:gd name="T0" fmla="*/ 0 w 5"/>
                <a:gd name="T1" fmla="*/ 2 h 2"/>
                <a:gd name="T2" fmla="*/ 5 w 5"/>
                <a:gd name="T3" fmla="*/ 0 h 2"/>
                <a:gd name="T4" fmla="*/ 0 w 5"/>
                <a:gd name="T5" fmla="*/ 2 h 2"/>
              </a:gdLst>
              <a:ahLst/>
              <a:cxnLst>
                <a:cxn ang="0">
                  <a:pos x="T0" y="T1"/>
                </a:cxn>
                <a:cxn ang="0">
                  <a:pos x="T2" y="T3"/>
                </a:cxn>
                <a:cxn ang="0">
                  <a:pos x="T4" y="T5"/>
                </a:cxn>
              </a:cxnLst>
              <a:rect l="0" t="0" r="r" b="b"/>
              <a:pathLst>
                <a:path w="5" h="2">
                  <a:moveTo>
                    <a:pt x="0" y="2"/>
                  </a:moveTo>
                  <a:cubicBezTo>
                    <a:pt x="5" y="0"/>
                    <a:pt x="5" y="0"/>
                    <a:pt x="5" y="0"/>
                  </a:cubicBezTo>
                  <a:cubicBezTo>
                    <a:pt x="4" y="1"/>
                    <a:pt x="2"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20" name="Freeform 52"/>
            <p:cNvSpPr/>
            <p:nvPr/>
          </p:nvSpPr>
          <p:spPr bwMode="auto">
            <a:xfrm>
              <a:off x="1728788" y="1104900"/>
              <a:ext cx="17463" cy="39687"/>
            </a:xfrm>
            <a:custGeom>
              <a:avLst/>
              <a:gdLst>
                <a:gd name="T0" fmla="*/ 11 w 13"/>
                <a:gd name="T1" fmla="*/ 4 h 29"/>
                <a:gd name="T2" fmla="*/ 13 w 13"/>
                <a:gd name="T3" fmla="*/ 0 h 29"/>
                <a:gd name="T4" fmla="*/ 6 w 13"/>
                <a:gd name="T5" fmla="*/ 14 h 29"/>
                <a:gd name="T6" fmla="*/ 2 w 13"/>
                <a:gd name="T7" fmla="*/ 24 h 29"/>
                <a:gd name="T8" fmla="*/ 0 w 13"/>
                <a:gd name="T9" fmla="*/ 29 h 29"/>
                <a:gd name="T10" fmla="*/ 1 w 13"/>
                <a:gd name="T11" fmla="*/ 26 h 29"/>
                <a:gd name="T12" fmla="*/ 3 w 13"/>
                <a:gd name="T13" fmla="*/ 22 h 29"/>
                <a:gd name="T14" fmla="*/ 7 w 13"/>
                <a:gd name="T15" fmla="*/ 13 h 29"/>
                <a:gd name="T16" fmla="*/ 11 w 13"/>
                <a:gd name="T17" fmla="*/ 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29">
                  <a:moveTo>
                    <a:pt x="11" y="4"/>
                  </a:moveTo>
                  <a:cubicBezTo>
                    <a:pt x="12" y="1"/>
                    <a:pt x="13" y="0"/>
                    <a:pt x="13" y="0"/>
                  </a:cubicBezTo>
                  <a:cubicBezTo>
                    <a:pt x="13" y="0"/>
                    <a:pt x="9" y="6"/>
                    <a:pt x="6" y="14"/>
                  </a:cubicBezTo>
                  <a:cubicBezTo>
                    <a:pt x="4" y="17"/>
                    <a:pt x="3" y="21"/>
                    <a:pt x="2" y="24"/>
                  </a:cubicBezTo>
                  <a:cubicBezTo>
                    <a:pt x="1" y="27"/>
                    <a:pt x="0" y="29"/>
                    <a:pt x="0" y="29"/>
                  </a:cubicBezTo>
                  <a:cubicBezTo>
                    <a:pt x="1" y="26"/>
                    <a:pt x="1" y="26"/>
                    <a:pt x="1" y="26"/>
                  </a:cubicBezTo>
                  <a:cubicBezTo>
                    <a:pt x="1" y="26"/>
                    <a:pt x="2" y="25"/>
                    <a:pt x="3" y="22"/>
                  </a:cubicBezTo>
                  <a:cubicBezTo>
                    <a:pt x="4" y="19"/>
                    <a:pt x="5" y="16"/>
                    <a:pt x="7" y="13"/>
                  </a:cubicBezTo>
                  <a:cubicBezTo>
                    <a:pt x="8" y="9"/>
                    <a:pt x="10" y="6"/>
                    <a:pt x="1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21" name="Freeform 53"/>
            <p:cNvSpPr/>
            <p:nvPr/>
          </p:nvSpPr>
          <p:spPr bwMode="auto">
            <a:xfrm>
              <a:off x="1704976" y="1284288"/>
              <a:ext cx="4763" cy="25400"/>
            </a:xfrm>
            <a:custGeom>
              <a:avLst/>
              <a:gdLst>
                <a:gd name="T0" fmla="*/ 1 w 3"/>
                <a:gd name="T1" fmla="*/ 0 h 16"/>
                <a:gd name="T2" fmla="*/ 0 w 3"/>
                <a:gd name="T3" fmla="*/ 2 h 16"/>
                <a:gd name="T4" fmla="*/ 2 w 3"/>
                <a:gd name="T5" fmla="*/ 16 h 16"/>
                <a:gd name="T6" fmla="*/ 3 w 3"/>
                <a:gd name="T7" fmla="*/ 13 h 16"/>
                <a:gd name="T8" fmla="*/ 1 w 3"/>
                <a:gd name="T9" fmla="*/ 0 h 16"/>
              </a:gdLst>
              <a:ahLst/>
              <a:cxnLst>
                <a:cxn ang="0">
                  <a:pos x="T0" y="T1"/>
                </a:cxn>
                <a:cxn ang="0">
                  <a:pos x="T2" y="T3"/>
                </a:cxn>
                <a:cxn ang="0">
                  <a:pos x="T4" y="T5"/>
                </a:cxn>
                <a:cxn ang="0">
                  <a:pos x="T6" y="T7"/>
                </a:cxn>
                <a:cxn ang="0">
                  <a:pos x="T8" y="T9"/>
                </a:cxn>
              </a:cxnLst>
              <a:rect l="0" t="0" r="r" b="b"/>
              <a:pathLst>
                <a:path w="3" h="16">
                  <a:moveTo>
                    <a:pt x="1" y="0"/>
                  </a:moveTo>
                  <a:lnTo>
                    <a:pt x="0" y="2"/>
                  </a:lnTo>
                  <a:lnTo>
                    <a:pt x="2" y="16"/>
                  </a:lnTo>
                  <a:lnTo>
                    <a:pt x="3" y="13"/>
                  </a:ln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22" name="Freeform 54"/>
            <p:cNvSpPr/>
            <p:nvPr/>
          </p:nvSpPr>
          <p:spPr bwMode="auto">
            <a:xfrm>
              <a:off x="1919288" y="2222500"/>
              <a:ext cx="6350" cy="1587"/>
            </a:xfrm>
            <a:custGeom>
              <a:avLst/>
              <a:gdLst>
                <a:gd name="T0" fmla="*/ 0 w 5"/>
                <a:gd name="T1" fmla="*/ 1 h 1"/>
                <a:gd name="T2" fmla="*/ 5 w 5"/>
                <a:gd name="T3" fmla="*/ 0 h 1"/>
                <a:gd name="T4" fmla="*/ 0 w 5"/>
                <a:gd name="T5" fmla="*/ 1 h 1"/>
              </a:gdLst>
              <a:ahLst/>
              <a:cxnLst>
                <a:cxn ang="0">
                  <a:pos x="T0" y="T1"/>
                </a:cxn>
                <a:cxn ang="0">
                  <a:pos x="T2" y="T3"/>
                </a:cxn>
                <a:cxn ang="0">
                  <a:pos x="T4" y="T5"/>
                </a:cxn>
              </a:cxnLst>
              <a:rect l="0" t="0" r="r" b="b"/>
              <a:pathLst>
                <a:path w="5" h="1">
                  <a:moveTo>
                    <a:pt x="0" y="1"/>
                  </a:moveTo>
                  <a:cubicBezTo>
                    <a:pt x="3" y="0"/>
                    <a:pt x="5" y="0"/>
                    <a:pt x="5" y="0"/>
                  </a:cubicBezTo>
                  <a:cubicBezTo>
                    <a:pt x="3" y="0"/>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23" name="Freeform 55"/>
            <p:cNvSpPr/>
            <p:nvPr/>
          </p:nvSpPr>
          <p:spPr bwMode="auto">
            <a:xfrm>
              <a:off x="1703388" y="2011363"/>
              <a:ext cx="612775" cy="241300"/>
            </a:xfrm>
            <a:custGeom>
              <a:avLst/>
              <a:gdLst>
                <a:gd name="T0" fmla="*/ 411 w 433"/>
                <a:gd name="T1" fmla="*/ 160 h 171"/>
                <a:gd name="T2" fmla="*/ 338 w 433"/>
                <a:gd name="T3" fmla="*/ 159 h 171"/>
                <a:gd name="T4" fmla="*/ 334 w 433"/>
                <a:gd name="T5" fmla="*/ 154 h 171"/>
                <a:gd name="T6" fmla="*/ 290 w 433"/>
                <a:gd name="T7" fmla="*/ 151 h 171"/>
                <a:gd name="T8" fmla="*/ 233 w 433"/>
                <a:gd name="T9" fmla="*/ 154 h 171"/>
                <a:gd name="T10" fmla="*/ 181 w 433"/>
                <a:gd name="T11" fmla="*/ 152 h 171"/>
                <a:gd name="T12" fmla="*/ 153 w 433"/>
                <a:gd name="T13" fmla="*/ 151 h 171"/>
                <a:gd name="T14" fmla="*/ 142 w 433"/>
                <a:gd name="T15" fmla="*/ 151 h 171"/>
                <a:gd name="T16" fmla="*/ 127 w 433"/>
                <a:gd name="T17" fmla="*/ 151 h 171"/>
                <a:gd name="T18" fmla="*/ 110 w 433"/>
                <a:gd name="T19" fmla="*/ 149 h 171"/>
                <a:gd name="T20" fmla="*/ 87 w 433"/>
                <a:gd name="T21" fmla="*/ 142 h 171"/>
                <a:gd name="T22" fmla="*/ 74 w 433"/>
                <a:gd name="T23" fmla="*/ 135 h 171"/>
                <a:gd name="T24" fmla="*/ 79 w 433"/>
                <a:gd name="T25" fmla="*/ 144 h 171"/>
                <a:gd name="T26" fmla="*/ 40 w 433"/>
                <a:gd name="T27" fmla="*/ 108 h 171"/>
                <a:gd name="T28" fmla="*/ 54 w 433"/>
                <a:gd name="T29" fmla="*/ 120 h 171"/>
                <a:gd name="T30" fmla="*/ 48 w 433"/>
                <a:gd name="T31" fmla="*/ 113 h 171"/>
                <a:gd name="T32" fmla="*/ 34 w 433"/>
                <a:gd name="T33" fmla="*/ 102 h 171"/>
                <a:gd name="T34" fmla="*/ 27 w 433"/>
                <a:gd name="T35" fmla="*/ 94 h 171"/>
                <a:gd name="T36" fmla="*/ 28 w 433"/>
                <a:gd name="T37" fmla="*/ 85 h 171"/>
                <a:gd name="T38" fmla="*/ 34 w 433"/>
                <a:gd name="T39" fmla="*/ 93 h 171"/>
                <a:gd name="T40" fmla="*/ 47 w 433"/>
                <a:gd name="T41" fmla="*/ 109 h 171"/>
                <a:gd name="T42" fmla="*/ 62 w 433"/>
                <a:gd name="T43" fmla="*/ 121 h 171"/>
                <a:gd name="T44" fmla="*/ 51 w 433"/>
                <a:gd name="T45" fmla="*/ 109 h 171"/>
                <a:gd name="T46" fmla="*/ 34 w 433"/>
                <a:gd name="T47" fmla="*/ 87 h 171"/>
                <a:gd name="T48" fmla="*/ 26 w 433"/>
                <a:gd name="T49" fmla="*/ 72 h 171"/>
                <a:gd name="T50" fmla="*/ 20 w 433"/>
                <a:gd name="T51" fmla="*/ 52 h 171"/>
                <a:gd name="T52" fmla="*/ 19 w 433"/>
                <a:gd name="T53" fmla="*/ 53 h 171"/>
                <a:gd name="T54" fmla="*/ 22 w 433"/>
                <a:gd name="T55" fmla="*/ 74 h 171"/>
                <a:gd name="T56" fmla="*/ 15 w 433"/>
                <a:gd name="T57" fmla="*/ 61 h 171"/>
                <a:gd name="T58" fmla="*/ 11 w 433"/>
                <a:gd name="T59" fmla="*/ 39 h 171"/>
                <a:gd name="T60" fmla="*/ 10 w 433"/>
                <a:gd name="T61" fmla="*/ 10 h 171"/>
                <a:gd name="T62" fmla="*/ 4 w 433"/>
                <a:gd name="T63" fmla="*/ 3 h 171"/>
                <a:gd name="T64" fmla="*/ 3 w 433"/>
                <a:gd name="T65" fmla="*/ 2 h 171"/>
                <a:gd name="T66" fmla="*/ 0 w 433"/>
                <a:gd name="T67" fmla="*/ 27 h 171"/>
                <a:gd name="T68" fmla="*/ 2 w 433"/>
                <a:gd name="T69" fmla="*/ 58 h 171"/>
                <a:gd name="T70" fmla="*/ 9 w 433"/>
                <a:gd name="T71" fmla="*/ 69 h 171"/>
                <a:gd name="T72" fmla="*/ 30 w 433"/>
                <a:gd name="T73" fmla="*/ 111 h 171"/>
                <a:gd name="T74" fmla="*/ 39 w 433"/>
                <a:gd name="T75" fmla="*/ 123 h 171"/>
                <a:gd name="T76" fmla="*/ 50 w 433"/>
                <a:gd name="T77" fmla="*/ 133 h 171"/>
                <a:gd name="T78" fmla="*/ 65 w 433"/>
                <a:gd name="T79" fmla="*/ 144 h 171"/>
                <a:gd name="T80" fmla="*/ 69 w 433"/>
                <a:gd name="T81" fmla="*/ 146 h 171"/>
                <a:gd name="T82" fmla="*/ 77 w 433"/>
                <a:gd name="T83" fmla="*/ 151 h 171"/>
                <a:gd name="T84" fmla="*/ 62 w 433"/>
                <a:gd name="T85" fmla="*/ 146 h 171"/>
                <a:gd name="T86" fmla="*/ 105 w 433"/>
                <a:gd name="T87" fmla="*/ 165 h 171"/>
                <a:gd name="T88" fmla="*/ 113 w 433"/>
                <a:gd name="T89" fmla="*/ 165 h 171"/>
                <a:gd name="T90" fmla="*/ 124 w 433"/>
                <a:gd name="T91" fmla="*/ 168 h 171"/>
                <a:gd name="T92" fmla="*/ 139 w 433"/>
                <a:gd name="T93" fmla="*/ 169 h 171"/>
                <a:gd name="T94" fmla="*/ 146 w 433"/>
                <a:gd name="T95" fmla="*/ 169 h 171"/>
                <a:gd name="T96" fmla="*/ 153 w 433"/>
                <a:gd name="T97" fmla="*/ 169 h 171"/>
                <a:gd name="T98" fmla="*/ 186 w 433"/>
                <a:gd name="T99" fmla="*/ 171 h 171"/>
                <a:gd name="T100" fmla="*/ 433 w 433"/>
                <a:gd name="T101" fmla="*/ 169 h 171"/>
                <a:gd name="T102" fmla="*/ 383 w 433"/>
                <a:gd name="T103" fmla="*/ 16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33" h="171">
                  <a:moveTo>
                    <a:pt x="383" y="160"/>
                  </a:moveTo>
                  <a:cubicBezTo>
                    <a:pt x="391" y="158"/>
                    <a:pt x="403" y="159"/>
                    <a:pt x="411" y="160"/>
                  </a:cubicBezTo>
                  <a:cubicBezTo>
                    <a:pt x="413" y="157"/>
                    <a:pt x="403" y="155"/>
                    <a:pt x="404" y="152"/>
                  </a:cubicBezTo>
                  <a:cubicBezTo>
                    <a:pt x="373" y="149"/>
                    <a:pt x="369" y="161"/>
                    <a:pt x="338" y="159"/>
                  </a:cubicBezTo>
                  <a:cubicBezTo>
                    <a:pt x="340" y="156"/>
                    <a:pt x="349" y="154"/>
                    <a:pt x="329" y="154"/>
                  </a:cubicBezTo>
                  <a:cubicBezTo>
                    <a:pt x="334" y="154"/>
                    <a:pt x="334" y="154"/>
                    <a:pt x="334" y="154"/>
                  </a:cubicBezTo>
                  <a:cubicBezTo>
                    <a:pt x="303" y="157"/>
                    <a:pt x="310" y="147"/>
                    <a:pt x="290" y="155"/>
                  </a:cubicBezTo>
                  <a:cubicBezTo>
                    <a:pt x="290" y="151"/>
                    <a:pt x="290" y="151"/>
                    <a:pt x="290" y="151"/>
                  </a:cubicBezTo>
                  <a:cubicBezTo>
                    <a:pt x="276" y="154"/>
                    <a:pt x="248" y="154"/>
                    <a:pt x="232" y="154"/>
                  </a:cubicBezTo>
                  <a:cubicBezTo>
                    <a:pt x="233" y="154"/>
                    <a:pt x="233" y="154"/>
                    <a:pt x="233" y="154"/>
                  </a:cubicBezTo>
                  <a:cubicBezTo>
                    <a:pt x="189" y="158"/>
                    <a:pt x="208" y="155"/>
                    <a:pt x="159" y="157"/>
                  </a:cubicBezTo>
                  <a:cubicBezTo>
                    <a:pt x="181" y="152"/>
                    <a:pt x="181" y="152"/>
                    <a:pt x="181" y="152"/>
                  </a:cubicBezTo>
                  <a:cubicBezTo>
                    <a:pt x="164" y="150"/>
                    <a:pt x="160" y="155"/>
                    <a:pt x="148" y="155"/>
                  </a:cubicBezTo>
                  <a:cubicBezTo>
                    <a:pt x="149" y="154"/>
                    <a:pt x="147" y="152"/>
                    <a:pt x="153" y="151"/>
                  </a:cubicBezTo>
                  <a:cubicBezTo>
                    <a:pt x="152" y="151"/>
                    <a:pt x="150" y="151"/>
                    <a:pt x="148" y="151"/>
                  </a:cubicBezTo>
                  <a:cubicBezTo>
                    <a:pt x="147" y="151"/>
                    <a:pt x="145" y="151"/>
                    <a:pt x="142" y="151"/>
                  </a:cubicBezTo>
                  <a:cubicBezTo>
                    <a:pt x="140" y="152"/>
                    <a:pt x="137" y="152"/>
                    <a:pt x="135" y="152"/>
                  </a:cubicBezTo>
                  <a:cubicBezTo>
                    <a:pt x="132" y="152"/>
                    <a:pt x="129" y="151"/>
                    <a:pt x="127" y="151"/>
                  </a:cubicBezTo>
                  <a:cubicBezTo>
                    <a:pt x="124" y="151"/>
                    <a:pt x="121" y="151"/>
                    <a:pt x="118" y="150"/>
                  </a:cubicBezTo>
                  <a:cubicBezTo>
                    <a:pt x="115" y="150"/>
                    <a:pt x="112" y="149"/>
                    <a:pt x="110" y="149"/>
                  </a:cubicBezTo>
                  <a:cubicBezTo>
                    <a:pt x="107" y="148"/>
                    <a:pt x="104" y="147"/>
                    <a:pt x="102" y="147"/>
                  </a:cubicBezTo>
                  <a:cubicBezTo>
                    <a:pt x="96" y="145"/>
                    <a:pt x="92" y="143"/>
                    <a:pt x="87" y="142"/>
                  </a:cubicBezTo>
                  <a:cubicBezTo>
                    <a:pt x="83" y="140"/>
                    <a:pt x="80" y="138"/>
                    <a:pt x="78" y="137"/>
                  </a:cubicBezTo>
                  <a:cubicBezTo>
                    <a:pt x="75" y="136"/>
                    <a:pt x="74" y="135"/>
                    <a:pt x="74" y="135"/>
                  </a:cubicBezTo>
                  <a:cubicBezTo>
                    <a:pt x="64" y="130"/>
                    <a:pt x="65" y="131"/>
                    <a:pt x="68" y="134"/>
                  </a:cubicBezTo>
                  <a:cubicBezTo>
                    <a:pt x="71" y="138"/>
                    <a:pt x="77" y="142"/>
                    <a:pt x="79" y="144"/>
                  </a:cubicBezTo>
                  <a:cubicBezTo>
                    <a:pt x="74" y="143"/>
                    <a:pt x="63" y="136"/>
                    <a:pt x="54" y="128"/>
                  </a:cubicBezTo>
                  <a:cubicBezTo>
                    <a:pt x="46" y="119"/>
                    <a:pt x="40" y="110"/>
                    <a:pt x="40" y="108"/>
                  </a:cubicBezTo>
                  <a:cubicBezTo>
                    <a:pt x="42" y="110"/>
                    <a:pt x="47" y="115"/>
                    <a:pt x="51" y="118"/>
                  </a:cubicBezTo>
                  <a:cubicBezTo>
                    <a:pt x="53" y="119"/>
                    <a:pt x="54" y="120"/>
                    <a:pt x="54" y="120"/>
                  </a:cubicBezTo>
                  <a:cubicBezTo>
                    <a:pt x="55" y="120"/>
                    <a:pt x="54" y="119"/>
                    <a:pt x="52" y="116"/>
                  </a:cubicBezTo>
                  <a:cubicBezTo>
                    <a:pt x="52" y="116"/>
                    <a:pt x="50" y="115"/>
                    <a:pt x="48" y="113"/>
                  </a:cubicBezTo>
                  <a:cubicBezTo>
                    <a:pt x="45" y="111"/>
                    <a:pt x="42" y="109"/>
                    <a:pt x="39" y="106"/>
                  </a:cubicBezTo>
                  <a:cubicBezTo>
                    <a:pt x="37" y="105"/>
                    <a:pt x="36" y="103"/>
                    <a:pt x="34" y="102"/>
                  </a:cubicBezTo>
                  <a:cubicBezTo>
                    <a:pt x="33" y="100"/>
                    <a:pt x="32" y="99"/>
                    <a:pt x="31" y="98"/>
                  </a:cubicBezTo>
                  <a:cubicBezTo>
                    <a:pt x="29" y="95"/>
                    <a:pt x="27" y="94"/>
                    <a:pt x="27" y="94"/>
                  </a:cubicBezTo>
                  <a:cubicBezTo>
                    <a:pt x="23" y="83"/>
                    <a:pt x="23" y="80"/>
                    <a:pt x="24" y="81"/>
                  </a:cubicBezTo>
                  <a:cubicBezTo>
                    <a:pt x="25" y="81"/>
                    <a:pt x="26" y="83"/>
                    <a:pt x="28" y="85"/>
                  </a:cubicBezTo>
                  <a:cubicBezTo>
                    <a:pt x="29" y="86"/>
                    <a:pt x="29" y="87"/>
                    <a:pt x="31" y="89"/>
                  </a:cubicBezTo>
                  <a:cubicBezTo>
                    <a:pt x="32" y="90"/>
                    <a:pt x="33" y="92"/>
                    <a:pt x="34" y="93"/>
                  </a:cubicBezTo>
                  <a:cubicBezTo>
                    <a:pt x="37" y="96"/>
                    <a:pt x="39" y="100"/>
                    <a:pt x="43" y="103"/>
                  </a:cubicBezTo>
                  <a:cubicBezTo>
                    <a:pt x="44" y="105"/>
                    <a:pt x="46" y="107"/>
                    <a:pt x="47" y="109"/>
                  </a:cubicBezTo>
                  <a:cubicBezTo>
                    <a:pt x="49" y="110"/>
                    <a:pt x="51" y="112"/>
                    <a:pt x="52" y="113"/>
                  </a:cubicBezTo>
                  <a:cubicBezTo>
                    <a:pt x="56" y="116"/>
                    <a:pt x="59" y="119"/>
                    <a:pt x="62" y="121"/>
                  </a:cubicBezTo>
                  <a:cubicBezTo>
                    <a:pt x="66" y="124"/>
                    <a:pt x="68" y="126"/>
                    <a:pt x="71" y="127"/>
                  </a:cubicBezTo>
                  <a:cubicBezTo>
                    <a:pt x="62" y="120"/>
                    <a:pt x="56" y="114"/>
                    <a:pt x="51" y="109"/>
                  </a:cubicBezTo>
                  <a:cubicBezTo>
                    <a:pt x="46" y="103"/>
                    <a:pt x="41" y="98"/>
                    <a:pt x="37" y="92"/>
                  </a:cubicBezTo>
                  <a:cubicBezTo>
                    <a:pt x="36" y="90"/>
                    <a:pt x="35" y="89"/>
                    <a:pt x="34" y="87"/>
                  </a:cubicBezTo>
                  <a:cubicBezTo>
                    <a:pt x="33" y="86"/>
                    <a:pt x="32" y="84"/>
                    <a:pt x="31" y="83"/>
                  </a:cubicBezTo>
                  <a:cubicBezTo>
                    <a:pt x="30" y="79"/>
                    <a:pt x="28" y="76"/>
                    <a:pt x="26" y="72"/>
                  </a:cubicBezTo>
                  <a:cubicBezTo>
                    <a:pt x="24" y="68"/>
                    <a:pt x="23" y="64"/>
                    <a:pt x="22" y="59"/>
                  </a:cubicBezTo>
                  <a:cubicBezTo>
                    <a:pt x="21" y="57"/>
                    <a:pt x="20" y="55"/>
                    <a:pt x="20" y="52"/>
                  </a:cubicBezTo>
                  <a:cubicBezTo>
                    <a:pt x="19" y="50"/>
                    <a:pt x="19" y="47"/>
                    <a:pt x="18" y="44"/>
                  </a:cubicBezTo>
                  <a:cubicBezTo>
                    <a:pt x="19" y="47"/>
                    <a:pt x="19" y="50"/>
                    <a:pt x="19" y="53"/>
                  </a:cubicBezTo>
                  <a:cubicBezTo>
                    <a:pt x="20" y="56"/>
                    <a:pt x="20" y="59"/>
                    <a:pt x="20" y="61"/>
                  </a:cubicBezTo>
                  <a:cubicBezTo>
                    <a:pt x="21" y="66"/>
                    <a:pt x="21" y="70"/>
                    <a:pt x="22" y="74"/>
                  </a:cubicBezTo>
                  <a:cubicBezTo>
                    <a:pt x="21" y="74"/>
                    <a:pt x="19" y="72"/>
                    <a:pt x="18" y="68"/>
                  </a:cubicBezTo>
                  <a:cubicBezTo>
                    <a:pt x="16" y="66"/>
                    <a:pt x="16" y="64"/>
                    <a:pt x="15" y="61"/>
                  </a:cubicBezTo>
                  <a:cubicBezTo>
                    <a:pt x="14" y="58"/>
                    <a:pt x="13" y="54"/>
                    <a:pt x="12" y="51"/>
                  </a:cubicBezTo>
                  <a:cubicBezTo>
                    <a:pt x="12" y="47"/>
                    <a:pt x="11" y="43"/>
                    <a:pt x="11" y="39"/>
                  </a:cubicBezTo>
                  <a:cubicBezTo>
                    <a:pt x="10" y="35"/>
                    <a:pt x="10" y="30"/>
                    <a:pt x="10" y="26"/>
                  </a:cubicBezTo>
                  <a:cubicBezTo>
                    <a:pt x="10" y="21"/>
                    <a:pt x="10" y="15"/>
                    <a:pt x="10" y="10"/>
                  </a:cubicBezTo>
                  <a:cubicBezTo>
                    <a:pt x="8" y="23"/>
                    <a:pt x="6" y="15"/>
                    <a:pt x="4" y="6"/>
                  </a:cubicBezTo>
                  <a:cubicBezTo>
                    <a:pt x="4" y="5"/>
                    <a:pt x="4" y="4"/>
                    <a:pt x="4" y="3"/>
                  </a:cubicBezTo>
                  <a:cubicBezTo>
                    <a:pt x="4" y="2"/>
                    <a:pt x="3" y="1"/>
                    <a:pt x="3" y="0"/>
                  </a:cubicBezTo>
                  <a:cubicBezTo>
                    <a:pt x="3" y="2"/>
                    <a:pt x="3" y="2"/>
                    <a:pt x="3" y="2"/>
                  </a:cubicBezTo>
                  <a:cubicBezTo>
                    <a:pt x="3" y="2"/>
                    <a:pt x="2" y="2"/>
                    <a:pt x="1" y="4"/>
                  </a:cubicBezTo>
                  <a:cubicBezTo>
                    <a:pt x="2" y="12"/>
                    <a:pt x="1" y="19"/>
                    <a:pt x="0" y="27"/>
                  </a:cubicBezTo>
                  <a:cubicBezTo>
                    <a:pt x="0" y="32"/>
                    <a:pt x="0" y="38"/>
                    <a:pt x="0" y="43"/>
                  </a:cubicBezTo>
                  <a:cubicBezTo>
                    <a:pt x="0" y="48"/>
                    <a:pt x="1" y="53"/>
                    <a:pt x="2" y="58"/>
                  </a:cubicBezTo>
                  <a:cubicBezTo>
                    <a:pt x="3" y="53"/>
                    <a:pt x="4" y="54"/>
                    <a:pt x="6" y="59"/>
                  </a:cubicBezTo>
                  <a:cubicBezTo>
                    <a:pt x="7" y="62"/>
                    <a:pt x="8" y="65"/>
                    <a:pt x="9" y="69"/>
                  </a:cubicBezTo>
                  <a:cubicBezTo>
                    <a:pt x="11" y="73"/>
                    <a:pt x="12" y="78"/>
                    <a:pt x="14" y="83"/>
                  </a:cubicBezTo>
                  <a:cubicBezTo>
                    <a:pt x="18" y="92"/>
                    <a:pt x="24" y="103"/>
                    <a:pt x="30" y="111"/>
                  </a:cubicBezTo>
                  <a:cubicBezTo>
                    <a:pt x="32" y="114"/>
                    <a:pt x="33" y="116"/>
                    <a:pt x="35" y="118"/>
                  </a:cubicBezTo>
                  <a:cubicBezTo>
                    <a:pt x="36" y="119"/>
                    <a:pt x="38" y="121"/>
                    <a:pt x="39" y="123"/>
                  </a:cubicBezTo>
                  <a:cubicBezTo>
                    <a:pt x="42" y="126"/>
                    <a:pt x="45" y="129"/>
                    <a:pt x="47" y="130"/>
                  </a:cubicBezTo>
                  <a:cubicBezTo>
                    <a:pt x="47" y="130"/>
                    <a:pt x="49" y="131"/>
                    <a:pt x="50" y="133"/>
                  </a:cubicBezTo>
                  <a:cubicBezTo>
                    <a:pt x="52" y="135"/>
                    <a:pt x="55" y="137"/>
                    <a:pt x="58" y="139"/>
                  </a:cubicBezTo>
                  <a:cubicBezTo>
                    <a:pt x="60" y="141"/>
                    <a:pt x="63" y="143"/>
                    <a:pt x="65" y="144"/>
                  </a:cubicBezTo>
                  <a:cubicBezTo>
                    <a:pt x="66" y="145"/>
                    <a:pt x="67" y="145"/>
                    <a:pt x="68" y="146"/>
                  </a:cubicBezTo>
                  <a:cubicBezTo>
                    <a:pt x="68" y="146"/>
                    <a:pt x="69" y="146"/>
                    <a:pt x="69" y="146"/>
                  </a:cubicBezTo>
                  <a:cubicBezTo>
                    <a:pt x="69" y="146"/>
                    <a:pt x="71" y="148"/>
                    <a:pt x="73" y="149"/>
                  </a:cubicBezTo>
                  <a:cubicBezTo>
                    <a:pt x="75" y="150"/>
                    <a:pt x="77" y="151"/>
                    <a:pt x="77" y="151"/>
                  </a:cubicBezTo>
                  <a:cubicBezTo>
                    <a:pt x="78" y="152"/>
                    <a:pt x="77" y="153"/>
                    <a:pt x="75" y="152"/>
                  </a:cubicBezTo>
                  <a:cubicBezTo>
                    <a:pt x="73" y="151"/>
                    <a:pt x="68" y="150"/>
                    <a:pt x="62" y="146"/>
                  </a:cubicBezTo>
                  <a:cubicBezTo>
                    <a:pt x="67" y="149"/>
                    <a:pt x="79" y="156"/>
                    <a:pt x="90" y="160"/>
                  </a:cubicBezTo>
                  <a:cubicBezTo>
                    <a:pt x="96" y="162"/>
                    <a:pt x="101" y="164"/>
                    <a:pt x="105" y="165"/>
                  </a:cubicBezTo>
                  <a:cubicBezTo>
                    <a:pt x="108" y="165"/>
                    <a:pt x="110" y="165"/>
                    <a:pt x="109" y="164"/>
                  </a:cubicBezTo>
                  <a:cubicBezTo>
                    <a:pt x="109" y="164"/>
                    <a:pt x="111" y="165"/>
                    <a:pt x="113" y="165"/>
                  </a:cubicBezTo>
                  <a:cubicBezTo>
                    <a:pt x="115" y="166"/>
                    <a:pt x="116" y="166"/>
                    <a:pt x="118" y="167"/>
                  </a:cubicBezTo>
                  <a:cubicBezTo>
                    <a:pt x="120" y="167"/>
                    <a:pt x="122" y="167"/>
                    <a:pt x="124" y="168"/>
                  </a:cubicBezTo>
                  <a:cubicBezTo>
                    <a:pt x="126" y="168"/>
                    <a:pt x="129" y="168"/>
                    <a:pt x="131" y="169"/>
                  </a:cubicBezTo>
                  <a:cubicBezTo>
                    <a:pt x="134" y="169"/>
                    <a:pt x="137" y="169"/>
                    <a:pt x="139" y="169"/>
                  </a:cubicBezTo>
                  <a:cubicBezTo>
                    <a:pt x="141" y="169"/>
                    <a:pt x="142" y="169"/>
                    <a:pt x="144" y="169"/>
                  </a:cubicBezTo>
                  <a:cubicBezTo>
                    <a:pt x="146" y="169"/>
                    <a:pt x="146" y="169"/>
                    <a:pt x="146" y="169"/>
                  </a:cubicBezTo>
                  <a:cubicBezTo>
                    <a:pt x="147" y="169"/>
                    <a:pt x="147" y="169"/>
                    <a:pt x="147" y="169"/>
                  </a:cubicBezTo>
                  <a:cubicBezTo>
                    <a:pt x="149" y="169"/>
                    <a:pt x="151" y="169"/>
                    <a:pt x="153" y="169"/>
                  </a:cubicBezTo>
                  <a:cubicBezTo>
                    <a:pt x="167" y="169"/>
                    <a:pt x="181" y="169"/>
                    <a:pt x="181" y="169"/>
                  </a:cubicBezTo>
                  <a:cubicBezTo>
                    <a:pt x="183" y="170"/>
                    <a:pt x="184" y="170"/>
                    <a:pt x="186" y="171"/>
                  </a:cubicBezTo>
                  <a:cubicBezTo>
                    <a:pt x="188" y="170"/>
                    <a:pt x="188" y="170"/>
                    <a:pt x="188" y="169"/>
                  </a:cubicBezTo>
                  <a:cubicBezTo>
                    <a:pt x="433" y="169"/>
                    <a:pt x="433" y="169"/>
                    <a:pt x="433" y="169"/>
                  </a:cubicBezTo>
                  <a:cubicBezTo>
                    <a:pt x="421" y="168"/>
                    <a:pt x="410" y="167"/>
                    <a:pt x="398" y="166"/>
                  </a:cubicBezTo>
                  <a:cubicBezTo>
                    <a:pt x="416" y="161"/>
                    <a:pt x="377" y="165"/>
                    <a:pt x="383" y="1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24" name="Freeform 56"/>
            <p:cNvSpPr/>
            <p:nvPr/>
          </p:nvSpPr>
          <p:spPr bwMode="auto">
            <a:xfrm>
              <a:off x="1727201" y="2049463"/>
              <a:ext cx="1588" cy="23812"/>
            </a:xfrm>
            <a:custGeom>
              <a:avLst/>
              <a:gdLst>
                <a:gd name="T0" fmla="*/ 1 w 1"/>
                <a:gd name="T1" fmla="*/ 17 h 17"/>
                <a:gd name="T2" fmla="*/ 0 w 1"/>
                <a:gd name="T3" fmla="*/ 0 h 17"/>
                <a:gd name="T4" fmla="*/ 1 w 1"/>
                <a:gd name="T5" fmla="*/ 17 h 17"/>
              </a:gdLst>
              <a:ahLst/>
              <a:cxnLst>
                <a:cxn ang="0">
                  <a:pos x="T0" y="T1"/>
                </a:cxn>
                <a:cxn ang="0">
                  <a:pos x="T2" y="T3"/>
                </a:cxn>
                <a:cxn ang="0">
                  <a:pos x="T4" y="T5"/>
                </a:cxn>
              </a:cxnLst>
              <a:rect l="0" t="0" r="r" b="b"/>
              <a:pathLst>
                <a:path w="1" h="17">
                  <a:moveTo>
                    <a:pt x="1" y="17"/>
                  </a:moveTo>
                  <a:cubicBezTo>
                    <a:pt x="1" y="12"/>
                    <a:pt x="1" y="7"/>
                    <a:pt x="0" y="0"/>
                  </a:cubicBezTo>
                  <a:cubicBezTo>
                    <a:pt x="0" y="6"/>
                    <a:pt x="0" y="12"/>
                    <a:pt x="1"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25" name="Freeform 57"/>
            <p:cNvSpPr/>
            <p:nvPr/>
          </p:nvSpPr>
          <p:spPr bwMode="auto">
            <a:xfrm>
              <a:off x="2316163" y="2249488"/>
              <a:ext cx="23813" cy="0"/>
            </a:xfrm>
            <a:custGeom>
              <a:avLst/>
              <a:gdLst>
                <a:gd name="T0" fmla="*/ 17 w 17"/>
                <a:gd name="T1" fmla="*/ 0 w 17"/>
                <a:gd name="T2" fmla="*/ 17 w 17"/>
              </a:gdLst>
              <a:ahLst/>
              <a:cxnLst>
                <a:cxn ang="0">
                  <a:pos x="T0" y="0"/>
                </a:cxn>
                <a:cxn ang="0">
                  <a:pos x="T1" y="0"/>
                </a:cxn>
                <a:cxn ang="0">
                  <a:pos x="T2" y="0"/>
                </a:cxn>
              </a:cxnLst>
              <a:rect l="0" t="0" r="r" b="b"/>
              <a:pathLst>
                <a:path w="17">
                  <a:moveTo>
                    <a:pt x="17" y="0"/>
                  </a:moveTo>
                  <a:cubicBezTo>
                    <a:pt x="0" y="0"/>
                    <a:pt x="0" y="0"/>
                    <a:pt x="0" y="0"/>
                  </a:cubicBezTo>
                  <a:cubicBezTo>
                    <a:pt x="5" y="0"/>
                    <a:pt x="11" y="0"/>
                    <a:pt x="1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26" name="Freeform 58"/>
            <p:cNvSpPr/>
            <p:nvPr/>
          </p:nvSpPr>
          <p:spPr bwMode="auto">
            <a:xfrm>
              <a:off x="1706563" y="1928813"/>
              <a:ext cx="7938" cy="57150"/>
            </a:xfrm>
            <a:custGeom>
              <a:avLst/>
              <a:gdLst>
                <a:gd name="T0" fmla="*/ 5 w 5"/>
                <a:gd name="T1" fmla="*/ 40 h 41"/>
                <a:gd name="T2" fmla="*/ 5 w 5"/>
                <a:gd name="T3" fmla="*/ 9 h 41"/>
                <a:gd name="T4" fmla="*/ 0 w 5"/>
                <a:gd name="T5" fmla="*/ 0 h 41"/>
                <a:gd name="T6" fmla="*/ 0 w 5"/>
                <a:gd name="T7" fmla="*/ 37 h 41"/>
                <a:gd name="T8" fmla="*/ 5 w 5"/>
                <a:gd name="T9" fmla="*/ 40 h 41"/>
              </a:gdLst>
              <a:ahLst/>
              <a:cxnLst>
                <a:cxn ang="0">
                  <a:pos x="T0" y="T1"/>
                </a:cxn>
                <a:cxn ang="0">
                  <a:pos x="T2" y="T3"/>
                </a:cxn>
                <a:cxn ang="0">
                  <a:pos x="T4" y="T5"/>
                </a:cxn>
                <a:cxn ang="0">
                  <a:pos x="T6" y="T7"/>
                </a:cxn>
                <a:cxn ang="0">
                  <a:pos x="T8" y="T9"/>
                </a:cxn>
              </a:cxnLst>
              <a:rect l="0" t="0" r="r" b="b"/>
              <a:pathLst>
                <a:path w="5" h="41">
                  <a:moveTo>
                    <a:pt x="5" y="40"/>
                  </a:moveTo>
                  <a:cubicBezTo>
                    <a:pt x="5" y="9"/>
                    <a:pt x="5" y="9"/>
                    <a:pt x="5" y="9"/>
                  </a:cubicBezTo>
                  <a:cubicBezTo>
                    <a:pt x="2" y="20"/>
                    <a:pt x="2" y="2"/>
                    <a:pt x="0" y="0"/>
                  </a:cubicBezTo>
                  <a:cubicBezTo>
                    <a:pt x="0" y="37"/>
                    <a:pt x="0" y="37"/>
                    <a:pt x="0" y="37"/>
                  </a:cubicBezTo>
                  <a:cubicBezTo>
                    <a:pt x="2" y="37"/>
                    <a:pt x="4" y="41"/>
                    <a:pt x="5"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27" name="Freeform 59"/>
            <p:cNvSpPr/>
            <p:nvPr/>
          </p:nvSpPr>
          <p:spPr bwMode="auto">
            <a:xfrm>
              <a:off x="1703388" y="1981200"/>
              <a:ext cx="3175" cy="30162"/>
            </a:xfrm>
            <a:custGeom>
              <a:avLst/>
              <a:gdLst>
                <a:gd name="T0" fmla="*/ 0 w 3"/>
                <a:gd name="T1" fmla="*/ 11 h 21"/>
                <a:gd name="T2" fmla="*/ 3 w 3"/>
                <a:gd name="T3" fmla="*/ 21 h 21"/>
                <a:gd name="T4" fmla="*/ 3 w 3"/>
                <a:gd name="T5" fmla="*/ 0 h 21"/>
                <a:gd name="T6" fmla="*/ 0 w 3"/>
                <a:gd name="T7" fmla="*/ 11 h 21"/>
              </a:gdLst>
              <a:ahLst/>
              <a:cxnLst>
                <a:cxn ang="0">
                  <a:pos x="T0" y="T1"/>
                </a:cxn>
                <a:cxn ang="0">
                  <a:pos x="T2" y="T3"/>
                </a:cxn>
                <a:cxn ang="0">
                  <a:pos x="T4" y="T5"/>
                </a:cxn>
                <a:cxn ang="0">
                  <a:pos x="T6" y="T7"/>
                </a:cxn>
              </a:cxnLst>
              <a:rect l="0" t="0" r="r" b="b"/>
              <a:pathLst>
                <a:path w="3" h="21">
                  <a:moveTo>
                    <a:pt x="0" y="11"/>
                  </a:moveTo>
                  <a:cubicBezTo>
                    <a:pt x="1" y="12"/>
                    <a:pt x="2" y="16"/>
                    <a:pt x="3" y="21"/>
                  </a:cubicBezTo>
                  <a:cubicBezTo>
                    <a:pt x="3" y="0"/>
                    <a:pt x="3" y="0"/>
                    <a:pt x="3" y="0"/>
                  </a:cubicBezTo>
                  <a:cubicBezTo>
                    <a:pt x="2" y="0"/>
                    <a:pt x="1" y="3"/>
                    <a:pt x="0"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28" name="Freeform 60"/>
            <p:cNvSpPr/>
            <p:nvPr/>
          </p:nvSpPr>
          <p:spPr bwMode="auto">
            <a:xfrm>
              <a:off x="2519363" y="2225675"/>
              <a:ext cx="11113" cy="0"/>
            </a:xfrm>
            <a:custGeom>
              <a:avLst/>
              <a:gdLst>
                <a:gd name="T0" fmla="*/ 0 w 8"/>
                <a:gd name="T1" fmla="*/ 8 w 8"/>
                <a:gd name="T2" fmla="*/ 0 w 8"/>
              </a:gdLst>
              <a:ahLst/>
              <a:cxnLst>
                <a:cxn ang="0">
                  <a:pos x="T0" y="0"/>
                </a:cxn>
                <a:cxn ang="0">
                  <a:pos x="T1" y="0"/>
                </a:cxn>
                <a:cxn ang="0">
                  <a:pos x="T2" y="0"/>
                </a:cxn>
              </a:cxnLst>
              <a:rect l="0" t="0" r="r" b="b"/>
              <a:pathLst>
                <a:path w="8">
                  <a:moveTo>
                    <a:pt x="0" y="0"/>
                  </a:moveTo>
                  <a:cubicBezTo>
                    <a:pt x="3" y="0"/>
                    <a:pt x="5" y="0"/>
                    <a:pt x="8" y="0"/>
                  </a:cubicBezTo>
                  <a:cubicBezTo>
                    <a:pt x="4" y="0"/>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29" name="Freeform 61"/>
            <p:cNvSpPr/>
            <p:nvPr/>
          </p:nvSpPr>
          <p:spPr bwMode="auto">
            <a:xfrm>
              <a:off x="2279651" y="2224088"/>
              <a:ext cx="404813" cy="22225"/>
            </a:xfrm>
            <a:custGeom>
              <a:avLst/>
              <a:gdLst>
                <a:gd name="T0" fmla="*/ 266 w 286"/>
                <a:gd name="T1" fmla="*/ 4 h 16"/>
                <a:gd name="T2" fmla="*/ 195 w 286"/>
                <a:gd name="T3" fmla="*/ 5 h 16"/>
                <a:gd name="T4" fmla="*/ 192 w 286"/>
                <a:gd name="T5" fmla="*/ 3 h 16"/>
                <a:gd name="T6" fmla="*/ 176 w 286"/>
                <a:gd name="T7" fmla="*/ 8 h 16"/>
                <a:gd name="T8" fmla="*/ 191 w 286"/>
                <a:gd name="T9" fmla="*/ 10 h 16"/>
                <a:gd name="T10" fmla="*/ 113 w 286"/>
                <a:gd name="T11" fmla="*/ 10 h 16"/>
                <a:gd name="T12" fmla="*/ 169 w 286"/>
                <a:gd name="T13" fmla="*/ 6 h 16"/>
                <a:gd name="T14" fmla="*/ 169 w 286"/>
                <a:gd name="T15" fmla="*/ 1 h 16"/>
                <a:gd name="T16" fmla="*/ 26 w 286"/>
                <a:gd name="T17" fmla="*/ 5 h 16"/>
                <a:gd name="T18" fmla="*/ 13 w 286"/>
                <a:gd name="T19" fmla="*/ 15 h 16"/>
                <a:gd name="T20" fmla="*/ 34 w 286"/>
                <a:gd name="T21" fmla="*/ 13 h 16"/>
                <a:gd name="T22" fmla="*/ 32 w 286"/>
                <a:gd name="T23" fmla="*/ 15 h 16"/>
                <a:gd name="T24" fmla="*/ 59 w 286"/>
                <a:gd name="T25" fmla="*/ 14 h 16"/>
                <a:gd name="T26" fmla="*/ 50 w 286"/>
                <a:gd name="T27" fmla="*/ 8 h 16"/>
                <a:gd name="T28" fmla="*/ 87 w 286"/>
                <a:gd name="T29" fmla="*/ 16 h 16"/>
                <a:gd name="T30" fmla="*/ 127 w 286"/>
                <a:gd name="T31" fmla="*/ 15 h 16"/>
                <a:gd name="T32" fmla="*/ 124 w 286"/>
                <a:gd name="T33" fmla="*/ 16 h 16"/>
                <a:gd name="T34" fmla="*/ 129 w 286"/>
                <a:gd name="T35" fmla="*/ 15 h 16"/>
                <a:gd name="T36" fmla="*/ 262 w 286"/>
                <a:gd name="T37" fmla="*/ 13 h 16"/>
                <a:gd name="T38" fmla="*/ 266 w 286"/>
                <a:gd name="T39"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6" h="16">
                  <a:moveTo>
                    <a:pt x="266" y="4"/>
                  </a:moveTo>
                  <a:cubicBezTo>
                    <a:pt x="240" y="4"/>
                    <a:pt x="202" y="1"/>
                    <a:pt x="195" y="5"/>
                  </a:cubicBezTo>
                  <a:cubicBezTo>
                    <a:pt x="196" y="5"/>
                    <a:pt x="196" y="4"/>
                    <a:pt x="192" y="3"/>
                  </a:cubicBezTo>
                  <a:cubicBezTo>
                    <a:pt x="176" y="8"/>
                    <a:pt x="176" y="8"/>
                    <a:pt x="176" y="8"/>
                  </a:cubicBezTo>
                  <a:cubicBezTo>
                    <a:pt x="191" y="10"/>
                    <a:pt x="191" y="10"/>
                    <a:pt x="191" y="10"/>
                  </a:cubicBezTo>
                  <a:cubicBezTo>
                    <a:pt x="175" y="14"/>
                    <a:pt x="122" y="13"/>
                    <a:pt x="113" y="10"/>
                  </a:cubicBezTo>
                  <a:cubicBezTo>
                    <a:pt x="143" y="9"/>
                    <a:pt x="128" y="3"/>
                    <a:pt x="169" y="6"/>
                  </a:cubicBezTo>
                  <a:cubicBezTo>
                    <a:pt x="167" y="5"/>
                    <a:pt x="160" y="2"/>
                    <a:pt x="169" y="1"/>
                  </a:cubicBezTo>
                  <a:cubicBezTo>
                    <a:pt x="120" y="3"/>
                    <a:pt x="77" y="0"/>
                    <a:pt x="26" y="5"/>
                  </a:cubicBezTo>
                  <a:cubicBezTo>
                    <a:pt x="66" y="10"/>
                    <a:pt x="0" y="9"/>
                    <a:pt x="13" y="15"/>
                  </a:cubicBezTo>
                  <a:cubicBezTo>
                    <a:pt x="34" y="13"/>
                    <a:pt x="34" y="13"/>
                    <a:pt x="34" y="13"/>
                  </a:cubicBezTo>
                  <a:cubicBezTo>
                    <a:pt x="32" y="15"/>
                    <a:pt x="32" y="15"/>
                    <a:pt x="32" y="15"/>
                  </a:cubicBezTo>
                  <a:cubicBezTo>
                    <a:pt x="59" y="14"/>
                    <a:pt x="59" y="14"/>
                    <a:pt x="59" y="14"/>
                  </a:cubicBezTo>
                  <a:cubicBezTo>
                    <a:pt x="53" y="12"/>
                    <a:pt x="49" y="11"/>
                    <a:pt x="50" y="8"/>
                  </a:cubicBezTo>
                  <a:cubicBezTo>
                    <a:pt x="86" y="10"/>
                    <a:pt x="62" y="12"/>
                    <a:pt x="87" y="16"/>
                  </a:cubicBezTo>
                  <a:cubicBezTo>
                    <a:pt x="127" y="15"/>
                    <a:pt x="127" y="15"/>
                    <a:pt x="127" y="15"/>
                  </a:cubicBezTo>
                  <a:cubicBezTo>
                    <a:pt x="124" y="16"/>
                    <a:pt x="124" y="16"/>
                    <a:pt x="124" y="16"/>
                  </a:cubicBezTo>
                  <a:cubicBezTo>
                    <a:pt x="127" y="16"/>
                    <a:pt x="128" y="16"/>
                    <a:pt x="129" y="15"/>
                  </a:cubicBezTo>
                  <a:cubicBezTo>
                    <a:pt x="262" y="13"/>
                    <a:pt x="262" y="13"/>
                    <a:pt x="262" y="13"/>
                  </a:cubicBezTo>
                  <a:cubicBezTo>
                    <a:pt x="286" y="11"/>
                    <a:pt x="249" y="8"/>
                    <a:pt x="266"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30" name="Freeform 62"/>
            <p:cNvSpPr/>
            <p:nvPr/>
          </p:nvSpPr>
          <p:spPr bwMode="auto">
            <a:xfrm>
              <a:off x="3008313" y="2227263"/>
              <a:ext cx="1588" cy="1587"/>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1" y="1"/>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31" name="Freeform 63"/>
            <p:cNvSpPr/>
            <p:nvPr/>
          </p:nvSpPr>
          <p:spPr bwMode="auto">
            <a:xfrm>
              <a:off x="2952751" y="2227263"/>
              <a:ext cx="55563" cy="6350"/>
            </a:xfrm>
            <a:custGeom>
              <a:avLst/>
              <a:gdLst>
                <a:gd name="T0" fmla="*/ 18 w 40"/>
                <a:gd name="T1" fmla="*/ 2 h 5"/>
                <a:gd name="T2" fmla="*/ 24 w 40"/>
                <a:gd name="T3" fmla="*/ 0 h 5"/>
                <a:gd name="T4" fmla="*/ 0 w 40"/>
                <a:gd name="T5" fmla="*/ 5 h 5"/>
                <a:gd name="T6" fmla="*/ 37 w 40"/>
                <a:gd name="T7" fmla="*/ 5 h 5"/>
                <a:gd name="T8" fmla="*/ 40 w 40"/>
                <a:gd name="T9" fmla="*/ 1 h 5"/>
                <a:gd name="T10" fmla="*/ 18 w 40"/>
                <a:gd name="T11" fmla="*/ 2 h 5"/>
              </a:gdLst>
              <a:ahLst/>
              <a:cxnLst>
                <a:cxn ang="0">
                  <a:pos x="T0" y="T1"/>
                </a:cxn>
                <a:cxn ang="0">
                  <a:pos x="T2" y="T3"/>
                </a:cxn>
                <a:cxn ang="0">
                  <a:pos x="T4" y="T5"/>
                </a:cxn>
                <a:cxn ang="0">
                  <a:pos x="T6" y="T7"/>
                </a:cxn>
                <a:cxn ang="0">
                  <a:pos x="T8" y="T9"/>
                </a:cxn>
                <a:cxn ang="0">
                  <a:pos x="T10" y="T11"/>
                </a:cxn>
              </a:cxnLst>
              <a:rect l="0" t="0" r="r" b="b"/>
              <a:pathLst>
                <a:path w="40" h="5">
                  <a:moveTo>
                    <a:pt x="18" y="2"/>
                  </a:moveTo>
                  <a:cubicBezTo>
                    <a:pt x="24" y="0"/>
                    <a:pt x="24" y="0"/>
                    <a:pt x="24" y="0"/>
                  </a:cubicBezTo>
                  <a:cubicBezTo>
                    <a:pt x="0" y="5"/>
                    <a:pt x="0" y="5"/>
                    <a:pt x="0" y="5"/>
                  </a:cubicBezTo>
                  <a:cubicBezTo>
                    <a:pt x="37" y="5"/>
                    <a:pt x="37" y="5"/>
                    <a:pt x="37" y="5"/>
                  </a:cubicBezTo>
                  <a:cubicBezTo>
                    <a:pt x="40" y="1"/>
                    <a:pt x="40" y="1"/>
                    <a:pt x="40" y="1"/>
                  </a:cubicBezTo>
                  <a:cubicBezTo>
                    <a:pt x="36" y="2"/>
                    <a:pt x="23" y="4"/>
                    <a:pt x="18"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32" name="Freeform 64"/>
            <p:cNvSpPr/>
            <p:nvPr/>
          </p:nvSpPr>
          <p:spPr bwMode="auto">
            <a:xfrm>
              <a:off x="2913063" y="2222500"/>
              <a:ext cx="39688" cy="17462"/>
            </a:xfrm>
            <a:custGeom>
              <a:avLst/>
              <a:gdLst>
                <a:gd name="T0" fmla="*/ 29 w 29"/>
                <a:gd name="T1" fmla="*/ 3 h 12"/>
                <a:gd name="T2" fmla="*/ 2 w 29"/>
                <a:gd name="T3" fmla="*/ 3 h 12"/>
                <a:gd name="T4" fmla="*/ 0 w 29"/>
                <a:gd name="T5" fmla="*/ 12 h 12"/>
                <a:gd name="T6" fmla="*/ 8 w 29"/>
                <a:gd name="T7" fmla="*/ 3 h 12"/>
                <a:gd name="T8" fmla="*/ 29 w 29"/>
                <a:gd name="T9" fmla="*/ 3 h 12"/>
              </a:gdLst>
              <a:ahLst/>
              <a:cxnLst>
                <a:cxn ang="0">
                  <a:pos x="T0" y="T1"/>
                </a:cxn>
                <a:cxn ang="0">
                  <a:pos x="T2" y="T3"/>
                </a:cxn>
                <a:cxn ang="0">
                  <a:pos x="T4" y="T5"/>
                </a:cxn>
                <a:cxn ang="0">
                  <a:pos x="T6" y="T7"/>
                </a:cxn>
                <a:cxn ang="0">
                  <a:pos x="T8" y="T9"/>
                </a:cxn>
              </a:cxnLst>
              <a:rect l="0" t="0" r="r" b="b"/>
              <a:pathLst>
                <a:path w="29" h="12">
                  <a:moveTo>
                    <a:pt x="29" y="3"/>
                  </a:moveTo>
                  <a:cubicBezTo>
                    <a:pt x="29" y="0"/>
                    <a:pt x="7" y="2"/>
                    <a:pt x="2" y="3"/>
                  </a:cubicBezTo>
                  <a:cubicBezTo>
                    <a:pt x="0" y="12"/>
                    <a:pt x="0" y="12"/>
                    <a:pt x="0" y="12"/>
                  </a:cubicBezTo>
                  <a:cubicBezTo>
                    <a:pt x="19" y="10"/>
                    <a:pt x="18" y="5"/>
                    <a:pt x="8" y="3"/>
                  </a:cubicBezTo>
                  <a:cubicBezTo>
                    <a:pt x="26" y="1"/>
                    <a:pt x="17" y="8"/>
                    <a:pt x="29"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33" name="Freeform 65"/>
            <p:cNvSpPr/>
            <p:nvPr/>
          </p:nvSpPr>
          <p:spPr bwMode="auto">
            <a:xfrm>
              <a:off x="2701926" y="2232025"/>
              <a:ext cx="19050" cy="3175"/>
            </a:xfrm>
            <a:custGeom>
              <a:avLst/>
              <a:gdLst>
                <a:gd name="T0" fmla="*/ 7 w 12"/>
                <a:gd name="T1" fmla="*/ 2 h 2"/>
                <a:gd name="T2" fmla="*/ 12 w 12"/>
                <a:gd name="T3" fmla="*/ 0 h 2"/>
                <a:gd name="T4" fmla="*/ 0 w 12"/>
                <a:gd name="T5" fmla="*/ 0 h 2"/>
                <a:gd name="T6" fmla="*/ 7 w 12"/>
                <a:gd name="T7" fmla="*/ 2 h 2"/>
              </a:gdLst>
              <a:ahLst/>
              <a:cxnLst>
                <a:cxn ang="0">
                  <a:pos x="T0" y="T1"/>
                </a:cxn>
                <a:cxn ang="0">
                  <a:pos x="T2" y="T3"/>
                </a:cxn>
                <a:cxn ang="0">
                  <a:pos x="T4" y="T5"/>
                </a:cxn>
                <a:cxn ang="0">
                  <a:pos x="T6" y="T7"/>
                </a:cxn>
              </a:cxnLst>
              <a:rect l="0" t="0" r="r" b="b"/>
              <a:pathLst>
                <a:path w="12" h="2">
                  <a:moveTo>
                    <a:pt x="7" y="2"/>
                  </a:moveTo>
                  <a:lnTo>
                    <a:pt x="12" y="0"/>
                  </a:lnTo>
                  <a:lnTo>
                    <a:pt x="0" y="0"/>
                  </a:lnTo>
                  <a:lnTo>
                    <a:pt x="7"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34" name="Freeform 66"/>
            <p:cNvSpPr/>
            <p:nvPr/>
          </p:nvSpPr>
          <p:spPr bwMode="auto">
            <a:xfrm>
              <a:off x="2720976" y="2228850"/>
              <a:ext cx="19050" cy="4762"/>
            </a:xfrm>
            <a:custGeom>
              <a:avLst/>
              <a:gdLst>
                <a:gd name="T0" fmla="*/ 9 w 13"/>
                <a:gd name="T1" fmla="*/ 0 h 4"/>
                <a:gd name="T2" fmla="*/ 0 w 13"/>
                <a:gd name="T3" fmla="*/ 3 h 4"/>
                <a:gd name="T4" fmla="*/ 13 w 13"/>
                <a:gd name="T5" fmla="*/ 4 h 4"/>
                <a:gd name="T6" fmla="*/ 9 w 13"/>
                <a:gd name="T7" fmla="*/ 0 h 4"/>
              </a:gdLst>
              <a:ahLst/>
              <a:cxnLst>
                <a:cxn ang="0">
                  <a:pos x="T0" y="T1"/>
                </a:cxn>
                <a:cxn ang="0">
                  <a:pos x="T2" y="T3"/>
                </a:cxn>
                <a:cxn ang="0">
                  <a:pos x="T4" y="T5"/>
                </a:cxn>
                <a:cxn ang="0">
                  <a:pos x="T6" y="T7"/>
                </a:cxn>
              </a:cxnLst>
              <a:rect l="0" t="0" r="r" b="b"/>
              <a:pathLst>
                <a:path w="13" h="4">
                  <a:moveTo>
                    <a:pt x="9" y="0"/>
                  </a:moveTo>
                  <a:cubicBezTo>
                    <a:pt x="0" y="3"/>
                    <a:pt x="0" y="3"/>
                    <a:pt x="0" y="3"/>
                  </a:cubicBezTo>
                  <a:cubicBezTo>
                    <a:pt x="13" y="4"/>
                    <a:pt x="13" y="4"/>
                    <a:pt x="13" y="4"/>
                  </a:cubicBezTo>
                  <a:cubicBezTo>
                    <a:pt x="12" y="3"/>
                    <a:pt x="11" y="1"/>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35" name="Freeform 67"/>
            <p:cNvSpPr/>
            <p:nvPr/>
          </p:nvSpPr>
          <p:spPr bwMode="auto">
            <a:xfrm>
              <a:off x="2787651" y="2235200"/>
              <a:ext cx="26988" cy="1587"/>
            </a:xfrm>
            <a:custGeom>
              <a:avLst/>
              <a:gdLst>
                <a:gd name="T0" fmla="*/ 19 w 19"/>
                <a:gd name="T1" fmla="*/ 1 h 1"/>
                <a:gd name="T2" fmla="*/ 0 w 19"/>
                <a:gd name="T3" fmla="*/ 0 h 1"/>
                <a:gd name="T4" fmla="*/ 19 w 19"/>
                <a:gd name="T5" fmla="*/ 1 h 1"/>
              </a:gdLst>
              <a:ahLst/>
              <a:cxnLst>
                <a:cxn ang="0">
                  <a:pos x="T0" y="T1"/>
                </a:cxn>
                <a:cxn ang="0">
                  <a:pos x="T2" y="T3"/>
                </a:cxn>
                <a:cxn ang="0">
                  <a:pos x="T4" y="T5"/>
                </a:cxn>
              </a:cxnLst>
              <a:rect l="0" t="0" r="r" b="b"/>
              <a:pathLst>
                <a:path w="19" h="1">
                  <a:moveTo>
                    <a:pt x="19" y="1"/>
                  </a:moveTo>
                  <a:cubicBezTo>
                    <a:pt x="0" y="0"/>
                    <a:pt x="0" y="0"/>
                    <a:pt x="0" y="0"/>
                  </a:cubicBezTo>
                  <a:cubicBezTo>
                    <a:pt x="6" y="1"/>
                    <a:pt x="12" y="1"/>
                    <a:pt x="1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36" name="Freeform 68"/>
            <p:cNvSpPr/>
            <p:nvPr/>
          </p:nvSpPr>
          <p:spPr bwMode="auto">
            <a:xfrm>
              <a:off x="2767013" y="2233613"/>
              <a:ext cx="20638" cy="1587"/>
            </a:xfrm>
            <a:custGeom>
              <a:avLst/>
              <a:gdLst>
                <a:gd name="T0" fmla="*/ 1 w 15"/>
                <a:gd name="T1" fmla="*/ 1 h 1"/>
                <a:gd name="T2" fmla="*/ 15 w 15"/>
                <a:gd name="T3" fmla="*/ 1 h 1"/>
                <a:gd name="T4" fmla="*/ 0 w 15"/>
                <a:gd name="T5" fmla="*/ 0 h 1"/>
                <a:gd name="T6" fmla="*/ 1 w 15"/>
                <a:gd name="T7" fmla="*/ 1 h 1"/>
              </a:gdLst>
              <a:ahLst/>
              <a:cxnLst>
                <a:cxn ang="0">
                  <a:pos x="T0" y="T1"/>
                </a:cxn>
                <a:cxn ang="0">
                  <a:pos x="T2" y="T3"/>
                </a:cxn>
                <a:cxn ang="0">
                  <a:pos x="T4" y="T5"/>
                </a:cxn>
                <a:cxn ang="0">
                  <a:pos x="T6" y="T7"/>
                </a:cxn>
              </a:cxnLst>
              <a:rect l="0" t="0" r="r" b="b"/>
              <a:pathLst>
                <a:path w="15" h="1">
                  <a:moveTo>
                    <a:pt x="1" y="1"/>
                  </a:moveTo>
                  <a:cubicBezTo>
                    <a:pt x="15" y="1"/>
                    <a:pt x="15" y="1"/>
                    <a:pt x="15" y="1"/>
                  </a:cubicBezTo>
                  <a:cubicBezTo>
                    <a:pt x="10" y="1"/>
                    <a:pt x="5" y="1"/>
                    <a:pt x="0" y="0"/>
                  </a:cubicBezTo>
                  <a:lnTo>
                    <a:pt x="1"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37" name="Freeform 69"/>
            <p:cNvSpPr/>
            <p:nvPr/>
          </p:nvSpPr>
          <p:spPr bwMode="auto">
            <a:xfrm>
              <a:off x="2740026" y="2233613"/>
              <a:ext cx="31750" cy="11112"/>
            </a:xfrm>
            <a:custGeom>
              <a:avLst/>
              <a:gdLst>
                <a:gd name="T0" fmla="*/ 23 w 23"/>
                <a:gd name="T1" fmla="*/ 6 h 7"/>
                <a:gd name="T2" fmla="*/ 20 w 23"/>
                <a:gd name="T3" fmla="*/ 1 h 7"/>
                <a:gd name="T4" fmla="*/ 0 w 23"/>
                <a:gd name="T5" fmla="*/ 0 h 7"/>
                <a:gd name="T6" fmla="*/ 23 w 23"/>
                <a:gd name="T7" fmla="*/ 6 h 7"/>
              </a:gdLst>
              <a:ahLst/>
              <a:cxnLst>
                <a:cxn ang="0">
                  <a:pos x="T0" y="T1"/>
                </a:cxn>
                <a:cxn ang="0">
                  <a:pos x="T2" y="T3"/>
                </a:cxn>
                <a:cxn ang="0">
                  <a:pos x="T4" y="T5"/>
                </a:cxn>
                <a:cxn ang="0">
                  <a:pos x="T6" y="T7"/>
                </a:cxn>
              </a:cxnLst>
              <a:rect l="0" t="0" r="r" b="b"/>
              <a:pathLst>
                <a:path w="23" h="7">
                  <a:moveTo>
                    <a:pt x="23" y="6"/>
                  </a:moveTo>
                  <a:cubicBezTo>
                    <a:pt x="20" y="1"/>
                    <a:pt x="20" y="1"/>
                    <a:pt x="20" y="1"/>
                  </a:cubicBezTo>
                  <a:cubicBezTo>
                    <a:pt x="0" y="0"/>
                    <a:pt x="0" y="0"/>
                    <a:pt x="0" y="0"/>
                  </a:cubicBezTo>
                  <a:cubicBezTo>
                    <a:pt x="2" y="3"/>
                    <a:pt x="4" y="7"/>
                    <a:pt x="2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38" name="Freeform 70"/>
            <p:cNvSpPr/>
            <p:nvPr/>
          </p:nvSpPr>
          <p:spPr bwMode="auto">
            <a:xfrm>
              <a:off x="2863851" y="2238375"/>
              <a:ext cx="22225" cy="3175"/>
            </a:xfrm>
            <a:custGeom>
              <a:avLst/>
              <a:gdLst>
                <a:gd name="T0" fmla="*/ 1 w 15"/>
                <a:gd name="T1" fmla="*/ 0 h 2"/>
                <a:gd name="T2" fmla="*/ 15 w 15"/>
                <a:gd name="T3" fmla="*/ 0 h 2"/>
                <a:gd name="T4" fmla="*/ 1 w 15"/>
                <a:gd name="T5" fmla="*/ 0 h 2"/>
              </a:gdLst>
              <a:ahLst/>
              <a:cxnLst>
                <a:cxn ang="0">
                  <a:pos x="T0" y="T1"/>
                </a:cxn>
                <a:cxn ang="0">
                  <a:pos x="T2" y="T3"/>
                </a:cxn>
                <a:cxn ang="0">
                  <a:pos x="T4" y="T5"/>
                </a:cxn>
              </a:cxnLst>
              <a:rect l="0" t="0" r="r" b="b"/>
              <a:pathLst>
                <a:path w="15" h="2">
                  <a:moveTo>
                    <a:pt x="1" y="0"/>
                  </a:moveTo>
                  <a:cubicBezTo>
                    <a:pt x="0" y="2"/>
                    <a:pt x="10" y="1"/>
                    <a:pt x="15" y="0"/>
                  </a:cubicBezTo>
                  <a:cubicBezTo>
                    <a:pt x="11" y="0"/>
                    <a:pt x="6"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39" name="Freeform 71"/>
            <p:cNvSpPr/>
            <p:nvPr/>
          </p:nvSpPr>
          <p:spPr bwMode="auto">
            <a:xfrm>
              <a:off x="3398838" y="2227263"/>
              <a:ext cx="11113" cy="3175"/>
            </a:xfrm>
            <a:custGeom>
              <a:avLst/>
              <a:gdLst>
                <a:gd name="T0" fmla="*/ 8 w 8"/>
                <a:gd name="T1" fmla="*/ 2 h 2"/>
                <a:gd name="T2" fmla="*/ 0 w 8"/>
                <a:gd name="T3" fmla="*/ 0 h 2"/>
                <a:gd name="T4" fmla="*/ 8 w 8"/>
                <a:gd name="T5" fmla="*/ 2 h 2"/>
              </a:gdLst>
              <a:ahLst/>
              <a:cxnLst>
                <a:cxn ang="0">
                  <a:pos x="T0" y="T1"/>
                </a:cxn>
                <a:cxn ang="0">
                  <a:pos x="T2" y="T3"/>
                </a:cxn>
                <a:cxn ang="0">
                  <a:pos x="T4" y="T5"/>
                </a:cxn>
              </a:cxnLst>
              <a:rect l="0" t="0" r="r" b="b"/>
              <a:pathLst>
                <a:path w="8" h="2">
                  <a:moveTo>
                    <a:pt x="8" y="2"/>
                  </a:moveTo>
                  <a:cubicBezTo>
                    <a:pt x="5" y="1"/>
                    <a:pt x="4" y="0"/>
                    <a:pt x="0" y="0"/>
                  </a:cubicBezTo>
                  <a:lnTo>
                    <a:pt x="8"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grpSp>
      <p:sp>
        <p:nvSpPr>
          <p:cNvPr id="140" name="文本框 154"/>
          <p:cNvSpPr txBox="1"/>
          <p:nvPr/>
        </p:nvSpPr>
        <p:spPr>
          <a:xfrm>
            <a:off x="704182" y="115680"/>
            <a:ext cx="10628208" cy="76835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0" lang="zh-CN" altLang="en-US" sz="4400" b="0" i="0" u="none" strike="noStrike" kern="1200" cap="none" spc="0" normalizeH="0" baseline="0" noProof="0" dirty="0">
                <a:ln>
                  <a:noFill/>
                </a:ln>
                <a:solidFill>
                  <a:schemeClr val="bg1"/>
                </a:solidFill>
                <a:effectLst/>
                <a:uLnTx/>
                <a:uFillTx/>
                <a:latin typeface="华文行楷" panose="02010800040101010101" pitchFamily="2" charset="-122"/>
                <a:ea typeface="华文行楷" panose="02010800040101010101" pitchFamily="2" charset="-122"/>
                <a:cs typeface="华文行楷" panose="02010800040101010101" pitchFamily="2" charset="-122"/>
              </a:rPr>
              <a:t>三</a:t>
            </a:r>
            <a:r>
              <a:rPr kumimoji="0" lang="en-US" altLang="zh-CN" sz="4400" b="0" i="0" u="none" strike="noStrike" kern="1200" cap="none" spc="0" normalizeH="0" baseline="0" noProof="0" dirty="0">
                <a:ln>
                  <a:noFill/>
                </a:ln>
                <a:solidFill>
                  <a:schemeClr val="bg1"/>
                </a:solidFill>
                <a:effectLst/>
                <a:uLnTx/>
                <a:uFillTx/>
                <a:latin typeface="华文行楷" panose="02010800040101010101" pitchFamily="2" charset="-122"/>
                <a:ea typeface="华文行楷" panose="02010800040101010101" pitchFamily="2" charset="-122"/>
                <a:cs typeface="华文行楷" panose="02010800040101010101" pitchFamily="2" charset="-122"/>
              </a:rPr>
              <a:t>.</a:t>
            </a:r>
            <a:r>
              <a:rPr lang="zh-CN" altLang="en-US" sz="4400" noProof="0" dirty="0">
                <a:ln>
                  <a:noFill/>
                </a:ln>
                <a:solidFill>
                  <a:schemeClr val="bg1"/>
                </a:solidFill>
                <a:effectLst/>
                <a:uLnTx/>
                <a:uFillTx/>
                <a:latin typeface="华文行楷" panose="02010800040101010101" pitchFamily="2" charset="-122"/>
                <a:ea typeface="华文行楷" panose="02010800040101010101" pitchFamily="2" charset="-122"/>
                <a:cs typeface="华文行楷" panose="02010800040101010101" pitchFamily="2" charset="-122"/>
                <a:sym typeface="+mn-ea"/>
              </a:rPr>
              <a:t>认识与展望</a:t>
            </a:r>
            <a:r>
              <a:rPr kumimoji="0" lang="en-US" altLang="zh-CN" sz="4400" b="0" i="0" u="none" strike="noStrike" kern="1200" cap="none" spc="0" normalizeH="0" baseline="0" noProof="0" dirty="0">
                <a:ln>
                  <a:noFill/>
                </a:ln>
                <a:solidFill>
                  <a:schemeClr val="bg1"/>
                </a:solidFill>
                <a:effectLst/>
                <a:uLnTx/>
                <a:uFillTx/>
                <a:latin typeface="华文行楷" panose="02010800040101010101" pitchFamily="2" charset="-122"/>
                <a:ea typeface="华文行楷" panose="02010800040101010101" pitchFamily="2" charset="-122"/>
                <a:cs typeface="华文行楷" panose="02010800040101010101" pitchFamily="2" charset="-122"/>
              </a:rPr>
              <a:t>·</a:t>
            </a:r>
            <a:r>
              <a:rPr lang="zh-CN" altLang="en-US" sz="4400" dirty="0">
                <a:solidFill>
                  <a:schemeClr val="bg1"/>
                </a:solidFill>
                <a:latin typeface="华文行楷" panose="02010800040101010101" pitchFamily="2" charset="-122"/>
                <a:ea typeface="华文行楷" panose="02010800040101010101" pitchFamily="2" charset="-122"/>
              </a:rPr>
              <a:t>问题</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additive="base">
                                        <p:cTn id="6" dur="1" fill="hold">
                                          <p:stCondLst>
                                            <p:cond delay="0"/>
                                          </p:stCondLst>
                                        </p:cTn>
                                        <p:tgtEl>
                                          <p:spTgt spid="2074"/>
                                        </p:tgtEl>
                                        <p:attrNameLst>
                                          <p:attrName>style.visibility</p:attrName>
                                        </p:attrNameLst>
                                      </p:cBhvr>
                                      <p:to>
                                        <p:strVal val="visible"/>
                                      </p:to>
                                    </p:set>
                                    <p:animEffect transition="in" filter="blinds(horizontal)">
                                      <p:cBhvr additive="base">
                                        <p:cTn id="7" dur="500" fill="hold"/>
                                        <p:tgtEl>
                                          <p:spTgt spid="2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4"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228185" y="170852"/>
            <a:ext cx="11418443" cy="677357"/>
            <a:chOff x="1695339" y="962402"/>
            <a:chExt cx="2020999" cy="1290261"/>
          </a:xfrm>
          <a:solidFill>
            <a:srgbClr val="FF1919">
              <a:alpha val="98000"/>
            </a:srgbClr>
          </a:solidFill>
        </p:grpSpPr>
        <p:sp>
          <p:nvSpPr>
            <p:cNvPr id="7" name="Freeform 5"/>
            <p:cNvSpPr/>
            <p:nvPr/>
          </p:nvSpPr>
          <p:spPr bwMode="auto">
            <a:xfrm>
              <a:off x="3670301" y="1895475"/>
              <a:ext cx="22225" cy="152400"/>
            </a:xfrm>
            <a:custGeom>
              <a:avLst/>
              <a:gdLst>
                <a:gd name="T0" fmla="*/ 4 w 15"/>
                <a:gd name="T1" fmla="*/ 0 h 108"/>
                <a:gd name="T2" fmla="*/ 4 w 15"/>
                <a:gd name="T3" fmla="*/ 9 h 108"/>
                <a:gd name="T4" fmla="*/ 1 w 15"/>
                <a:gd name="T5" fmla="*/ 23 h 108"/>
                <a:gd name="T6" fmla="*/ 6 w 15"/>
                <a:gd name="T7" fmla="*/ 44 h 108"/>
                <a:gd name="T8" fmla="*/ 3 w 15"/>
                <a:gd name="T9" fmla="*/ 55 h 108"/>
                <a:gd name="T10" fmla="*/ 6 w 15"/>
                <a:gd name="T11" fmla="*/ 89 h 108"/>
                <a:gd name="T12" fmla="*/ 7 w 15"/>
                <a:gd name="T13" fmla="*/ 69 h 108"/>
                <a:gd name="T14" fmla="*/ 11 w 15"/>
                <a:gd name="T15" fmla="*/ 108 h 108"/>
                <a:gd name="T16" fmla="*/ 11 w 15"/>
                <a:gd name="T17" fmla="*/ 71 h 108"/>
                <a:gd name="T18" fmla="*/ 12 w 15"/>
                <a:gd name="T19" fmla="*/ 73 h 108"/>
                <a:gd name="T20" fmla="*/ 12 w 15"/>
                <a:gd name="T21" fmla="*/ 42 h 108"/>
                <a:gd name="T22" fmla="*/ 14 w 15"/>
                <a:gd name="T23" fmla="*/ 49 h 108"/>
                <a:gd name="T24" fmla="*/ 4 w 15"/>
                <a:gd name="T25"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108">
                  <a:moveTo>
                    <a:pt x="4" y="0"/>
                  </a:moveTo>
                  <a:cubicBezTo>
                    <a:pt x="4" y="2"/>
                    <a:pt x="4" y="5"/>
                    <a:pt x="4" y="9"/>
                  </a:cubicBezTo>
                  <a:cubicBezTo>
                    <a:pt x="4" y="18"/>
                    <a:pt x="2" y="26"/>
                    <a:pt x="1" y="23"/>
                  </a:cubicBezTo>
                  <a:cubicBezTo>
                    <a:pt x="4" y="41"/>
                    <a:pt x="0" y="42"/>
                    <a:pt x="6" y="44"/>
                  </a:cubicBezTo>
                  <a:cubicBezTo>
                    <a:pt x="9" y="56"/>
                    <a:pt x="5" y="69"/>
                    <a:pt x="3" y="55"/>
                  </a:cubicBezTo>
                  <a:cubicBezTo>
                    <a:pt x="6" y="89"/>
                    <a:pt x="6" y="89"/>
                    <a:pt x="6" y="89"/>
                  </a:cubicBezTo>
                  <a:cubicBezTo>
                    <a:pt x="7" y="69"/>
                    <a:pt x="7" y="69"/>
                    <a:pt x="7" y="69"/>
                  </a:cubicBezTo>
                  <a:cubicBezTo>
                    <a:pt x="12" y="74"/>
                    <a:pt x="6" y="102"/>
                    <a:pt x="11" y="108"/>
                  </a:cubicBezTo>
                  <a:cubicBezTo>
                    <a:pt x="11" y="71"/>
                    <a:pt x="11" y="71"/>
                    <a:pt x="11" y="71"/>
                  </a:cubicBezTo>
                  <a:cubicBezTo>
                    <a:pt x="12" y="73"/>
                    <a:pt x="12" y="73"/>
                    <a:pt x="12" y="73"/>
                  </a:cubicBezTo>
                  <a:cubicBezTo>
                    <a:pt x="11" y="64"/>
                    <a:pt x="11" y="48"/>
                    <a:pt x="12" y="42"/>
                  </a:cubicBezTo>
                  <a:cubicBezTo>
                    <a:pt x="13" y="43"/>
                    <a:pt x="14" y="43"/>
                    <a:pt x="14" y="49"/>
                  </a:cubicBezTo>
                  <a:cubicBezTo>
                    <a:pt x="15" y="5"/>
                    <a:pt x="6" y="37"/>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8" name="Freeform 6"/>
            <p:cNvSpPr/>
            <p:nvPr/>
          </p:nvSpPr>
          <p:spPr bwMode="auto">
            <a:xfrm>
              <a:off x="3668713" y="1754188"/>
              <a:ext cx="36513" cy="149225"/>
            </a:xfrm>
            <a:custGeom>
              <a:avLst/>
              <a:gdLst>
                <a:gd name="T0" fmla="*/ 17 w 25"/>
                <a:gd name="T1" fmla="*/ 71 h 106"/>
                <a:gd name="T2" fmla="*/ 11 w 25"/>
                <a:gd name="T3" fmla="*/ 56 h 106"/>
                <a:gd name="T4" fmla="*/ 12 w 25"/>
                <a:gd name="T5" fmla="*/ 30 h 106"/>
                <a:gd name="T6" fmla="*/ 7 w 25"/>
                <a:gd name="T7" fmla="*/ 23 h 106"/>
                <a:gd name="T8" fmla="*/ 7 w 25"/>
                <a:gd name="T9" fmla="*/ 35 h 106"/>
                <a:gd name="T10" fmla="*/ 0 w 25"/>
                <a:gd name="T11" fmla="*/ 8 h 106"/>
                <a:gd name="T12" fmla="*/ 4 w 25"/>
                <a:gd name="T13" fmla="*/ 44 h 106"/>
                <a:gd name="T14" fmla="*/ 1 w 25"/>
                <a:gd name="T15" fmla="*/ 86 h 106"/>
                <a:gd name="T16" fmla="*/ 5 w 25"/>
                <a:gd name="T17" fmla="*/ 99 h 106"/>
                <a:gd name="T18" fmla="*/ 5 w 25"/>
                <a:gd name="T19" fmla="*/ 94 h 106"/>
                <a:gd name="T20" fmla="*/ 12 w 25"/>
                <a:gd name="T21" fmla="*/ 94 h 106"/>
                <a:gd name="T22" fmla="*/ 11 w 25"/>
                <a:gd name="T23" fmla="*/ 75 h 106"/>
                <a:gd name="T24" fmla="*/ 19 w 25"/>
                <a:gd name="T25" fmla="*/ 106 h 106"/>
                <a:gd name="T26" fmla="*/ 24 w 25"/>
                <a:gd name="T27" fmla="*/ 54 h 106"/>
                <a:gd name="T28" fmla="*/ 17 w 25"/>
                <a:gd name="T29" fmla="*/ 7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106">
                  <a:moveTo>
                    <a:pt x="17" y="71"/>
                  </a:moveTo>
                  <a:cubicBezTo>
                    <a:pt x="11" y="56"/>
                    <a:pt x="11" y="56"/>
                    <a:pt x="11" y="56"/>
                  </a:cubicBezTo>
                  <a:cubicBezTo>
                    <a:pt x="12" y="30"/>
                    <a:pt x="12" y="30"/>
                    <a:pt x="12" y="30"/>
                  </a:cubicBezTo>
                  <a:cubicBezTo>
                    <a:pt x="10" y="29"/>
                    <a:pt x="8" y="10"/>
                    <a:pt x="7" y="23"/>
                  </a:cubicBezTo>
                  <a:cubicBezTo>
                    <a:pt x="7" y="26"/>
                    <a:pt x="8" y="31"/>
                    <a:pt x="7" y="35"/>
                  </a:cubicBezTo>
                  <a:cubicBezTo>
                    <a:pt x="3" y="32"/>
                    <a:pt x="5" y="0"/>
                    <a:pt x="0" y="8"/>
                  </a:cubicBezTo>
                  <a:cubicBezTo>
                    <a:pt x="2" y="28"/>
                    <a:pt x="1" y="31"/>
                    <a:pt x="4" y="44"/>
                  </a:cubicBezTo>
                  <a:cubicBezTo>
                    <a:pt x="4" y="63"/>
                    <a:pt x="3" y="77"/>
                    <a:pt x="1" y="86"/>
                  </a:cubicBezTo>
                  <a:cubicBezTo>
                    <a:pt x="2" y="91"/>
                    <a:pt x="5" y="92"/>
                    <a:pt x="5" y="99"/>
                  </a:cubicBezTo>
                  <a:cubicBezTo>
                    <a:pt x="5" y="98"/>
                    <a:pt x="5" y="96"/>
                    <a:pt x="5" y="94"/>
                  </a:cubicBezTo>
                  <a:cubicBezTo>
                    <a:pt x="12" y="94"/>
                    <a:pt x="12" y="94"/>
                    <a:pt x="12" y="94"/>
                  </a:cubicBezTo>
                  <a:cubicBezTo>
                    <a:pt x="11" y="88"/>
                    <a:pt x="11" y="82"/>
                    <a:pt x="11" y="75"/>
                  </a:cubicBezTo>
                  <a:cubicBezTo>
                    <a:pt x="19" y="106"/>
                    <a:pt x="19" y="106"/>
                    <a:pt x="19" y="106"/>
                  </a:cubicBezTo>
                  <a:cubicBezTo>
                    <a:pt x="25" y="96"/>
                    <a:pt x="22" y="66"/>
                    <a:pt x="24" y="54"/>
                  </a:cubicBezTo>
                  <a:cubicBezTo>
                    <a:pt x="19" y="69"/>
                    <a:pt x="21" y="42"/>
                    <a:pt x="17"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9" name="Freeform 7"/>
            <p:cNvSpPr/>
            <p:nvPr/>
          </p:nvSpPr>
          <p:spPr bwMode="auto">
            <a:xfrm>
              <a:off x="1738313" y="1677988"/>
              <a:ext cx="3175" cy="11112"/>
            </a:xfrm>
            <a:custGeom>
              <a:avLst/>
              <a:gdLst>
                <a:gd name="T0" fmla="*/ 1 w 2"/>
                <a:gd name="T1" fmla="*/ 0 h 7"/>
                <a:gd name="T2" fmla="*/ 0 w 2"/>
                <a:gd name="T3" fmla="*/ 0 h 7"/>
                <a:gd name="T4" fmla="*/ 2 w 2"/>
                <a:gd name="T5" fmla="*/ 7 h 7"/>
                <a:gd name="T6" fmla="*/ 2 w 2"/>
                <a:gd name="T7" fmla="*/ 7 h 7"/>
                <a:gd name="T8" fmla="*/ 1 w 2"/>
                <a:gd name="T9" fmla="*/ 0 h 7"/>
              </a:gdLst>
              <a:ahLst/>
              <a:cxnLst>
                <a:cxn ang="0">
                  <a:pos x="T0" y="T1"/>
                </a:cxn>
                <a:cxn ang="0">
                  <a:pos x="T2" y="T3"/>
                </a:cxn>
                <a:cxn ang="0">
                  <a:pos x="T4" y="T5"/>
                </a:cxn>
                <a:cxn ang="0">
                  <a:pos x="T6" y="T7"/>
                </a:cxn>
                <a:cxn ang="0">
                  <a:pos x="T8" y="T9"/>
                </a:cxn>
              </a:cxnLst>
              <a:rect l="0" t="0" r="r" b="b"/>
              <a:pathLst>
                <a:path w="2" h="7">
                  <a:moveTo>
                    <a:pt x="1" y="0"/>
                  </a:moveTo>
                  <a:cubicBezTo>
                    <a:pt x="1" y="0"/>
                    <a:pt x="1" y="0"/>
                    <a:pt x="0" y="0"/>
                  </a:cubicBezTo>
                  <a:cubicBezTo>
                    <a:pt x="2" y="7"/>
                    <a:pt x="2" y="7"/>
                    <a:pt x="2" y="7"/>
                  </a:cubicBezTo>
                  <a:cubicBezTo>
                    <a:pt x="2" y="7"/>
                    <a:pt x="2" y="7"/>
                    <a:pt x="2" y="7"/>
                  </a:cubicBezTo>
                  <a:cubicBezTo>
                    <a:pt x="2" y="4"/>
                    <a:pt x="1" y="2"/>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0" name="Freeform 8"/>
            <p:cNvSpPr/>
            <p:nvPr/>
          </p:nvSpPr>
          <p:spPr bwMode="auto">
            <a:xfrm>
              <a:off x="1704976" y="1398588"/>
              <a:ext cx="25400" cy="107950"/>
            </a:xfrm>
            <a:custGeom>
              <a:avLst/>
              <a:gdLst>
                <a:gd name="T0" fmla="*/ 0 w 18"/>
                <a:gd name="T1" fmla="*/ 0 h 76"/>
                <a:gd name="T2" fmla="*/ 4 w 18"/>
                <a:gd name="T3" fmla="*/ 32 h 76"/>
                <a:gd name="T4" fmla="*/ 0 w 18"/>
                <a:gd name="T5" fmla="*/ 37 h 76"/>
                <a:gd name="T6" fmla="*/ 2 w 18"/>
                <a:gd name="T7" fmla="*/ 48 h 76"/>
                <a:gd name="T8" fmla="*/ 2 w 18"/>
                <a:gd name="T9" fmla="*/ 41 h 76"/>
                <a:gd name="T10" fmla="*/ 14 w 18"/>
                <a:gd name="T11" fmla="*/ 76 h 76"/>
                <a:gd name="T12" fmla="*/ 12 w 18"/>
                <a:gd name="T13" fmla="*/ 42 h 76"/>
                <a:gd name="T14" fmla="*/ 11 w 18"/>
                <a:gd name="T15" fmla="*/ 33 h 76"/>
                <a:gd name="T16" fmla="*/ 3 w 18"/>
                <a:gd name="T17" fmla="*/ 6 h 76"/>
                <a:gd name="T18" fmla="*/ 0 w 18"/>
                <a:gd name="T19"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76">
                  <a:moveTo>
                    <a:pt x="0" y="0"/>
                  </a:moveTo>
                  <a:cubicBezTo>
                    <a:pt x="4" y="32"/>
                    <a:pt x="4" y="32"/>
                    <a:pt x="4" y="32"/>
                  </a:cubicBezTo>
                  <a:cubicBezTo>
                    <a:pt x="2" y="28"/>
                    <a:pt x="3" y="44"/>
                    <a:pt x="0" y="37"/>
                  </a:cubicBezTo>
                  <a:cubicBezTo>
                    <a:pt x="1" y="39"/>
                    <a:pt x="1" y="51"/>
                    <a:pt x="2" y="48"/>
                  </a:cubicBezTo>
                  <a:cubicBezTo>
                    <a:pt x="2" y="41"/>
                    <a:pt x="2" y="41"/>
                    <a:pt x="2" y="41"/>
                  </a:cubicBezTo>
                  <a:cubicBezTo>
                    <a:pt x="8" y="58"/>
                    <a:pt x="10" y="48"/>
                    <a:pt x="14" y="76"/>
                  </a:cubicBezTo>
                  <a:cubicBezTo>
                    <a:pt x="18" y="59"/>
                    <a:pt x="15" y="51"/>
                    <a:pt x="12" y="42"/>
                  </a:cubicBezTo>
                  <a:cubicBezTo>
                    <a:pt x="12" y="38"/>
                    <a:pt x="11" y="36"/>
                    <a:pt x="11" y="33"/>
                  </a:cubicBezTo>
                  <a:cubicBezTo>
                    <a:pt x="3" y="6"/>
                    <a:pt x="3" y="6"/>
                    <a:pt x="3" y="6"/>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1" name="Freeform 9"/>
            <p:cNvSpPr/>
            <p:nvPr/>
          </p:nvSpPr>
          <p:spPr bwMode="auto">
            <a:xfrm>
              <a:off x="2921001" y="2193925"/>
              <a:ext cx="1588" cy="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2" name="Freeform 10"/>
            <p:cNvSpPr/>
            <p:nvPr/>
          </p:nvSpPr>
          <p:spPr bwMode="auto">
            <a:xfrm>
              <a:off x="2909888" y="2193925"/>
              <a:ext cx="11113" cy="3175"/>
            </a:xfrm>
            <a:custGeom>
              <a:avLst/>
              <a:gdLst>
                <a:gd name="T0" fmla="*/ 7 w 8"/>
                <a:gd name="T1" fmla="*/ 2 h 2"/>
                <a:gd name="T2" fmla="*/ 8 w 8"/>
                <a:gd name="T3" fmla="*/ 0 h 2"/>
                <a:gd name="T4" fmla="*/ 7 w 8"/>
                <a:gd name="T5" fmla="*/ 2 h 2"/>
              </a:gdLst>
              <a:ahLst/>
              <a:cxnLst>
                <a:cxn ang="0">
                  <a:pos x="T0" y="T1"/>
                </a:cxn>
                <a:cxn ang="0">
                  <a:pos x="T2" y="T3"/>
                </a:cxn>
                <a:cxn ang="0">
                  <a:pos x="T4" y="T5"/>
                </a:cxn>
              </a:cxnLst>
              <a:rect l="0" t="0" r="r" b="b"/>
              <a:pathLst>
                <a:path w="8" h="2">
                  <a:moveTo>
                    <a:pt x="7" y="2"/>
                  </a:moveTo>
                  <a:cubicBezTo>
                    <a:pt x="8" y="0"/>
                    <a:pt x="8" y="0"/>
                    <a:pt x="8" y="0"/>
                  </a:cubicBezTo>
                  <a:cubicBezTo>
                    <a:pt x="7" y="1"/>
                    <a:pt x="0" y="2"/>
                    <a:pt x="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3" name="Freeform 11"/>
            <p:cNvSpPr/>
            <p:nvPr/>
          </p:nvSpPr>
          <p:spPr bwMode="auto">
            <a:xfrm>
              <a:off x="3690938" y="1557338"/>
              <a:ext cx="1588" cy="4762"/>
            </a:xfrm>
            <a:custGeom>
              <a:avLst/>
              <a:gdLst>
                <a:gd name="T0" fmla="*/ 1 w 1"/>
                <a:gd name="T1" fmla="*/ 0 h 4"/>
                <a:gd name="T2" fmla="*/ 0 w 1"/>
                <a:gd name="T3" fmla="*/ 4 h 4"/>
                <a:gd name="T4" fmla="*/ 1 w 1"/>
                <a:gd name="T5" fmla="*/ 0 h 4"/>
              </a:gdLst>
              <a:ahLst/>
              <a:cxnLst>
                <a:cxn ang="0">
                  <a:pos x="T0" y="T1"/>
                </a:cxn>
                <a:cxn ang="0">
                  <a:pos x="T2" y="T3"/>
                </a:cxn>
                <a:cxn ang="0">
                  <a:pos x="T4" y="T5"/>
                </a:cxn>
              </a:cxnLst>
              <a:rect l="0" t="0" r="r" b="b"/>
              <a:pathLst>
                <a:path w="1" h="4">
                  <a:moveTo>
                    <a:pt x="1" y="0"/>
                  </a:moveTo>
                  <a:cubicBezTo>
                    <a:pt x="1" y="1"/>
                    <a:pt x="0" y="3"/>
                    <a:pt x="0" y="4"/>
                  </a:cubicBezTo>
                  <a:cubicBezTo>
                    <a:pt x="1" y="3"/>
                    <a:pt x="1" y="2"/>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4" name="Freeform 12"/>
            <p:cNvSpPr/>
            <p:nvPr/>
          </p:nvSpPr>
          <p:spPr bwMode="auto">
            <a:xfrm>
              <a:off x="2179638" y="1038225"/>
              <a:ext cx="11113" cy="1587"/>
            </a:xfrm>
            <a:custGeom>
              <a:avLst/>
              <a:gdLst>
                <a:gd name="T0" fmla="*/ 0 w 8"/>
                <a:gd name="T1" fmla="*/ 0 h 1"/>
                <a:gd name="T2" fmla="*/ 8 w 8"/>
                <a:gd name="T3" fmla="*/ 1 h 1"/>
                <a:gd name="T4" fmla="*/ 0 w 8"/>
                <a:gd name="T5" fmla="*/ 0 h 1"/>
              </a:gdLst>
              <a:ahLst/>
              <a:cxnLst>
                <a:cxn ang="0">
                  <a:pos x="T0" y="T1"/>
                </a:cxn>
                <a:cxn ang="0">
                  <a:pos x="T2" y="T3"/>
                </a:cxn>
                <a:cxn ang="0">
                  <a:pos x="T4" y="T5"/>
                </a:cxn>
              </a:cxnLst>
              <a:rect l="0" t="0" r="r" b="b"/>
              <a:pathLst>
                <a:path w="8" h="1">
                  <a:moveTo>
                    <a:pt x="0" y="0"/>
                  </a:moveTo>
                  <a:cubicBezTo>
                    <a:pt x="8" y="1"/>
                    <a:pt x="8" y="1"/>
                    <a:pt x="8" y="1"/>
                  </a:cubicBezTo>
                  <a:cubicBezTo>
                    <a:pt x="5" y="0"/>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5" name="Freeform 13"/>
            <p:cNvSpPr/>
            <p:nvPr/>
          </p:nvSpPr>
          <p:spPr bwMode="auto">
            <a:xfrm>
              <a:off x="2455863" y="1003300"/>
              <a:ext cx="17463" cy="3175"/>
            </a:xfrm>
            <a:custGeom>
              <a:avLst/>
              <a:gdLst>
                <a:gd name="T0" fmla="*/ 0 w 13"/>
                <a:gd name="T1" fmla="*/ 2 h 2"/>
                <a:gd name="T2" fmla="*/ 13 w 13"/>
                <a:gd name="T3" fmla="*/ 0 h 2"/>
                <a:gd name="T4" fmla="*/ 0 w 13"/>
                <a:gd name="T5" fmla="*/ 2 h 2"/>
              </a:gdLst>
              <a:ahLst/>
              <a:cxnLst>
                <a:cxn ang="0">
                  <a:pos x="T0" y="T1"/>
                </a:cxn>
                <a:cxn ang="0">
                  <a:pos x="T2" y="T3"/>
                </a:cxn>
                <a:cxn ang="0">
                  <a:pos x="T4" y="T5"/>
                </a:cxn>
              </a:cxnLst>
              <a:rect l="0" t="0" r="r" b="b"/>
              <a:pathLst>
                <a:path w="13" h="2">
                  <a:moveTo>
                    <a:pt x="0" y="2"/>
                  </a:moveTo>
                  <a:cubicBezTo>
                    <a:pt x="13" y="0"/>
                    <a:pt x="13" y="0"/>
                    <a:pt x="13" y="0"/>
                  </a:cubicBezTo>
                  <a:cubicBezTo>
                    <a:pt x="8" y="1"/>
                    <a:pt x="4"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6" name="Freeform 14"/>
            <p:cNvSpPr/>
            <p:nvPr/>
          </p:nvSpPr>
          <p:spPr bwMode="auto">
            <a:xfrm>
              <a:off x="3692526" y="1406525"/>
              <a:ext cx="0" cy="3175"/>
            </a:xfrm>
            <a:custGeom>
              <a:avLst/>
              <a:gdLst>
                <a:gd name="T0" fmla="*/ 2 h 2"/>
                <a:gd name="T1" fmla="*/ 2 h 2"/>
                <a:gd name="T2" fmla="*/ 0 h 2"/>
                <a:gd name="T3" fmla="*/ 2 h 2"/>
              </a:gdLst>
              <a:ahLst/>
              <a:cxnLst>
                <a:cxn ang="0">
                  <a:pos x="0" y="T0"/>
                </a:cxn>
                <a:cxn ang="0">
                  <a:pos x="0" y="T1"/>
                </a:cxn>
                <a:cxn ang="0">
                  <a:pos x="0" y="T2"/>
                </a:cxn>
                <a:cxn ang="0">
                  <a:pos x="0" y="T3"/>
                </a:cxn>
              </a:cxnLst>
              <a:rect l="0" t="0" r="r" b="b"/>
              <a:pathLst>
                <a:path h="2">
                  <a:moveTo>
                    <a:pt x="0" y="2"/>
                  </a:moveTo>
                  <a:cubicBezTo>
                    <a:pt x="0" y="2"/>
                    <a:pt x="0" y="2"/>
                    <a:pt x="0" y="2"/>
                  </a:cubicBezTo>
                  <a:cubicBezTo>
                    <a:pt x="0" y="1"/>
                    <a:pt x="0" y="0"/>
                    <a:pt x="0" y="0"/>
                  </a:cubicBez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7" name="Freeform 15"/>
            <p:cNvSpPr/>
            <p:nvPr/>
          </p:nvSpPr>
          <p:spPr bwMode="auto">
            <a:xfrm>
              <a:off x="3009901" y="1028700"/>
              <a:ext cx="9525" cy="1587"/>
            </a:xfrm>
            <a:custGeom>
              <a:avLst/>
              <a:gdLst>
                <a:gd name="T0" fmla="*/ 0 w 7"/>
                <a:gd name="T1" fmla="*/ 0 h 1"/>
                <a:gd name="T2" fmla="*/ 7 w 7"/>
                <a:gd name="T3" fmla="*/ 1 h 1"/>
                <a:gd name="T4" fmla="*/ 0 w 7"/>
                <a:gd name="T5" fmla="*/ 0 h 1"/>
              </a:gdLst>
              <a:ahLst/>
              <a:cxnLst>
                <a:cxn ang="0">
                  <a:pos x="T0" y="T1"/>
                </a:cxn>
                <a:cxn ang="0">
                  <a:pos x="T2" y="T3"/>
                </a:cxn>
                <a:cxn ang="0">
                  <a:pos x="T4" y="T5"/>
                </a:cxn>
              </a:cxnLst>
              <a:rect l="0" t="0" r="r" b="b"/>
              <a:pathLst>
                <a:path w="7" h="1">
                  <a:moveTo>
                    <a:pt x="0" y="0"/>
                  </a:moveTo>
                  <a:cubicBezTo>
                    <a:pt x="2" y="0"/>
                    <a:pt x="4" y="1"/>
                    <a:pt x="7" y="1"/>
                  </a:cubicBezTo>
                  <a:cubicBezTo>
                    <a:pt x="7" y="1"/>
                    <a:pt x="4"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8" name="Freeform 16"/>
            <p:cNvSpPr/>
            <p:nvPr/>
          </p:nvSpPr>
          <p:spPr bwMode="auto">
            <a:xfrm>
              <a:off x="2452688" y="1006475"/>
              <a:ext cx="3175" cy="0"/>
            </a:xfrm>
            <a:custGeom>
              <a:avLst/>
              <a:gdLst>
                <a:gd name="T0" fmla="*/ 0 w 2"/>
                <a:gd name="T1" fmla="*/ 1 w 2"/>
                <a:gd name="T2" fmla="*/ 2 w 2"/>
                <a:gd name="T3" fmla="*/ 0 w 2"/>
              </a:gdLst>
              <a:ahLst/>
              <a:cxnLst>
                <a:cxn ang="0">
                  <a:pos x="T0" y="0"/>
                </a:cxn>
                <a:cxn ang="0">
                  <a:pos x="T1" y="0"/>
                </a:cxn>
                <a:cxn ang="0">
                  <a:pos x="T2" y="0"/>
                </a:cxn>
                <a:cxn ang="0">
                  <a:pos x="T3" y="0"/>
                </a:cxn>
              </a:cxnLst>
              <a:rect l="0" t="0" r="r" b="b"/>
              <a:pathLst>
                <a:path w="2">
                  <a:moveTo>
                    <a:pt x="0" y="0"/>
                  </a:moveTo>
                  <a:cubicBezTo>
                    <a:pt x="0" y="0"/>
                    <a:pt x="0" y="0"/>
                    <a:pt x="1" y="0"/>
                  </a:cubicBezTo>
                  <a:cubicBezTo>
                    <a:pt x="1" y="0"/>
                    <a:pt x="2" y="0"/>
                    <a:pt x="2"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9" name="Freeform 17"/>
            <p:cNvSpPr/>
            <p:nvPr/>
          </p:nvSpPr>
          <p:spPr bwMode="auto">
            <a:xfrm>
              <a:off x="2049463" y="1011238"/>
              <a:ext cx="6350" cy="0"/>
            </a:xfrm>
            <a:custGeom>
              <a:avLst/>
              <a:gdLst>
                <a:gd name="T0" fmla="*/ 5 w 5"/>
                <a:gd name="T1" fmla="*/ 0 w 5"/>
                <a:gd name="T2" fmla="*/ 5 w 5"/>
              </a:gdLst>
              <a:ahLst/>
              <a:cxnLst>
                <a:cxn ang="0">
                  <a:pos x="T0" y="0"/>
                </a:cxn>
                <a:cxn ang="0">
                  <a:pos x="T1" y="0"/>
                </a:cxn>
                <a:cxn ang="0">
                  <a:pos x="T2" y="0"/>
                </a:cxn>
              </a:cxnLst>
              <a:rect l="0" t="0" r="r" b="b"/>
              <a:pathLst>
                <a:path w="5">
                  <a:moveTo>
                    <a:pt x="5" y="0"/>
                  </a:moveTo>
                  <a:cubicBezTo>
                    <a:pt x="4" y="0"/>
                    <a:pt x="2" y="0"/>
                    <a:pt x="0" y="0"/>
                  </a:cubicBezTo>
                  <a:cubicBezTo>
                    <a:pt x="2" y="0"/>
                    <a:pt x="4" y="0"/>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0" name="Freeform 18"/>
            <p:cNvSpPr/>
            <p:nvPr/>
          </p:nvSpPr>
          <p:spPr bwMode="auto">
            <a:xfrm>
              <a:off x="2066926" y="1038225"/>
              <a:ext cx="7938" cy="1587"/>
            </a:xfrm>
            <a:custGeom>
              <a:avLst/>
              <a:gdLst>
                <a:gd name="T0" fmla="*/ 6 w 6"/>
                <a:gd name="T1" fmla="*/ 0 h 1"/>
                <a:gd name="T2" fmla="*/ 0 w 6"/>
                <a:gd name="T3" fmla="*/ 1 h 1"/>
                <a:gd name="T4" fmla="*/ 6 w 6"/>
                <a:gd name="T5" fmla="*/ 0 h 1"/>
              </a:gdLst>
              <a:ahLst/>
              <a:cxnLst>
                <a:cxn ang="0">
                  <a:pos x="T0" y="T1"/>
                </a:cxn>
                <a:cxn ang="0">
                  <a:pos x="T2" y="T3"/>
                </a:cxn>
                <a:cxn ang="0">
                  <a:pos x="T4" y="T5"/>
                </a:cxn>
              </a:cxnLst>
              <a:rect l="0" t="0" r="r" b="b"/>
              <a:pathLst>
                <a:path w="6" h="1">
                  <a:moveTo>
                    <a:pt x="6" y="0"/>
                  </a:moveTo>
                  <a:cubicBezTo>
                    <a:pt x="4" y="0"/>
                    <a:pt x="2" y="0"/>
                    <a:pt x="0" y="1"/>
                  </a:cubicBez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1" name="Freeform 19"/>
            <p:cNvSpPr/>
            <p:nvPr/>
          </p:nvSpPr>
          <p:spPr bwMode="auto">
            <a:xfrm>
              <a:off x="1725613" y="1281113"/>
              <a:ext cx="1588" cy="15875"/>
            </a:xfrm>
            <a:custGeom>
              <a:avLst/>
              <a:gdLst>
                <a:gd name="T0" fmla="*/ 0 w 1"/>
                <a:gd name="T1" fmla="*/ 0 h 11"/>
                <a:gd name="T2" fmla="*/ 1 w 1"/>
                <a:gd name="T3" fmla="*/ 11 h 11"/>
                <a:gd name="T4" fmla="*/ 0 w 1"/>
                <a:gd name="T5" fmla="*/ 0 h 11"/>
              </a:gdLst>
              <a:ahLst/>
              <a:cxnLst>
                <a:cxn ang="0">
                  <a:pos x="T0" y="T1"/>
                </a:cxn>
                <a:cxn ang="0">
                  <a:pos x="T2" y="T3"/>
                </a:cxn>
                <a:cxn ang="0">
                  <a:pos x="T4" y="T5"/>
                </a:cxn>
              </a:cxnLst>
              <a:rect l="0" t="0" r="r" b="b"/>
              <a:pathLst>
                <a:path w="1" h="11">
                  <a:moveTo>
                    <a:pt x="0" y="0"/>
                  </a:moveTo>
                  <a:cubicBezTo>
                    <a:pt x="1" y="11"/>
                    <a:pt x="1" y="11"/>
                    <a:pt x="1" y="11"/>
                  </a:cubicBezTo>
                  <a:cubicBezTo>
                    <a:pt x="0" y="6"/>
                    <a:pt x="0" y="2"/>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2" name="Freeform 20"/>
            <p:cNvSpPr/>
            <p:nvPr/>
          </p:nvSpPr>
          <p:spPr bwMode="auto">
            <a:xfrm>
              <a:off x="2028826" y="1030288"/>
              <a:ext cx="1588" cy="1587"/>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1" y="1"/>
                    <a:pt x="0" y="1"/>
                    <a:pt x="0" y="1"/>
                  </a:cubicBezTo>
                  <a:cubicBezTo>
                    <a:pt x="1" y="1"/>
                    <a:pt x="2"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3" name="Freeform 21"/>
            <p:cNvSpPr/>
            <p:nvPr/>
          </p:nvSpPr>
          <p:spPr bwMode="auto">
            <a:xfrm>
              <a:off x="3662363" y="1660525"/>
              <a:ext cx="1588" cy="1587"/>
            </a:xfrm>
            <a:custGeom>
              <a:avLst/>
              <a:gdLst>
                <a:gd name="T0" fmla="*/ 1 w 1"/>
                <a:gd name="T1" fmla="*/ 1 h 1"/>
                <a:gd name="T2" fmla="*/ 1 w 1"/>
                <a:gd name="T3" fmla="*/ 1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1"/>
                    <a:pt x="1" y="1"/>
                    <a:pt x="1" y="1"/>
                  </a:cubicBezTo>
                  <a:cubicBezTo>
                    <a:pt x="0" y="0"/>
                    <a:pt x="0" y="0"/>
                    <a:pt x="0" y="0"/>
                  </a:cubicBezTo>
                  <a:lnTo>
                    <a:pt x="1"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4" name="Freeform 22"/>
            <p:cNvSpPr/>
            <p:nvPr/>
          </p:nvSpPr>
          <p:spPr bwMode="auto">
            <a:xfrm>
              <a:off x="3678238" y="1701800"/>
              <a:ext cx="0" cy="14287"/>
            </a:xfrm>
            <a:custGeom>
              <a:avLst/>
              <a:gdLst>
                <a:gd name="T0" fmla="*/ 0 h 10"/>
                <a:gd name="T1" fmla="*/ 10 h 10"/>
                <a:gd name="T2" fmla="*/ 0 h 10"/>
              </a:gdLst>
              <a:ahLst/>
              <a:cxnLst>
                <a:cxn ang="0">
                  <a:pos x="0" y="T0"/>
                </a:cxn>
                <a:cxn ang="0">
                  <a:pos x="0" y="T1"/>
                </a:cxn>
                <a:cxn ang="0">
                  <a:pos x="0" y="T2"/>
                </a:cxn>
              </a:cxnLst>
              <a:rect l="0" t="0" r="r" b="b"/>
              <a:pathLst>
                <a:path h="10">
                  <a:moveTo>
                    <a:pt x="0" y="0"/>
                  </a:moveTo>
                  <a:cubicBezTo>
                    <a:pt x="0" y="3"/>
                    <a:pt x="0" y="7"/>
                    <a:pt x="0" y="10"/>
                  </a:cubicBezTo>
                  <a:cubicBezTo>
                    <a:pt x="0" y="6"/>
                    <a:pt x="0" y="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5" name="Freeform 23"/>
            <p:cNvSpPr/>
            <p:nvPr/>
          </p:nvSpPr>
          <p:spPr bwMode="auto">
            <a:xfrm>
              <a:off x="3251201" y="1041400"/>
              <a:ext cx="19050" cy="7937"/>
            </a:xfrm>
            <a:custGeom>
              <a:avLst/>
              <a:gdLst>
                <a:gd name="T0" fmla="*/ 0 w 13"/>
                <a:gd name="T1" fmla="*/ 2 h 5"/>
                <a:gd name="T2" fmla="*/ 7 w 13"/>
                <a:gd name="T3" fmla="*/ 5 h 5"/>
                <a:gd name="T4" fmla="*/ 0 w 13"/>
                <a:gd name="T5" fmla="*/ 2 h 5"/>
              </a:gdLst>
              <a:ahLst/>
              <a:cxnLst>
                <a:cxn ang="0">
                  <a:pos x="T0" y="T1"/>
                </a:cxn>
                <a:cxn ang="0">
                  <a:pos x="T2" y="T3"/>
                </a:cxn>
                <a:cxn ang="0">
                  <a:pos x="T4" y="T5"/>
                </a:cxn>
              </a:cxnLst>
              <a:rect l="0" t="0" r="r" b="b"/>
              <a:pathLst>
                <a:path w="13" h="5">
                  <a:moveTo>
                    <a:pt x="0" y="2"/>
                  </a:moveTo>
                  <a:cubicBezTo>
                    <a:pt x="3" y="3"/>
                    <a:pt x="10" y="4"/>
                    <a:pt x="7" y="5"/>
                  </a:cubicBezTo>
                  <a:cubicBezTo>
                    <a:pt x="13" y="4"/>
                    <a:pt x="12"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7" name="Freeform 24"/>
            <p:cNvSpPr/>
            <p:nvPr/>
          </p:nvSpPr>
          <p:spPr bwMode="auto">
            <a:xfrm>
              <a:off x="3676651" y="1663700"/>
              <a:ext cx="30163" cy="149225"/>
            </a:xfrm>
            <a:custGeom>
              <a:avLst/>
              <a:gdLst>
                <a:gd name="T0" fmla="*/ 6 w 22"/>
                <a:gd name="T1" fmla="*/ 55 h 105"/>
                <a:gd name="T2" fmla="*/ 10 w 22"/>
                <a:gd name="T3" fmla="*/ 89 h 105"/>
                <a:gd name="T4" fmla="*/ 15 w 22"/>
                <a:gd name="T5" fmla="*/ 90 h 105"/>
                <a:gd name="T6" fmla="*/ 13 w 22"/>
                <a:gd name="T7" fmla="*/ 71 h 105"/>
                <a:gd name="T8" fmla="*/ 16 w 22"/>
                <a:gd name="T9" fmla="*/ 90 h 105"/>
                <a:gd name="T10" fmla="*/ 22 w 22"/>
                <a:gd name="T11" fmla="*/ 88 h 105"/>
                <a:gd name="T12" fmla="*/ 11 w 22"/>
                <a:gd name="T13" fmla="*/ 0 h 105"/>
                <a:gd name="T14" fmla="*/ 12 w 22"/>
                <a:gd name="T15" fmla="*/ 61 h 105"/>
                <a:gd name="T16" fmla="*/ 7 w 22"/>
                <a:gd name="T17" fmla="*/ 54 h 105"/>
                <a:gd name="T18" fmla="*/ 9 w 22"/>
                <a:gd name="T19" fmla="*/ 4 h 105"/>
                <a:gd name="T20" fmla="*/ 6 w 22"/>
                <a:gd name="T21" fmla="*/ 46 h 105"/>
                <a:gd name="T22" fmla="*/ 1 w 22"/>
                <a:gd name="T23" fmla="*/ 37 h 105"/>
                <a:gd name="T24" fmla="*/ 0 w 22"/>
                <a:gd name="T25" fmla="*/ 46 h 105"/>
                <a:gd name="T26" fmla="*/ 6 w 22"/>
                <a:gd name="T27" fmla="*/ 5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105">
                  <a:moveTo>
                    <a:pt x="6" y="55"/>
                  </a:moveTo>
                  <a:cubicBezTo>
                    <a:pt x="11" y="56"/>
                    <a:pt x="8" y="79"/>
                    <a:pt x="10" y="89"/>
                  </a:cubicBezTo>
                  <a:cubicBezTo>
                    <a:pt x="11" y="82"/>
                    <a:pt x="13" y="92"/>
                    <a:pt x="15" y="90"/>
                  </a:cubicBezTo>
                  <a:cubicBezTo>
                    <a:pt x="14" y="85"/>
                    <a:pt x="13" y="79"/>
                    <a:pt x="13" y="71"/>
                  </a:cubicBezTo>
                  <a:cubicBezTo>
                    <a:pt x="15" y="67"/>
                    <a:pt x="17" y="80"/>
                    <a:pt x="16" y="90"/>
                  </a:cubicBezTo>
                  <a:cubicBezTo>
                    <a:pt x="19" y="78"/>
                    <a:pt x="20" y="105"/>
                    <a:pt x="22" y="88"/>
                  </a:cubicBezTo>
                  <a:cubicBezTo>
                    <a:pt x="20" y="51"/>
                    <a:pt x="18" y="26"/>
                    <a:pt x="11" y="0"/>
                  </a:cubicBezTo>
                  <a:cubicBezTo>
                    <a:pt x="12" y="21"/>
                    <a:pt x="14" y="44"/>
                    <a:pt x="12" y="61"/>
                  </a:cubicBezTo>
                  <a:cubicBezTo>
                    <a:pt x="7" y="54"/>
                    <a:pt x="7" y="54"/>
                    <a:pt x="7" y="54"/>
                  </a:cubicBezTo>
                  <a:cubicBezTo>
                    <a:pt x="11" y="35"/>
                    <a:pt x="8" y="23"/>
                    <a:pt x="9" y="4"/>
                  </a:cubicBezTo>
                  <a:cubicBezTo>
                    <a:pt x="6" y="46"/>
                    <a:pt x="6" y="46"/>
                    <a:pt x="6" y="46"/>
                  </a:cubicBezTo>
                  <a:cubicBezTo>
                    <a:pt x="3" y="66"/>
                    <a:pt x="2" y="53"/>
                    <a:pt x="1" y="37"/>
                  </a:cubicBezTo>
                  <a:cubicBezTo>
                    <a:pt x="1" y="41"/>
                    <a:pt x="1" y="45"/>
                    <a:pt x="0" y="46"/>
                  </a:cubicBezTo>
                  <a:cubicBezTo>
                    <a:pt x="2" y="47"/>
                    <a:pt x="5" y="92"/>
                    <a:pt x="6" y="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8" name="Freeform 25"/>
            <p:cNvSpPr/>
            <p:nvPr/>
          </p:nvSpPr>
          <p:spPr bwMode="auto">
            <a:xfrm>
              <a:off x="3652838" y="1651000"/>
              <a:ext cx="0" cy="1587"/>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1"/>
                    <a:pt x="0" y="1"/>
                    <a:pt x="0" y="1"/>
                  </a:cubicBezTo>
                  <a:cubicBezTo>
                    <a:pt x="0"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9" name="Freeform 26"/>
            <p:cNvSpPr/>
            <p:nvPr/>
          </p:nvSpPr>
          <p:spPr bwMode="auto">
            <a:xfrm>
              <a:off x="1766888" y="1071563"/>
              <a:ext cx="3175" cy="4762"/>
            </a:xfrm>
            <a:custGeom>
              <a:avLst/>
              <a:gdLst>
                <a:gd name="T0" fmla="*/ 3 w 3"/>
                <a:gd name="T1" fmla="*/ 0 h 3"/>
                <a:gd name="T2" fmla="*/ 1 w 3"/>
                <a:gd name="T3" fmla="*/ 0 h 3"/>
                <a:gd name="T4" fmla="*/ 3 w 3"/>
                <a:gd name="T5" fmla="*/ 0 h 3"/>
              </a:gdLst>
              <a:ahLst/>
              <a:cxnLst>
                <a:cxn ang="0">
                  <a:pos x="T0" y="T1"/>
                </a:cxn>
                <a:cxn ang="0">
                  <a:pos x="T2" y="T3"/>
                </a:cxn>
                <a:cxn ang="0">
                  <a:pos x="T4" y="T5"/>
                </a:cxn>
              </a:cxnLst>
              <a:rect l="0" t="0" r="r" b="b"/>
              <a:pathLst>
                <a:path w="3" h="3">
                  <a:moveTo>
                    <a:pt x="3" y="0"/>
                  </a:moveTo>
                  <a:cubicBezTo>
                    <a:pt x="2" y="0"/>
                    <a:pt x="2" y="0"/>
                    <a:pt x="1" y="0"/>
                  </a:cubicBezTo>
                  <a:cubicBezTo>
                    <a:pt x="0" y="3"/>
                    <a:pt x="1" y="2"/>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0" name="Freeform 27"/>
            <p:cNvSpPr/>
            <p:nvPr/>
          </p:nvSpPr>
          <p:spPr bwMode="auto">
            <a:xfrm>
              <a:off x="3208338" y="1016000"/>
              <a:ext cx="14288" cy="1587"/>
            </a:xfrm>
            <a:custGeom>
              <a:avLst/>
              <a:gdLst>
                <a:gd name="T0" fmla="*/ 10 w 10"/>
                <a:gd name="T1" fmla="*/ 0 h 1"/>
                <a:gd name="T2" fmla="*/ 0 w 10"/>
                <a:gd name="T3" fmla="*/ 0 h 1"/>
                <a:gd name="T4" fmla="*/ 10 w 10"/>
                <a:gd name="T5" fmla="*/ 0 h 1"/>
              </a:gdLst>
              <a:ahLst/>
              <a:cxnLst>
                <a:cxn ang="0">
                  <a:pos x="T0" y="T1"/>
                </a:cxn>
                <a:cxn ang="0">
                  <a:pos x="T2" y="T3"/>
                </a:cxn>
                <a:cxn ang="0">
                  <a:pos x="T4" y="T5"/>
                </a:cxn>
              </a:cxnLst>
              <a:rect l="0" t="0" r="r" b="b"/>
              <a:pathLst>
                <a:path w="10" h="1">
                  <a:moveTo>
                    <a:pt x="10" y="0"/>
                  </a:moveTo>
                  <a:cubicBezTo>
                    <a:pt x="6" y="0"/>
                    <a:pt x="3" y="0"/>
                    <a:pt x="0" y="0"/>
                  </a:cubicBezTo>
                  <a:cubicBezTo>
                    <a:pt x="3" y="1"/>
                    <a:pt x="6" y="1"/>
                    <a:pt x="1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1" name="Freeform 28"/>
            <p:cNvSpPr/>
            <p:nvPr/>
          </p:nvSpPr>
          <p:spPr bwMode="auto">
            <a:xfrm>
              <a:off x="3476626" y="1079500"/>
              <a:ext cx="12700" cy="1587"/>
            </a:xfrm>
            <a:custGeom>
              <a:avLst/>
              <a:gdLst>
                <a:gd name="T0" fmla="*/ 9 w 9"/>
                <a:gd name="T1" fmla="*/ 0 h 1"/>
                <a:gd name="T2" fmla="*/ 1 w 9"/>
                <a:gd name="T3" fmla="*/ 0 h 1"/>
                <a:gd name="T4" fmla="*/ 0 w 9"/>
                <a:gd name="T5" fmla="*/ 0 h 1"/>
                <a:gd name="T6" fmla="*/ 9 w 9"/>
                <a:gd name="T7" fmla="*/ 0 h 1"/>
              </a:gdLst>
              <a:ahLst/>
              <a:cxnLst>
                <a:cxn ang="0">
                  <a:pos x="T0" y="T1"/>
                </a:cxn>
                <a:cxn ang="0">
                  <a:pos x="T2" y="T3"/>
                </a:cxn>
                <a:cxn ang="0">
                  <a:pos x="T4" y="T5"/>
                </a:cxn>
                <a:cxn ang="0">
                  <a:pos x="T6" y="T7"/>
                </a:cxn>
              </a:cxnLst>
              <a:rect l="0" t="0" r="r" b="b"/>
              <a:pathLst>
                <a:path w="9" h="1">
                  <a:moveTo>
                    <a:pt x="9" y="0"/>
                  </a:moveTo>
                  <a:cubicBezTo>
                    <a:pt x="6" y="0"/>
                    <a:pt x="4" y="0"/>
                    <a:pt x="1" y="0"/>
                  </a:cubicBezTo>
                  <a:cubicBezTo>
                    <a:pt x="1" y="0"/>
                    <a:pt x="0" y="0"/>
                    <a:pt x="0" y="0"/>
                  </a:cubicBezTo>
                  <a:cubicBezTo>
                    <a:pt x="1" y="1"/>
                    <a:pt x="6" y="0"/>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2" name="Freeform 29"/>
            <p:cNvSpPr/>
            <p:nvPr/>
          </p:nvSpPr>
          <p:spPr bwMode="auto">
            <a:xfrm>
              <a:off x="2679701" y="1081088"/>
              <a:ext cx="11113" cy="1587"/>
            </a:xfrm>
            <a:custGeom>
              <a:avLst/>
              <a:gdLst>
                <a:gd name="T0" fmla="*/ 0 w 7"/>
                <a:gd name="T1" fmla="*/ 2 h 2"/>
                <a:gd name="T2" fmla="*/ 7 w 7"/>
                <a:gd name="T3" fmla="*/ 0 h 2"/>
                <a:gd name="T4" fmla="*/ 0 w 7"/>
                <a:gd name="T5" fmla="*/ 2 h 2"/>
              </a:gdLst>
              <a:ahLst/>
              <a:cxnLst>
                <a:cxn ang="0">
                  <a:pos x="T0" y="T1"/>
                </a:cxn>
                <a:cxn ang="0">
                  <a:pos x="T2" y="T3"/>
                </a:cxn>
                <a:cxn ang="0">
                  <a:pos x="T4" y="T5"/>
                </a:cxn>
              </a:cxnLst>
              <a:rect l="0" t="0" r="r" b="b"/>
              <a:pathLst>
                <a:path w="7" h="2">
                  <a:moveTo>
                    <a:pt x="0" y="2"/>
                  </a:moveTo>
                  <a:cubicBezTo>
                    <a:pt x="3" y="1"/>
                    <a:pt x="6" y="1"/>
                    <a:pt x="7" y="0"/>
                  </a:cubicBezTo>
                  <a:cubicBezTo>
                    <a:pt x="3" y="0"/>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3" name="Freeform 30"/>
            <p:cNvSpPr>
              <a:spLocks noEditPoints="1"/>
            </p:cNvSpPr>
            <p:nvPr/>
          </p:nvSpPr>
          <p:spPr bwMode="auto">
            <a:xfrm>
              <a:off x="1695339" y="962402"/>
              <a:ext cx="2011362" cy="1230312"/>
            </a:xfrm>
            <a:custGeom>
              <a:avLst/>
              <a:gdLst>
                <a:gd name="T0" fmla="*/ 1411 w 1427"/>
                <a:gd name="T1" fmla="*/ 193 h 871"/>
                <a:gd name="T2" fmla="*/ 1412 w 1427"/>
                <a:gd name="T3" fmla="*/ 150 h 871"/>
                <a:gd name="T4" fmla="*/ 1419 w 1427"/>
                <a:gd name="T5" fmla="*/ 186 h 871"/>
                <a:gd name="T6" fmla="*/ 1418 w 1427"/>
                <a:gd name="T7" fmla="*/ 128 h 871"/>
                <a:gd name="T8" fmla="*/ 1393 w 1427"/>
                <a:gd name="T9" fmla="*/ 77 h 871"/>
                <a:gd name="T10" fmla="*/ 1299 w 1427"/>
                <a:gd name="T11" fmla="*/ 27 h 871"/>
                <a:gd name="T12" fmla="*/ 1107 w 1427"/>
                <a:gd name="T13" fmla="*/ 43 h 871"/>
                <a:gd name="T14" fmla="*/ 1069 w 1427"/>
                <a:gd name="T15" fmla="*/ 20 h 871"/>
                <a:gd name="T16" fmla="*/ 986 w 1427"/>
                <a:gd name="T17" fmla="*/ 28 h 871"/>
                <a:gd name="T18" fmla="*/ 861 w 1427"/>
                <a:gd name="T19" fmla="*/ 31 h 871"/>
                <a:gd name="T20" fmla="*/ 821 w 1427"/>
                <a:gd name="T21" fmla="*/ 18 h 871"/>
                <a:gd name="T22" fmla="*/ 742 w 1427"/>
                <a:gd name="T23" fmla="*/ 24 h 871"/>
                <a:gd name="T24" fmla="*/ 660 w 1427"/>
                <a:gd name="T25" fmla="*/ 14 h 871"/>
                <a:gd name="T26" fmla="*/ 626 w 1427"/>
                <a:gd name="T27" fmla="*/ 12 h 871"/>
                <a:gd name="T28" fmla="*/ 322 w 1427"/>
                <a:gd name="T29" fmla="*/ 40 h 871"/>
                <a:gd name="T30" fmla="*/ 275 w 1427"/>
                <a:gd name="T31" fmla="*/ 21 h 871"/>
                <a:gd name="T32" fmla="*/ 339 w 1427"/>
                <a:gd name="T33" fmla="*/ 21 h 871"/>
                <a:gd name="T34" fmla="*/ 156 w 1427"/>
                <a:gd name="T35" fmla="*/ 20 h 871"/>
                <a:gd name="T36" fmla="*/ 123 w 1427"/>
                <a:gd name="T37" fmla="*/ 14 h 871"/>
                <a:gd name="T38" fmla="*/ 69 w 1427"/>
                <a:gd name="T39" fmla="*/ 35 h 871"/>
                <a:gd name="T40" fmla="*/ 6 w 1427"/>
                <a:gd name="T41" fmla="*/ 205 h 871"/>
                <a:gd name="T42" fmla="*/ 22 w 1427"/>
                <a:gd name="T43" fmla="*/ 148 h 871"/>
                <a:gd name="T44" fmla="*/ 52 w 1427"/>
                <a:gd name="T45" fmla="*/ 64 h 871"/>
                <a:gd name="T46" fmla="*/ 33 w 1427"/>
                <a:gd name="T47" fmla="*/ 147 h 871"/>
                <a:gd name="T48" fmla="*/ 26 w 1427"/>
                <a:gd name="T49" fmla="*/ 257 h 871"/>
                <a:gd name="T50" fmla="*/ 29 w 1427"/>
                <a:gd name="T51" fmla="*/ 409 h 871"/>
                <a:gd name="T52" fmla="*/ 11 w 1427"/>
                <a:gd name="T53" fmla="*/ 376 h 871"/>
                <a:gd name="T54" fmla="*/ 3 w 1427"/>
                <a:gd name="T55" fmla="*/ 579 h 871"/>
                <a:gd name="T56" fmla="*/ 28 w 1427"/>
                <a:gd name="T57" fmla="*/ 664 h 871"/>
                <a:gd name="T58" fmla="*/ 11 w 1427"/>
                <a:gd name="T59" fmla="*/ 513 h 871"/>
                <a:gd name="T60" fmla="*/ 32 w 1427"/>
                <a:gd name="T61" fmla="*/ 495 h 871"/>
                <a:gd name="T62" fmla="*/ 34 w 1427"/>
                <a:gd name="T63" fmla="*/ 721 h 871"/>
                <a:gd name="T64" fmla="*/ 48 w 1427"/>
                <a:gd name="T65" fmla="*/ 802 h 871"/>
                <a:gd name="T66" fmla="*/ 68 w 1427"/>
                <a:gd name="T67" fmla="*/ 829 h 871"/>
                <a:gd name="T68" fmla="*/ 152 w 1427"/>
                <a:gd name="T69" fmla="*/ 869 h 871"/>
                <a:gd name="T70" fmla="*/ 323 w 1427"/>
                <a:gd name="T71" fmla="*/ 861 h 871"/>
                <a:gd name="T72" fmla="*/ 513 w 1427"/>
                <a:gd name="T73" fmla="*/ 862 h 871"/>
                <a:gd name="T74" fmla="*/ 867 w 1427"/>
                <a:gd name="T75" fmla="*/ 861 h 871"/>
                <a:gd name="T76" fmla="*/ 903 w 1427"/>
                <a:gd name="T77" fmla="*/ 851 h 871"/>
                <a:gd name="T78" fmla="*/ 1188 w 1427"/>
                <a:gd name="T79" fmla="*/ 845 h 871"/>
                <a:gd name="T80" fmla="*/ 1311 w 1427"/>
                <a:gd name="T81" fmla="*/ 846 h 871"/>
                <a:gd name="T82" fmla="*/ 1368 w 1427"/>
                <a:gd name="T83" fmla="*/ 800 h 871"/>
                <a:gd name="T84" fmla="*/ 1383 w 1427"/>
                <a:gd name="T85" fmla="*/ 412 h 871"/>
                <a:gd name="T86" fmla="*/ 1400 w 1427"/>
                <a:gd name="T87" fmla="*/ 502 h 871"/>
                <a:gd name="T88" fmla="*/ 1411 w 1427"/>
                <a:gd name="T89" fmla="*/ 402 h 871"/>
                <a:gd name="T90" fmla="*/ 1407 w 1427"/>
                <a:gd name="T91" fmla="*/ 338 h 871"/>
                <a:gd name="T92" fmla="*/ 1227 w 1427"/>
                <a:gd name="T93" fmla="*/ 62 h 871"/>
                <a:gd name="T94" fmla="*/ 1127 w 1427"/>
                <a:gd name="T95" fmla="*/ 69 h 871"/>
                <a:gd name="T96" fmla="*/ 952 w 1427"/>
                <a:gd name="T97" fmla="*/ 60 h 871"/>
                <a:gd name="T98" fmla="*/ 908 w 1427"/>
                <a:gd name="T99" fmla="*/ 66 h 871"/>
                <a:gd name="T100" fmla="*/ 621 w 1427"/>
                <a:gd name="T101" fmla="*/ 52 h 871"/>
                <a:gd name="T102" fmla="*/ 696 w 1427"/>
                <a:gd name="T103" fmla="*/ 67 h 871"/>
                <a:gd name="T104" fmla="*/ 444 w 1427"/>
                <a:gd name="T105" fmla="*/ 57 h 871"/>
                <a:gd name="T106" fmla="*/ 322 w 1427"/>
                <a:gd name="T107" fmla="*/ 69 h 871"/>
                <a:gd name="T108" fmla="*/ 55 w 1427"/>
                <a:gd name="T109" fmla="*/ 157 h 871"/>
                <a:gd name="T110" fmla="*/ 115 w 1427"/>
                <a:gd name="T111" fmla="*/ 68 h 871"/>
                <a:gd name="T112" fmla="*/ 60 w 1427"/>
                <a:gd name="T113" fmla="*/ 137 h 871"/>
                <a:gd name="T114" fmla="*/ 68 w 1427"/>
                <a:gd name="T115" fmla="*/ 424 h 871"/>
                <a:gd name="T116" fmla="*/ 595 w 1427"/>
                <a:gd name="T117" fmla="*/ 833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27" h="871">
                  <a:moveTo>
                    <a:pt x="1409" y="244"/>
                  </a:moveTo>
                  <a:cubicBezTo>
                    <a:pt x="1415" y="283"/>
                    <a:pt x="1416" y="244"/>
                    <a:pt x="1421" y="285"/>
                  </a:cubicBezTo>
                  <a:cubicBezTo>
                    <a:pt x="1426" y="285"/>
                    <a:pt x="1427" y="269"/>
                    <a:pt x="1426" y="246"/>
                  </a:cubicBezTo>
                  <a:cubicBezTo>
                    <a:pt x="1424" y="261"/>
                    <a:pt x="1418" y="237"/>
                    <a:pt x="1414" y="257"/>
                  </a:cubicBezTo>
                  <a:cubicBezTo>
                    <a:pt x="1412" y="223"/>
                    <a:pt x="1401" y="226"/>
                    <a:pt x="1406" y="189"/>
                  </a:cubicBezTo>
                  <a:cubicBezTo>
                    <a:pt x="1407" y="190"/>
                    <a:pt x="1407" y="190"/>
                    <a:pt x="1407" y="190"/>
                  </a:cubicBezTo>
                  <a:cubicBezTo>
                    <a:pt x="1403" y="174"/>
                    <a:pt x="1403" y="174"/>
                    <a:pt x="1403" y="174"/>
                  </a:cubicBezTo>
                  <a:cubicBezTo>
                    <a:pt x="1405" y="153"/>
                    <a:pt x="1405" y="153"/>
                    <a:pt x="1405" y="153"/>
                  </a:cubicBezTo>
                  <a:cubicBezTo>
                    <a:pt x="1411" y="166"/>
                    <a:pt x="1408" y="183"/>
                    <a:pt x="1411" y="193"/>
                  </a:cubicBezTo>
                  <a:cubicBezTo>
                    <a:pt x="1414" y="180"/>
                    <a:pt x="1413" y="171"/>
                    <a:pt x="1411" y="162"/>
                  </a:cubicBezTo>
                  <a:cubicBezTo>
                    <a:pt x="1410" y="158"/>
                    <a:pt x="1409" y="154"/>
                    <a:pt x="1407" y="146"/>
                  </a:cubicBezTo>
                  <a:cubicBezTo>
                    <a:pt x="1407" y="142"/>
                    <a:pt x="1406" y="139"/>
                    <a:pt x="1405" y="135"/>
                  </a:cubicBezTo>
                  <a:cubicBezTo>
                    <a:pt x="1404" y="131"/>
                    <a:pt x="1403" y="126"/>
                    <a:pt x="1402" y="122"/>
                  </a:cubicBezTo>
                  <a:cubicBezTo>
                    <a:pt x="1401" y="113"/>
                    <a:pt x="1401" y="112"/>
                    <a:pt x="1402" y="113"/>
                  </a:cubicBezTo>
                  <a:cubicBezTo>
                    <a:pt x="1403" y="114"/>
                    <a:pt x="1404" y="116"/>
                    <a:pt x="1405" y="119"/>
                  </a:cubicBezTo>
                  <a:cubicBezTo>
                    <a:pt x="1406" y="121"/>
                    <a:pt x="1407" y="124"/>
                    <a:pt x="1408" y="128"/>
                  </a:cubicBezTo>
                  <a:cubicBezTo>
                    <a:pt x="1409" y="131"/>
                    <a:pt x="1410" y="135"/>
                    <a:pt x="1411" y="139"/>
                  </a:cubicBezTo>
                  <a:cubicBezTo>
                    <a:pt x="1412" y="143"/>
                    <a:pt x="1412" y="147"/>
                    <a:pt x="1412" y="150"/>
                  </a:cubicBezTo>
                  <a:cubicBezTo>
                    <a:pt x="1413" y="153"/>
                    <a:pt x="1413" y="155"/>
                    <a:pt x="1414" y="157"/>
                  </a:cubicBezTo>
                  <a:cubicBezTo>
                    <a:pt x="1414" y="158"/>
                    <a:pt x="1415" y="159"/>
                    <a:pt x="1415" y="159"/>
                  </a:cubicBezTo>
                  <a:cubicBezTo>
                    <a:pt x="1415" y="157"/>
                    <a:pt x="1415" y="155"/>
                    <a:pt x="1415" y="153"/>
                  </a:cubicBezTo>
                  <a:cubicBezTo>
                    <a:pt x="1415" y="149"/>
                    <a:pt x="1415" y="146"/>
                    <a:pt x="1415" y="143"/>
                  </a:cubicBezTo>
                  <a:cubicBezTo>
                    <a:pt x="1415" y="136"/>
                    <a:pt x="1416" y="131"/>
                    <a:pt x="1417" y="132"/>
                  </a:cubicBezTo>
                  <a:cubicBezTo>
                    <a:pt x="1417" y="137"/>
                    <a:pt x="1418" y="141"/>
                    <a:pt x="1418" y="145"/>
                  </a:cubicBezTo>
                  <a:cubicBezTo>
                    <a:pt x="1418" y="148"/>
                    <a:pt x="1418" y="151"/>
                    <a:pt x="1418" y="153"/>
                  </a:cubicBezTo>
                  <a:cubicBezTo>
                    <a:pt x="1418" y="157"/>
                    <a:pt x="1419" y="159"/>
                    <a:pt x="1419" y="161"/>
                  </a:cubicBezTo>
                  <a:cubicBezTo>
                    <a:pt x="1420" y="166"/>
                    <a:pt x="1420" y="171"/>
                    <a:pt x="1419" y="186"/>
                  </a:cubicBezTo>
                  <a:cubicBezTo>
                    <a:pt x="1417" y="171"/>
                    <a:pt x="1417" y="189"/>
                    <a:pt x="1415" y="186"/>
                  </a:cubicBezTo>
                  <a:cubicBezTo>
                    <a:pt x="1417" y="190"/>
                    <a:pt x="1417" y="219"/>
                    <a:pt x="1416" y="239"/>
                  </a:cubicBezTo>
                  <a:cubicBezTo>
                    <a:pt x="1421" y="244"/>
                    <a:pt x="1420" y="222"/>
                    <a:pt x="1422" y="209"/>
                  </a:cubicBezTo>
                  <a:cubicBezTo>
                    <a:pt x="1419" y="197"/>
                    <a:pt x="1420" y="184"/>
                    <a:pt x="1421" y="173"/>
                  </a:cubicBezTo>
                  <a:cubicBezTo>
                    <a:pt x="1422" y="167"/>
                    <a:pt x="1422" y="161"/>
                    <a:pt x="1422" y="156"/>
                  </a:cubicBezTo>
                  <a:cubicBezTo>
                    <a:pt x="1422" y="153"/>
                    <a:pt x="1422" y="149"/>
                    <a:pt x="1421" y="145"/>
                  </a:cubicBezTo>
                  <a:cubicBezTo>
                    <a:pt x="1421" y="143"/>
                    <a:pt x="1421" y="141"/>
                    <a:pt x="1420" y="140"/>
                  </a:cubicBezTo>
                  <a:cubicBezTo>
                    <a:pt x="1420" y="138"/>
                    <a:pt x="1419" y="136"/>
                    <a:pt x="1419" y="135"/>
                  </a:cubicBezTo>
                  <a:cubicBezTo>
                    <a:pt x="1418" y="132"/>
                    <a:pt x="1418" y="130"/>
                    <a:pt x="1418" y="128"/>
                  </a:cubicBezTo>
                  <a:cubicBezTo>
                    <a:pt x="1417" y="126"/>
                    <a:pt x="1417" y="125"/>
                    <a:pt x="1416" y="123"/>
                  </a:cubicBezTo>
                  <a:cubicBezTo>
                    <a:pt x="1416" y="121"/>
                    <a:pt x="1415" y="119"/>
                    <a:pt x="1415" y="118"/>
                  </a:cubicBezTo>
                  <a:cubicBezTo>
                    <a:pt x="1415" y="116"/>
                    <a:pt x="1416" y="116"/>
                    <a:pt x="1417" y="118"/>
                  </a:cubicBezTo>
                  <a:cubicBezTo>
                    <a:pt x="1419" y="121"/>
                    <a:pt x="1422" y="130"/>
                    <a:pt x="1422" y="128"/>
                  </a:cubicBezTo>
                  <a:cubicBezTo>
                    <a:pt x="1421" y="120"/>
                    <a:pt x="1419" y="114"/>
                    <a:pt x="1418" y="111"/>
                  </a:cubicBezTo>
                  <a:cubicBezTo>
                    <a:pt x="1416" y="108"/>
                    <a:pt x="1415" y="107"/>
                    <a:pt x="1415" y="107"/>
                  </a:cubicBezTo>
                  <a:cubicBezTo>
                    <a:pt x="1413" y="107"/>
                    <a:pt x="1413" y="109"/>
                    <a:pt x="1410" y="104"/>
                  </a:cubicBezTo>
                  <a:cubicBezTo>
                    <a:pt x="1407" y="98"/>
                    <a:pt x="1404" y="93"/>
                    <a:pt x="1401" y="89"/>
                  </a:cubicBezTo>
                  <a:cubicBezTo>
                    <a:pt x="1399" y="84"/>
                    <a:pt x="1396" y="80"/>
                    <a:pt x="1393" y="77"/>
                  </a:cubicBezTo>
                  <a:cubicBezTo>
                    <a:pt x="1388" y="70"/>
                    <a:pt x="1384" y="65"/>
                    <a:pt x="1380" y="60"/>
                  </a:cubicBezTo>
                  <a:cubicBezTo>
                    <a:pt x="1378" y="57"/>
                    <a:pt x="1376" y="55"/>
                    <a:pt x="1373" y="53"/>
                  </a:cubicBezTo>
                  <a:cubicBezTo>
                    <a:pt x="1371" y="50"/>
                    <a:pt x="1369" y="48"/>
                    <a:pt x="1366" y="46"/>
                  </a:cubicBezTo>
                  <a:cubicBezTo>
                    <a:pt x="1363" y="44"/>
                    <a:pt x="1360" y="42"/>
                    <a:pt x="1357" y="39"/>
                  </a:cubicBezTo>
                  <a:cubicBezTo>
                    <a:pt x="1353" y="38"/>
                    <a:pt x="1350" y="35"/>
                    <a:pt x="1345" y="33"/>
                  </a:cubicBezTo>
                  <a:cubicBezTo>
                    <a:pt x="1337" y="32"/>
                    <a:pt x="1326" y="29"/>
                    <a:pt x="1314" y="28"/>
                  </a:cubicBezTo>
                  <a:cubicBezTo>
                    <a:pt x="1312" y="28"/>
                    <a:pt x="1311" y="28"/>
                    <a:pt x="1309" y="27"/>
                  </a:cubicBezTo>
                  <a:cubicBezTo>
                    <a:pt x="1307" y="27"/>
                    <a:pt x="1306" y="27"/>
                    <a:pt x="1304" y="27"/>
                  </a:cubicBezTo>
                  <a:cubicBezTo>
                    <a:pt x="1302" y="27"/>
                    <a:pt x="1301" y="27"/>
                    <a:pt x="1299" y="27"/>
                  </a:cubicBezTo>
                  <a:cubicBezTo>
                    <a:pt x="1296" y="27"/>
                    <a:pt x="1296" y="27"/>
                    <a:pt x="1296" y="27"/>
                  </a:cubicBezTo>
                  <a:cubicBezTo>
                    <a:pt x="1294" y="27"/>
                    <a:pt x="1294" y="27"/>
                    <a:pt x="1294" y="27"/>
                  </a:cubicBezTo>
                  <a:cubicBezTo>
                    <a:pt x="1290" y="27"/>
                    <a:pt x="1285" y="27"/>
                    <a:pt x="1280" y="27"/>
                  </a:cubicBezTo>
                  <a:cubicBezTo>
                    <a:pt x="1260" y="28"/>
                    <a:pt x="1238" y="27"/>
                    <a:pt x="1220" y="27"/>
                  </a:cubicBezTo>
                  <a:cubicBezTo>
                    <a:pt x="1224" y="25"/>
                    <a:pt x="1219" y="23"/>
                    <a:pt x="1217" y="22"/>
                  </a:cubicBezTo>
                  <a:cubicBezTo>
                    <a:pt x="1196" y="29"/>
                    <a:pt x="1203" y="26"/>
                    <a:pt x="1176" y="31"/>
                  </a:cubicBezTo>
                  <a:cubicBezTo>
                    <a:pt x="1199" y="34"/>
                    <a:pt x="1199" y="34"/>
                    <a:pt x="1199" y="34"/>
                  </a:cubicBezTo>
                  <a:cubicBezTo>
                    <a:pt x="1181" y="34"/>
                    <a:pt x="1166" y="40"/>
                    <a:pt x="1150" y="36"/>
                  </a:cubicBezTo>
                  <a:cubicBezTo>
                    <a:pt x="1172" y="43"/>
                    <a:pt x="1120" y="41"/>
                    <a:pt x="1107" y="43"/>
                  </a:cubicBezTo>
                  <a:cubicBezTo>
                    <a:pt x="1088" y="41"/>
                    <a:pt x="1069" y="46"/>
                    <a:pt x="1059" y="41"/>
                  </a:cubicBezTo>
                  <a:cubicBezTo>
                    <a:pt x="1062" y="41"/>
                    <a:pt x="1062" y="41"/>
                    <a:pt x="1062" y="41"/>
                  </a:cubicBezTo>
                  <a:cubicBezTo>
                    <a:pt x="1035" y="40"/>
                    <a:pt x="1035" y="40"/>
                    <a:pt x="1035" y="40"/>
                  </a:cubicBezTo>
                  <a:cubicBezTo>
                    <a:pt x="1038" y="34"/>
                    <a:pt x="1038" y="34"/>
                    <a:pt x="1038" y="34"/>
                  </a:cubicBezTo>
                  <a:cubicBezTo>
                    <a:pt x="1019" y="31"/>
                    <a:pt x="997" y="36"/>
                    <a:pt x="1003" y="38"/>
                  </a:cubicBezTo>
                  <a:cubicBezTo>
                    <a:pt x="983" y="36"/>
                    <a:pt x="995" y="36"/>
                    <a:pt x="992" y="32"/>
                  </a:cubicBezTo>
                  <a:cubicBezTo>
                    <a:pt x="1003" y="30"/>
                    <a:pt x="1027" y="25"/>
                    <a:pt x="1034" y="30"/>
                  </a:cubicBezTo>
                  <a:cubicBezTo>
                    <a:pt x="1032" y="30"/>
                    <a:pt x="1028" y="29"/>
                    <a:pt x="1027" y="30"/>
                  </a:cubicBezTo>
                  <a:cubicBezTo>
                    <a:pt x="1078" y="33"/>
                    <a:pt x="1043" y="22"/>
                    <a:pt x="1069" y="20"/>
                  </a:cubicBezTo>
                  <a:cubicBezTo>
                    <a:pt x="1056" y="20"/>
                    <a:pt x="1046" y="17"/>
                    <a:pt x="1032" y="18"/>
                  </a:cubicBezTo>
                  <a:cubicBezTo>
                    <a:pt x="1025" y="19"/>
                    <a:pt x="998" y="21"/>
                    <a:pt x="985" y="24"/>
                  </a:cubicBezTo>
                  <a:cubicBezTo>
                    <a:pt x="1003" y="21"/>
                    <a:pt x="1013" y="24"/>
                    <a:pt x="1027" y="26"/>
                  </a:cubicBezTo>
                  <a:cubicBezTo>
                    <a:pt x="1015" y="25"/>
                    <a:pt x="1013" y="29"/>
                    <a:pt x="1003" y="27"/>
                  </a:cubicBezTo>
                  <a:cubicBezTo>
                    <a:pt x="1006" y="26"/>
                    <a:pt x="1006" y="26"/>
                    <a:pt x="1006" y="26"/>
                  </a:cubicBezTo>
                  <a:cubicBezTo>
                    <a:pt x="993" y="28"/>
                    <a:pt x="993" y="28"/>
                    <a:pt x="993" y="28"/>
                  </a:cubicBezTo>
                  <a:cubicBezTo>
                    <a:pt x="991" y="24"/>
                    <a:pt x="956" y="27"/>
                    <a:pt x="976" y="22"/>
                  </a:cubicBezTo>
                  <a:cubicBezTo>
                    <a:pt x="958" y="23"/>
                    <a:pt x="970" y="26"/>
                    <a:pt x="953" y="27"/>
                  </a:cubicBezTo>
                  <a:cubicBezTo>
                    <a:pt x="986" y="28"/>
                    <a:pt x="986" y="28"/>
                    <a:pt x="986" y="28"/>
                  </a:cubicBezTo>
                  <a:cubicBezTo>
                    <a:pt x="986" y="33"/>
                    <a:pt x="986" y="33"/>
                    <a:pt x="986" y="33"/>
                  </a:cubicBezTo>
                  <a:cubicBezTo>
                    <a:pt x="974" y="35"/>
                    <a:pt x="971" y="32"/>
                    <a:pt x="957" y="33"/>
                  </a:cubicBezTo>
                  <a:cubicBezTo>
                    <a:pt x="959" y="37"/>
                    <a:pt x="959" y="37"/>
                    <a:pt x="959" y="37"/>
                  </a:cubicBezTo>
                  <a:cubicBezTo>
                    <a:pt x="935" y="33"/>
                    <a:pt x="935" y="33"/>
                    <a:pt x="935" y="33"/>
                  </a:cubicBezTo>
                  <a:cubicBezTo>
                    <a:pt x="938" y="36"/>
                    <a:pt x="920" y="35"/>
                    <a:pt x="915" y="36"/>
                  </a:cubicBezTo>
                  <a:cubicBezTo>
                    <a:pt x="902" y="34"/>
                    <a:pt x="911" y="27"/>
                    <a:pt x="889" y="31"/>
                  </a:cubicBezTo>
                  <a:cubicBezTo>
                    <a:pt x="890" y="31"/>
                    <a:pt x="890" y="31"/>
                    <a:pt x="890" y="31"/>
                  </a:cubicBezTo>
                  <a:cubicBezTo>
                    <a:pt x="878" y="33"/>
                    <a:pt x="870" y="34"/>
                    <a:pt x="852" y="33"/>
                  </a:cubicBezTo>
                  <a:cubicBezTo>
                    <a:pt x="853" y="32"/>
                    <a:pt x="858" y="31"/>
                    <a:pt x="861" y="31"/>
                  </a:cubicBezTo>
                  <a:cubicBezTo>
                    <a:pt x="835" y="28"/>
                    <a:pt x="795" y="36"/>
                    <a:pt x="784" y="29"/>
                  </a:cubicBezTo>
                  <a:cubicBezTo>
                    <a:pt x="786" y="25"/>
                    <a:pt x="796" y="27"/>
                    <a:pt x="797" y="23"/>
                  </a:cubicBezTo>
                  <a:cubicBezTo>
                    <a:pt x="835" y="28"/>
                    <a:pt x="824" y="16"/>
                    <a:pt x="870" y="19"/>
                  </a:cubicBezTo>
                  <a:cubicBezTo>
                    <a:pt x="872" y="29"/>
                    <a:pt x="908" y="14"/>
                    <a:pt x="917" y="23"/>
                  </a:cubicBezTo>
                  <a:cubicBezTo>
                    <a:pt x="899" y="22"/>
                    <a:pt x="875" y="28"/>
                    <a:pt x="878" y="29"/>
                  </a:cubicBezTo>
                  <a:cubicBezTo>
                    <a:pt x="895" y="28"/>
                    <a:pt x="918" y="28"/>
                    <a:pt x="929" y="29"/>
                  </a:cubicBezTo>
                  <a:cubicBezTo>
                    <a:pt x="919" y="26"/>
                    <a:pt x="922" y="21"/>
                    <a:pt x="930" y="17"/>
                  </a:cubicBezTo>
                  <a:cubicBezTo>
                    <a:pt x="903" y="20"/>
                    <a:pt x="855" y="14"/>
                    <a:pt x="817" y="13"/>
                  </a:cubicBezTo>
                  <a:cubicBezTo>
                    <a:pt x="821" y="18"/>
                    <a:pt x="821" y="18"/>
                    <a:pt x="821" y="18"/>
                  </a:cubicBezTo>
                  <a:cubicBezTo>
                    <a:pt x="789" y="23"/>
                    <a:pt x="825" y="13"/>
                    <a:pt x="800" y="13"/>
                  </a:cubicBezTo>
                  <a:cubicBezTo>
                    <a:pt x="788" y="17"/>
                    <a:pt x="788" y="17"/>
                    <a:pt x="788" y="17"/>
                  </a:cubicBezTo>
                  <a:cubicBezTo>
                    <a:pt x="787" y="16"/>
                    <a:pt x="787" y="16"/>
                    <a:pt x="787" y="16"/>
                  </a:cubicBezTo>
                  <a:cubicBezTo>
                    <a:pt x="768" y="22"/>
                    <a:pt x="768" y="22"/>
                    <a:pt x="768" y="22"/>
                  </a:cubicBezTo>
                  <a:cubicBezTo>
                    <a:pt x="781" y="21"/>
                    <a:pt x="775" y="17"/>
                    <a:pt x="790" y="20"/>
                  </a:cubicBezTo>
                  <a:cubicBezTo>
                    <a:pt x="803" y="21"/>
                    <a:pt x="789" y="24"/>
                    <a:pt x="786" y="27"/>
                  </a:cubicBezTo>
                  <a:cubicBezTo>
                    <a:pt x="777" y="25"/>
                    <a:pt x="745" y="27"/>
                    <a:pt x="765" y="23"/>
                  </a:cubicBezTo>
                  <a:cubicBezTo>
                    <a:pt x="730" y="28"/>
                    <a:pt x="730" y="28"/>
                    <a:pt x="730" y="28"/>
                  </a:cubicBezTo>
                  <a:cubicBezTo>
                    <a:pt x="730" y="26"/>
                    <a:pt x="738" y="25"/>
                    <a:pt x="742" y="24"/>
                  </a:cubicBezTo>
                  <a:cubicBezTo>
                    <a:pt x="717" y="25"/>
                    <a:pt x="717" y="25"/>
                    <a:pt x="717" y="25"/>
                  </a:cubicBezTo>
                  <a:cubicBezTo>
                    <a:pt x="718" y="24"/>
                    <a:pt x="718" y="24"/>
                    <a:pt x="718" y="24"/>
                  </a:cubicBezTo>
                  <a:cubicBezTo>
                    <a:pt x="698" y="27"/>
                    <a:pt x="670" y="27"/>
                    <a:pt x="654" y="31"/>
                  </a:cubicBezTo>
                  <a:cubicBezTo>
                    <a:pt x="688" y="35"/>
                    <a:pt x="638" y="36"/>
                    <a:pt x="641" y="39"/>
                  </a:cubicBezTo>
                  <a:cubicBezTo>
                    <a:pt x="629" y="38"/>
                    <a:pt x="625" y="28"/>
                    <a:pt x="651" y="24"/>
                  </a:cubicBezTo>
                  <a:cubicBezTo>
                    <a:pt x="658" y="28"/>
                    <a:pt x="676" y="23"/>
                    <a:pt x="689" y="23"/>
                  </a:cubicBezTo>
                  <a:cubicBezTo>
                    <a:pt x="672" y="21"/>
                    <a:pt x="667" y="24"/>
                    <a:pt x="653" y="24"/>
                  </a:cubicBezTo>
                  <a:cubicBezTo>
                    <a:pt x="663" y="22"/>
                    <a:pt x="636" y="21"/>
                    <a:pt x="636" y="19"/>
                  </a:cubicBezTo>
                  <a:cubicBezTo>
                    <a:pt x="638" y="17"/>
                    <a:pt x="643" y="12"/>
                    <a:pt x="660" y="14"/>
                  </a:cubicBezTo>
                  <a:cubicBezTo>
                    <a:pt x="686" y="15"/>
                    <a:pt x="663" y="19"/>
                    <a:pt x="671" y="19"/>
                  </a:cubicBezTo>
                  <a:cubicBezTo>
                    <a:pt x="677" y="24"/>
                    <a:pt x="706" y="18"/>
                    <a:pt x="722" y="19"/>
                  </a:cubicBezTo>
                  <a:cubicBezTo>
                    <a:pt x="723" y="20"/>
                    <a:pt x="718" y="20"/>
                    <a:pt x="716" y="21"/>
                  </a:cubicBezTo>
                  <a:cubicBezTo>
                    <a:pt x="729" y="20"/>
                    <a:pt x="757" y="20"/>
                    <a:pt x="759" y="17"/>
                  </a:cubicBezTo>
                  <a:cubicBezTo>
                    <a:pt x="726" y="19"/>
                    <a:pt x="726" y="19"/>
                    <a:pt x="726" y="19"/>
                  </a:cubicBezTo>
                  <a:cubicBezTo>
                    <a:pt x="718" y="18"/>
                    <a:pt x="736" y="16"/>
                    <a:pt x="726" y="14"/>
                  </a:cubicBezTo>
                  <a:cubicBezTo>
                    <a:pt x="718" y="15"/>
                    <a:pt x="709" y="15"/>
                    <a:pt x="699" y="14"/>
                  </a:cubicBezTo>
                  <a:cubicBezTo>
                    <a:pt x="701" y="13"/>
                    <a:pt x="701" y="13"/>
                    <a:pt x="701" y="13"/>
                  </a:cubicBezTo>
                  <a:cubicBezTo>
                    <a:pt x="681" y="10"/>
                    <a:pt x="649" y="11"/>
                    <a:pt x="626" y="12"/>
                  </a:cubicBezTo>
                  <a:cubicBezTo>
                    <a:pt x="621" y="21"/>
                    <a:pt x="609" y="26"/>
                    <a:pt x="599" y="34"/>
                  </a:cubicBezTo>
                  <a:cubicBezTo>
                    <a:pt x="564" y="35"/>
                    <a:pt x="528" y="34"/>
                    <a:pt x="491" y="33"/>
                  </a:cubicBezTo>
                  <a:cubicBezTo>
                    <a:pt x="492" y="34"/>
                    <a:pt x="492" y="36"/>
                    <a:pt x="490" y="38"/>
                  </a:cubicBezTo>
                  <a:cubicBezTo>
                    <a:pt x="479" y="35"/>
                    <a:pt x="460" y="37"/>
                    <a:pt x="461" y="33"/>
                  </a:cubicBezTo>
                  <a:cubicBezTo>
                    <a:pt x="450" y="37"/>
                    <a:pt x="418" y="40"/>
                    <a:pt x="424" y="44"/>
                  </a:cubicBezTo>
                  <a:cubicBezTo>
                    <a:pt x="423" y="45"/>
                    <a:pt x="421" y="45"/>
                    <a:pt x="420" y="45"/>
                  </a:cubicBezTo>
                  <a:cubicBezTo>
                    <a:pt x="406" y="40"/>
                    <a:pt x="386" y="37"/>
                    <a:pt x="350" y="36"/>
                  </a:cubicBezTo>
                  <a:cubicBezTo>
                    <a:pt x="343" y="36"/>
                    <a:pt x="342" y="38"/>
                    <a:pt x="344" y="42"/>
                  </a:cubicBezTo>
                  <a:cubicBezTo>
                    <a:pt x="336" y="41"/>
                    <a:pt x="329" y="40"/>
                    <a:pt x="322" y="40"/>
                  </a:cubicBezTo>
                  <a:cubicBezTo>
                    <a:pt x="327" y="38"/>
                    <a:pt x="331" y="36"/>
                    <a:pt x="342" y="35"/>
                  </a:cubicBezTo>
                  <a:cubicBezTo>
                    <a:pt x="285" y="34"/>
                    <a:pt x="285" y="34"/>
                    <a:pt x="285" y="34"/>
                  </a:cubicBezTo>
                  <a:cubicBezTo>
                    <a:pt x="290" y="32"/>
                    <a:pt x="290" y="32"/>
                    <a:pt x="290" y="32"/>
                  </a:cubicBezTo>
                  <a:cubicBezTo>
                    <a:pt x="268" y="35"/>
                    <a:pt x="268" y="35"/>
                    <a:pt x="268" y="35"/>
                  </a:cubicBezTo>
                  <a:cubicBezTo>
                    <a:pt x="280" y="34"/>
                    <a:pt x="299" y="35"/>
                    <a:pt x="295" y="39"/>
                  </a:cubicBezTo>
                  <a:cubicBezTo>
                    <a:pt x="270" y="42"/>
                    <a:pt x="255" y="38"/>
                    <a:pt x="234" y="43"/>
                  </a:cubicBezTo>
                  <a:cubicBezTo>
                    <a:pt x="234" y="36"/>
                    <a:pt x="227" y="34"/>
                    <a:pt x="234" y="30"/>
                  </a:cubicBezTo>
                  <a:cubicBezTo>
                    <a:pt x="236" y="30"/>
                    <a:pt x="236" y="30"/>
                    <a:pt x="237" y="30"/>
                  </a:cubicBezTo>
                  <a:cubicBezTo>
                    <a:pt x="245" y="26"/>
                    <a:pt x="262" y="22"/>
                    <a:pt x="275" y="21"/>
                  </a:cubicBezTo>
                  <a:cubicBezTo>
                    <a:pt x="228" y="18"/>
                    <a:pt x="240" y="21"/>
                    <a:pt x="199" y="19"/>
                  </a:cubicBezTo>
                  <a:cubicBezTo>
                    <a:pt x="196" y="15"/>
                    <a:pt x="237" y="14"/>
                    <a:pt x="227" y="11"/>
                  </a:cubicBezTo>
                  <a:cubicBezTo>
                    <a:pt x="266" y="14"/>
                    <a:pt x="266" y="14"/>
                    <a:pt x="266" y="14"/>
                  </a:cubicBezTo>
                  <a:cubicBezTo>
                    <a:pt x="259" y="14"/>
                    <a:pt x="259" y="15"/>
                    <a:pt x="255" y="16"/>
                  </a:cubicBezTo>
                  <a:cubicBezTo>
                    <a:pt x="282" y="12"/>
                    <a:pt x="291" y="16"/>
                    <a:pt x="311" y="11"/>
                  </a:cubicBezTo>
                  <a:cubicBezTo>
                    <a:pt x="324" y="13"/>
                    <a:pt x="292" y="15"/>
                    <a:pt x="306" y="16"/>
                  </a:cubicBezTo>
                  <a:cubicBezTo>
                    <a:pt x="294" y="16"/>
                    <a:pt x="282" y="21"/>
                    <a:pt x="277" y="25"/>
                  </a:cubicBezTo>
                  <a:cubicBezTo>
                    <a:pt x="307" y="26"/>
                    <a:pt x="294" y="19"/>
                    <a:pt x="320" y="17"/>
                  </a:cubicBezTo>
                  <a:cubicBezTo>
                    <a:pt x="339" y="21"/>
                    <a:pt x="339" y="21"/>
                    <a:pt x="339" y="21"/>
                  </a:cubicBezTo>
                  <a:cubicBezTo>
                    <a:pt x="350" y="20"/>
                    <a:pt x="335" y="19"/>
                    <a:pt x="334" y="18"/>
                  </a:cubicBezTo>
                  <a:cubicBezTo>
                    <a:pt x="349" y="16"/>
                    <a:pt x="354" y="19"/>
                    <a:pt x="365" y="19"/>
                  </a:cubicBezTo>
                  <a:cubicBezTo>
                    <a:pt x="361" y="18"/>
                    <a:pt x="354" y="17"/>
                    <a:pt x="356" y="16"/>
                  </a:cubicBezTo>
                  <a:cubicBezTo>
                    <a:pt x="374" y="19"/>
                    <a:pt x="391" y="17"/>
                    <a:pt x="408" y="23"/>
                  </a:cubicBezTo>
                  <a:cubicBezTo>
                    <a:pt x="398" y="20"/>
                    <a:pt x="419" y="15"/>
                    <a:pt x="426" y="14"/>
                  </a:cubicBezTo>
                  <a:cubicBezTo>
                    <a:pt x="392" y="8"/>
                    <a:pt x="392" y="8"/>
                    <a:pt x="392" y="8"/>
                  </a:cubicBezTo>
                  <a:cubicBezTo>
                    <a:pt x="349" y="10"/>
                    <a:pt x="323" y="7"/>
                    <a:pt x="276" y="10"/>
                  </a:cubicBezTo>
                  <a:cubicBezTo>
                    <a:pt x="279" y="8"/>
                    <a:pt x="279" y="8"/>
                    <a:pt x="279" y="8"/>
                  </a:cubicBezTo>
                  <a:cubicBezTo>
                    <a:pt x="206" y="0"/>
                    <a:pt x="218" y="20"/>
                    <a:pt x="156" y="20"/>
                  </a:cubicBezTo>
                  <a:cubicBezTo>
                    <a:pt x="155" y="19"/>
                    <a:pt x="155" y="18"/>
                    <a:pt x="154" y="18"/>
                  </a:cubicBezTo>
                  <a:cubicBezTo>
                    <a:pt x="153" y="18"/>
                    <a:pt x="152" y="17"/>
                    <a:pt x="150" y="17"/>
                  </a:cubicBezTo>
                  <a:cubicBezTo>
                    <a:pt x="145" y="17"/>
                    <a:pt x="140" y="17"/>
                    <a:pt x="134" y="18"/>
                  </a:cubicBezTo>
                  <a:cubicBezTo>
                    <a:pt x="123" y="20"/>
                    <a:pt x="114" y="23"/>
                    <a:pt x="115" y="20"/>
                  </a:cubicBezTo>
                  <a:cubicBezTo>
                    <a:pt x="119" y="19"/>
                    <a:pt x="122" y="18"/>
                    <a:pt x="125" y="17"/>
                  </a:cubicBezTo>
                  <a:cubicBezTo>
                    <a:pt x="127" y="17"/>
                    <a:pt x="130" y="17"/>
                    <a:pt x="131" y="16"/>
                  </a:cubicBezTo>
                  <a:cubicBezTo>
                    <a:pt x="135" y="15"/>
                    <a:pt x="137" y="15"/>
                    <a:pt x="137" y="14"/>
                  </a:cubicBezTo>
                  <a:cubicBezTo>
                    <a:pt x="138" y="13"/>
                    <a:pt x="135" y="13"/>
                    <a:pt x="130" y="12"/>
                  </a:cubicBezTo>
                  <a:cubicBezTo>
                    <a:pt x="128" y="13"/>
                    <a:pt x="125" y="13"/>
                    <a:pt x="123" y="14"/>
                  </a:cubicBezTo>
                  <a:cubicBezTo>
                    <a:pt x="121" y="15"/>
                    <a:pt x="119" y="15"/>
                    <a:pt x="117" y="16"/>
                  </a:cubicBezTo>
                  <a:cubicBezTo>
                    <a:pt x="113" y="18"/>
                    <a:pt x="109" y="20"/>
                    <a:pt x="105" y="22"/>
                  </a:cubicBezTo>
                  <a:cubicBezTo>
                    <a:pt x="103" y="23"/>
                    <a:pt x="100" y="24"/>
                    <a:pt x="98" y="25"/>
                  </a:cubicBezTo>
                  <a:cubicBezTo>
                    <a:pt x="96" y="27"/>
                    <a:pt x="93" y="28"/>
                    <a:pt x="90" y="29"/>
                  </a:cubicBezTo>
                  <a:cubicBezTo>
                    <a:pt x="89" y="30"/>
                    <a:pt x="87" y="31"/>
                    <a:pt x="86" y="32"/>
                  </a:cubicBezTo>
                  <a:cubicBezTo>
                    <a:pt x="84" y="32"/>
                    <a:pt x="83" y="33"/>
                    <a:pt x="81" y="34"/>
                  </a:cubicBezTo>
                  <a:cubicBezTo>
                    <a:pt x="78" y="36"/>
                    <a:pt x="75" y="38"/>
                    <a:pt x="71" y="40"/>
                  </a:cubicBezTo>
                  <a:cubicBezTo>
                    <a:pt x="75" y="35"/>
                    <a:pt x="71" y="37"/>
                    <a:pt x="69" y="37"/>
                  </a:cubicBezTo>
                  <a:cubicBezTo>
                    <a:pt x="68" y="37"/>
                    <a:pt x="67" y="37"/>
                    <a:pt x="69" y="35"/>
                  </a:cubicBezTo>
                  <a:cubicBezTo>
                    <a:pt x="70" y="33"/>
                    <a:pt x="74" y="30"/>
                    <a:pt x="81" y="26"/>
                  </a:cubicBezTo>
                  <a:cubicBezTo>
                    <a:pt x="60" y="37"/>
                    <a:pt x="46" y="51"/>
                    <a:pt x="36" y="65"/>
                  </a:cubicBezTo>
                  <a:cubicBezTo>
                    <a:pt x="31" y="71"/>
                    <a:pt x="28" y="78"/>
                    <a:pt x="25" y="84"/>
                  </a:cubicBezTo>
                  <a:cubicBezTo>
                    <a:pt x="23" y="90"/>
                    <a:pt x="21" y="97"/>
                    <a:pt x="20" y="103"/>
                  </a:cubicBezTo>
                  <a:cubicBezTo>
                    <a:pt x="15" y="122"/>
                    <a:pt x="14" y="133"/>
                    <a:pt x="13" y="140"/>
                  </a:cubicBezTo>
                  <a:cubicBezTo>
                    <a:pt x="12" y="147"/>
                    <a:pt x="11" y="150"/>
                    <a:pt x="10" y="153"/>
                  </a:cubicBezTo>
                  <a:cubicBezTo>
                    <a:pt x="8" y="156"/>
                    <a:pt x="6" y="160"/>
                    <a:pt x="7" y="183"/>
                  </a:cubicBezTo>
                  <a:cubicBezTo>
                    <a:pt x="5" y="176"/>
                    <a:pt x="5" y="176"/>
                    <a:pt x="5" y="176"/>
                  </a:cubicBezTo>
                  <a:cubicBezTo>
                    <a:pt x="6" y="205"/>
                    <a:pt x="6" y="205"/>
                    <a:pt x="6" y="205"/>
                  </a:cubicBezTo>
                  <a:cubicBezTo>
                    <a:pt x="9" y="195"/>
                    <a:pt x="9" y="195"/>
                    <a:pt x="9" y="195"/>
                  </a:cubicBezTo>
                  <a:cubicBezTo>
                    <a:pt x="13" y="230"/>
                    <a:pt x="13" y="230"/>
                    <a:pt x="13" y="230"/>
                  </a:cubicBezTo>
                  <a:cubicBezTo>
                    <a:pt x="16" y="251"/>
                    <a:pt x="16" y="221"/>
                    <a:pt x="19" y="224"/>
                  </a:cubicBezTo>
                  <a:cubicBezTo>
                    <a:pt x="14" y="217"/>
                    <a:pt x="14" y="217"/>
                    <a:pt x="14" y="217"/>
                  </a:cubicBezTo>
                  <a:cubicBezTo>
                    <a:pt x="15" y="203"/>
                    <a:pt x="12" y="183"/>
                    <a:pt x="15" y="180"/>
                  </a:cubicBezTo>
                  <a:cubicBezTo>
                    <a:pt x="15" y="203"/>
                    <a:pt x="19" y="198"/>
                    <a:pt x="21" y="207"/>
                  </a:cubicBezTo>
                  <a:cubicBezTo>
                    <a:pt x="19" y="185"/>
                    <a:pt x="19" y="185"/>
                    <a:pt x="19" y="185"/>
                  </a:cubicBezTo>
                  <a:cubicBezTo>
                    <a:pt x="22" y="178"/>
                    <a:pt x="22" y="178"/>
                    <a:pt x="22" y="178"/>
                  </a:cubicBezTo>
                  <a:cubicBezTo>
                    <a:pt x="22" y="167"/>
                    <a:pt x="22" y="157"/>
                    <a:pt x="22" y="148"/>
                  </a:cubicBezTo>
                  <a:cubicBezTo>
                    <a:pt x="22" y="135"/>
                    <a:pt x="24" y="124"/>
                    <a:pt x="25" y="113"/>
                  </a:cubicBezTo>
                  <a:cubicBezTo>
                    <a:pt x="23" y="120"/>
                    <a:pt x="22" y="126"/>
                    <a:pt x="22" y="131"/>
                  </a:cubicBezTo>
                  <a:cubicBezTo>
                    <a:pt x="22" y="134"/>
                    <a:pt x="22" y="137"/>
                    <a:pt x="21" y="139"/>
                  </a:cubicBezTo>
                  <a:cubicBezTo>
                    <a:pt x="21" y="142"/>
                    <a:pt x="21" y="145"/>
                    <a:pt x="20" y="148"/>
                  </a:cubicBezTo>
                  <a:cubicBezTo>
                    <a:pt x="18" y="140"/>
                    <a:pt x="18" y="125"/>
                    <a:pt x="23" y="107"/>
                  </a:cubicBezTo>
                  <a:cubicBezTo>
                    <a:pt x="28" y="89"/>
                    <a:pt x="38" y="70"/>
                    <a:pt x="53" y="54"/>
                  </a:cubicBezTo>
                  <a:cubicBezTo>
                    <a:pt x="55" y="54"/>
                    <a:pt x="65" y="46"/>
                    <a:pt x="61" y="50"/>
                  </a:cubicBezTo>
                  <a:cubicBezTo>
                    <a:pt x="61" y="51"/>
                    <a:pt x="55" y="56"/>
                    <a:pt x="53" y="59"/>
                  </a:cubicBezTo>
                  <a:cubicBezTo>
                    <a:pt x="55" y="59"/>
                    <a:pt x="52" y="63"/>
                    <a:pt x="52" y="64"/>
                  </a:cubicBezTo>
                  <a:cubicBezTo>
                    <a:pt x="52" y="65"/>
                    <a:pt x="53" y="64"/>
                    <a:pt x="56" y="62"/>
                  </a:cubicBezTo>
                  <a:cubicBezTo>
                    <a:pt x="58" y="60"/>
                    <a:pt x="63" y="56"/>
                    <a:pt x="70" y="50"/>
                  </a:cubicBezTo>
                  <a:cubicBezTo>
                    <a:pt x="68" y="53"/>
                    <a:pt x="66" y="57"/>
                    <a:pt x="63" y="61"/>
                  </a:cubicBezTo>
                  <a:cubicBezTo>
                    <a:pt x="61" y="65"/>
                    <a:pt x="59" y="69"/>
                    <a:pt x="57" y="73"/>
                  </a:cubicBezTo>
                  <a:cubicBezTo>
                    <a:pt x="53" y="81"/>
                    <a:pt x="51" y="87"/>
                    <a:pt x="52" y="87"/>
                  </a:cubicBezTo>
                  <a:cubicBezTo>
                    <a:pt x="47" y="95"/>
                    <a:pt x="42" y="106"/>
                    <a:pt x="39" y="117"/>
                  </a:cubicBezTo>
                  <a:cubicBezTo>
                    <a:pt x="37" y="123"/>
                    <a:pt x="35" y="128"/>
                    <a:pt x="35" y="133"/>
                  </a:cubicBezTo>
                  <a:cubicBezTo>
                    <a:pt x="34" y="136"/>
                    <a:pt x="34" y="138"/>
                    <a:pt x="33" y="141"/>
                  </a:cubicBezTo>
                  <a:cubicBezTo>
                    <a:pt x="33" y="143"/>
                    <a:pt x="33" y="145"/>
                    <a:pt x="33" y="147"/>
                  </a:cubicBezTo>
                  <a:cubicBezTo>
                    <a:pt x="32" y="146"/>
                    <a:pt x="32" y="146"/>
                    <a:pt x="32" y="146"/>
                  </a:cubicBezTo>
                  <a:cubicBezTo>
                    <a:pt x="32" y="148"/>
                    <a:pt x="31" y="151"/>
                    <a:pt x="31" y="153"/>
                  </a:cubicBezTo>
                  <a:cubicBezTo>
                    <a:pt x="32" y="155"/>
                    <a:pt x="32" y="157"/>
                    <a:pt x="32" y="159"/>
                  </a:cubicBezTo>
                  <a:cubicBezTo>
                    <a:pt x="32" y="163"/>
                    <a:pt x="32" y="168"/>
                    <a:pt x="32" y="172"/>
                  </a:cubicBezTo>
                  <a:cubicBezTo>
                    <a:pt x="33" y="180"/>
                    <a:pt x="33" y="187"/>
                    <a:pt x="31" y="188"/>
                  </a:cubicBezTo>
                  <a:cubicBezTo>
                    <a:pt x="32" y="196"/>
                    <a:pt x="33" y="216"/>
                    <a:pt x="35" y="195"/>
                  </a:cubicBezTo>
                  <a:cubicBezTo>
                    <a:pt x="38" y="230"/>
                    <a:pt x="38" y="230"/>
                    <a:pt x="38" y="230"/>
                  </a:cubicBezTo>
                  <a:cubicBezTo>
                    <a:pt x="31" y="224"/>
                    <a:pt x="29" y="257"/>
                    <a:pt x="23" y="223"/>
                  </a:cubicBezTo>
                  <a:cubicBezTo>
                    <a:pt x="24" y="224"/>
                    <a:pt x="24" y="237"/>
                    <a:pt x="26" y="257"/>
                  </a:cubicBezTo>
                  <a:cubicBezTo>
                    <a:pt x="25" y="256"/>
                    <a:pt x="25" y="256"/>
                    <a:pt x="25" y="256"/>
                  </a:cubicBezTo>
                  <a:cubicBezTo>
                    <a:pt x="25" y="255"/>
                    <a:pt x="24" y="254"/>
                    <a:pt x="24" y="253"/>
                  </a:cubicBezTo>
                  <a:cubicBezTo>
                    <a:pt x="24" y="249"/>
                    <a:pt x="24" y="247"/>
                    <a:pt x="25" y="246"/>
                  </a:cubicBezTo>
                  <a:cubicBezTo>
                    <a:pt x="20" y="234"/>
                    <a:pt x="19" y="252"/>
                    <a:pt x="18" y="271"/>
                  </a:cubicBezTo>
                  <a:cubicBezTo>
                    <a:pt x="22" y="275"/>
                    <a:pt x="22" y="275"/>
                    <a:pt x="22" y="275"/>
                  </a:cubicBezTo>
                  <a:cubicBezTo>
                    <a:pt x="20" y="291"/>
                    <a:pt x="17" y="301"/>
                    <a:pt x="18" y="323"/>
                  </a:cubicBezTo>
                  <a:cubicBezTo>
                    <a:pt x="33" y="374"/>
                    <a:pt x="33" y="374"/>
                    <a:pt x="33" y="374"/>
                  </a:cubicBezTo>
                  <a:cubicBezTo>
                    <a:pt x="33" y="379"/>
                    <a:pt x="34" y="384"/>
                    <a:pt x="34" y="389"/>
                  </a:cubicBezTo>
                  <a:cubicBezTo>
                    <a:pt x="32" y="396"/>
                    <a:pt x="33" y="418"/>
                    <a:pt x="29" y="409"/>
                  </a:cubicBezTo>
                  <a:cubicBezTo>
                    <a:pt x="27" y="411"/>
                    <a:pt x="26" y="404"/>
                    <a:pt x="27" y="394"/>
                  </a:cubicBezTo>
                  <a:cubicBezTo>
                    <a:pt x="27" y="393"/>
                    <a:pt x="28" y="395"/>
                    <a:pt x="28" y="394"/>
                  </a:cubicBezTo>
                  <a:cubicBezTo>
                    <a:pt x="26" y="391"/>
                    <a:pt x="23" y="390"/>
                    <a:pt x="20" y="401"/>
                  </a:cubicBezTo>
                  <a:cubicBezTo>
                    <a:pt x="21" y="389"/>
                    <a:pt x="21" y="388"/>
                    <a:pt x="19" y="379"/>
                  </a:cubicBezTo>
                  <a:cubicBezTo>
                    <a:pt x="19" y="392"/>
                    <a:pt x="19" y="392"/>
                    <a:pt x="19" y="392"/>
                  </a:cubicBezTo>
                  <a:cubicBezTo>
                    <a:pt x="18" y="373"/>
                    <a:pt x="12" y="345"/>
                    <a:pt x="9" y="346"/>
                  </a:cubicBezTo>
                  <a:cubicBezTo>
                    <a:pt x="14" y="351"/>
                    <a:pt x="9" y="363"/>
                    <a:pt x="8" y="373"/>
                  </a:cubicBezTo>
                  <a:cubicBezTo>
                    <a:pt x="7" y="365"/>
                    <a:pt x="5" y="349"/>
                    <a:pt x="4" y="362"/>
                  </a:cubicBezTo>
                  <a:cubicBezTo>
                    <a:pt x="6" y="366"/>
                    <a:pt x="9" y="399"/>
                    <a:pt x="11" y="376"/>
                  </a:cubicBezTo>
                  <a:cubicBezTo>
                    <a:pt x="12" y="386"/>
                    <a:pt x="14" y="399"/>
                    <a:pt x="13" y="410"/>
                  </a:cubicBezTo>
                  <a:cubicBezTo>
                    <a:pt x="11" y="397"/>
                    <a:pt x="9" y="406"/>
                    <a:pt x="6" y="402"/>
                  </a:cubicBezTo>
                  <a:cubicBezTo>
                    <a:pt x="9" y="414"/>
                    <a:pt x="12" y="414"/>
                    <a:pt x="14" y="416"/>
                  </a:cubicBezTo>
                  <a:cubicBezTo>
                    <a:pt x="10" y="450"/>
                    <a:pt x="1" y="463"/>
                    <a:pt x="4" y="502"/>
                  </a:cubicBezTo>
                  <a:cubicBezTo>
                    <a:pt x="5" y="507"/>
                    <a:pt x="3" y="478"/>
                    <a:pt x="6" y="482"/>
                  </a:cubicBezTo>
                  <a:cubicBezTo>
                    <a:pt x="12" y="510"/>
                    <a:pt x="0" y="518"/>
                    <a:pt x="2" y="542"/>
                  </a:cubicBezTo>
                  <a:cubicBezTo>
                    <a:pt x="8" y="536"/>
                    <a:pt x="8" y="536"/>
                    <a:pt x="8" y="536"/>
                  </a:cubicBezTo>
                  <a:cubicBezTo>
                    <a:pt x="9" y="543"/>
                    <a:pt x="10" y="561"/>
                    <a:pt x="10" y="570"/>
                  </a:cubicBezTo>
                  <a:cubicBezTo>
                    <a:pt x="8" y="573"/>
                    <a:pt x="5" y="599"/>
                    <a:pt x="3" y="579"/>
                  </a:cubicBezTo>
                  <a:cubicBezTo>
                    <a:pt x="0" y="621"/>
                    <a:pt x="14" y="616"/>
                    <a:pt x="13" y="664"/>
                  </a:cubicBezTo>
                  <a:cubicBezTo>
                    <a:pt x="14" y="642"/>
                    <a:pt x="14" y="639"/>
                    <a:pt x="14" y="622"/>
                  </a:cubicBezTo>
                  <a:cubicBezTo>
                    <a:pt x="17" y="640"/>
                    <a:pt x="16" y="625"/>
                    <a:pt x="20" y="627"/>
                  </a:cubicBezTo>
                  <a:cubicBezTo>
                    <a:pt x="16" y="638"/>
                    <a:pt x="19" y="674"/>
                    <a:pt x="15" y="649"/>
                  </a:cubicBezTo>
                  <a:cubicBezTo>
                    <a:pt x="15" y="664"/>
                    <a:pt x="14" y="694"/>
                    <a:pt x="17" y="700"/>
                  </a:cubicBezTo>
                  <a:cubicBezTo>
                    <a:pt x="18" y="688"/>
                    <a:pt x="18" y="688"/>
                    <a:pt x="18" y="688"/>
                  </a:cubicBezTo>
                  <a:cubicBezTo>
                    <a:pt x="18" y="709"/>
                    <a:pt x="22" y="730"/>
                    <a:pt x="25" y="739"/>
                  </a:cubicBezTo>
                  <a:cubicBezTo>
                    <a:pt x="25" y="712"/>
                    <a:pt x="18" y="713"/>
                    <a:pt x="19" y="679"/>
                  </a:cubicBezTo>
                  <a:cubicBezTo>
                    <a:pt x="23" y="643"/>
                    <a:pt x="23" y="688"/>
                    <a:pt x="28" y="664"/>
                  </a:cubicBezTo>
                  <a:cubicBezTo>
                    <a:pt x="24" y="638"/>
                    <a:pt x="24" y="638"/>
                    <a:pt x="24" y="638"/>
                  </a:cubicBezTo>
                  <a:cubicBezTo>
                    <a:pt x="23" y="650"/>
                    <a:pt x="23" y="650"/>
                    <a:pt x="23" y="650"/>
                  </a:cubicBezTo>
                  <a:cubicBezTo>
                    <a:pt x="18" y="646"/>
                    <a:pt x="24" y="610"/>
                    <a:pt x="17" y="613"/>
                  </a:cubicBezTo>
                  <a:cubicBezTo>
                    <a:pt x="23" y="587"/>
                    <a:pt x="19" y="579"/>
                    <a:pt x="24" y="550"/>
                  </a:cubicBezTo>
                  <a:cubicBezTo>
                    <a:pt x="22" y="543"/>
                    <a:pt x="22" y="554"/>
                    <a:pt x="21" y="562"/>
                  </a:cubicBezTo>
                  <a:cubicBezTo>
                    <a:pt x="22" y="547"/>
                    <a:pt x="15" y="547"/>
                    <a:pt x="19" y="527"/>
                  </a:cubicBezTo>
                  <a:cubicBezTo>
                    <a:pt x="20" y="517"/>
                    <a:pt x="15" y="524"/>
                    <a:pt x="15" y="542"/>
                  </a:cubicBezTo>
                  <a:cubicBezTo>
                    <a:pt x="15" y="527"/>
                    <a:pt x="14" y="513"/>
                    <a:pt x="15" y="496"/>
                  </a:cubicBezTo>
                  <a:cubicBezTo>
                    <a:pt x="11" y="513"/>
                    <a:pt x="11" y="513"/>
                    <a:pt x="11" y="513"/>
                  </a:cubicBezTo>
                  <a:cubicBezTo>
                    <a:pt x="10" y="496"/>
                    <a:pt x="10" y="496"/>
                    <a:pt x="10" y="496"/>
                  </a:cubicBezTo>
                  <a:cubicBezTo>
                    <a:pt x="8" y="510"/>
                    <a:pt x="8" y="510"/>
                    <a:pt x="8" y="510"/>
                  </a:cubicBezTo>
                  <a:cubicBezTo>
                    <a:pt x="7" y="477"/>
                    <a:pt x="8" y="440"/>
                    <a:pt x="14" y="422"/>
                  </a:cubicBezTo>
                  <a:cubicBezTo>
                    <a:pt x="18" y="451"/>
                    <a:pt x="16" y="498"/>
                    <a:pt x="23" y="515"/>
                  </a:cubicBezTo>
                  <a:cubicBezTo>
                    <a:pt x="25" y="508"/>
                    <a:pt x="18" y="492"/>
                    <a:pt x="24" y="483"/>
                  </a:cubicBezTo>
                  <a:cubicBezTo>
                    <a:pt x="20" y="475"/>
                    <a:pt x="20" y="475"/>
                    <a:pt x="20" y="475"/>
                  </a:cubicBezTo>
                  <a:cubicBezTo>
                    <a:pt x="19" y="465"/>
                    <a:pt x="18" y="442"/>
                    <a:pt x="21" y="440"/>
                  </a:cubicBezTo>
                  <a:cubicBezTo>
                    <a:pt x="24" y="467"/>
                    <a:pt x="28" y="474"/>
                    <a:pt x="31" y="488"/>
                  </a:cubicBezTo>
                  <a:cubicBezTo>
                    <a:pt x="32" y="488"/>
                    <a:pt x="32" y="491"/>
                    <a:pt x="32" y="495"/>
                  </a:cubicBezTo>
                  <a:cubicBezTo>
                    <a:pt x="32" y="495"/>
                    <a:pt x="32" y="495"/>
                    <a:pt x="33" y="495"/>
                  </a:cubicBezTo>
                  <a:cubicBezTo>
                    <a:pt x="32" y="495"/>
                    <a:pt x="32" y="495"/>
                    <a:pt x="32" y="495"/>
                  </a:cubicBezTo>
                  <a:cubicBezTo>
                    <a:pt x="33" y="503"/>
                    <a:pt x="32" y="516"/>
                    <a:pt x="33" y="524"/>
                  </a:cubicBezTo>
                  <a:cubicBezTo>
                    <a:pt x="32" y="534"/>
                    <a:pt x="30" y="527"/>
                    <a:pt x="29" y="526"/>
                  </a:cubicBezTo>
                  <a:cubicBezTo>
                    <a:pt x="25" y="559"/>
                    <a:pt x="37" y="582"/>
                    <a:pt x="34" y="617"/>
                  </a:cubicBezTo>
                  <a:cubicBezTo>
                    <a:pt x="30" y="617"/>
                    <a:pt x="30" y="645"/>
                    <a:pt x="28" y="636"/>
                  </a:cubicBezTo>
                  <a:cubicBezTo>
                    <a:pt x="27" y="657"/>
                    <a:pt x="31" y="668"/>
                    <a:pt x="34" y="681"/>
                  </a:cubicBezTo>
                  <a:cubicBezTo>
                    <a:pt x="30" y="684"/>
                    <a:pt x="33" y="712"/>
                    <a:pt x="29" y="702"/>
                  </a:cubicBezTo>
                  <a:cubicBezTo>
                    <a:pt x="34" y="721"/>
                    <a:pt x="34" y="721"/>
                    <a:pt x="34" y="721"/>
                  </a:cubicBezTo>
                  <a:cubicBezTo>
                    <a:pt x="33" y="727"/>
                    <a:pt x="34" y="737"/>
                    <a:pt x="34" y="746"/>
                  </a:cubicBezTo>
                  <a:cubicBezTo>
                    <a:pt x="34" y="747"/>
                    <a:pt x="34" y="748"/>
                    <a:pt x="34" y="749"/>
                  </a:cubicBezTo>
                  <a:cubicBezTo>
                    <a:pt x="34" y="751"/>
                    <a:pt x="34" y="752"/>
                    <a:pt x="34" y="754"/>
                  </a:cubicBezTo>
                  <a:cubicBezTo>
                    <a:pt x="34" y="756"/>
                    <a:pt x="34" y="759"/>
                    <a:pt x="34" y="761"/>
                  </a:cubicBezTo>
                  <a:cubicBezTo>
                    <a:pt x="34" y="766"/>
                    <a:pt x="34" y="770"/>
                    <a:pt x="34" y="771"/>
                  </a:cubicBezTo>
                  <a:cubicBezTo>
                    <a:pt x="36" y="781"/>
                    <a:pt x="38" y="782"/>
                    <a:pt x="40" y="784"/>
                  </a:cubicBezTo>
                  <a:cubicBezTo>
                    <a:pt x="41" y="785"/>
                    <a:pt x="41" y="786"/>
                    <a:pt x="43" y="789"/>
                  </a:cubicBezTo>
                  <a:cubicBezTo>
                    <a:pt x="43" y="790"/>
                    <a:pt x="44" y="792"/>
                    <a:pt x="45" y="794"/>
                  </a:cubicBezTo>
                  <a:cubicBezTo>
                    <a:pt x="45" y="796"/>
                    <a:pt x="46" y="799"/>
                    <a:pt x="48" y="802"/>
                  </a:cubicBezTo>
                  <a:cubicBezTo>
                    <a:pt x="47" y="801"/>
                    <a:pt x="47" y="803"/>
                    <a:pt x="45" y="798"/>
                  </a:cubicBezTo>
                  <a:cubicBezTo>
                    <a:pt x="46" y="801"/>
                    <a:pt x="47" y="805"/>
                    <a:pt x="49" y="809"/>
                  </a:cubicBezTo>
                  <a:cubicBezTo>
                    <a:pt x="51" y="811"/>
                    <a:pt x="52" y="813"/>
                    <a:pt x="53" y="816"/>
                  </a:cubicBezTo>
                  <a:cubicBezTo>
                    <a:pt x="55" y="818"/>
                    <a:pt x="56" y="820"/>
                    <a:pt x="58" y="822"/>
                  </a:cubicBezTo>
                  <a:cubicBezTo>
                    <a:pt x="60" y="824"/>
                    <a:pt x="61" y="826"/>
                    <a:pt x="63" y="828"/>
                  </a:cubicBezTo>
                  <a:cubicBezTo>
                    <a:pt x="65" y="830"/>
                    <a:pt x="67" y="832"/>
                    <a:pt x="69" y="833"/>
                  </a:cubicBezTo>
                  <a:cubicBezTo>
                    <a:pt x="73" y="836"/>
                    <a:pt x="76" y="839"/>
                    <a:pt x="79" y="841"/>
                  </a:cubicBezTo>
                  <a:cubicBezTo>
                    <a:pt x="72" y="834"/>
                    <a:pt x="72" y="833"/>
                    <a:pt x="70" y="832"/>
                  </a:cubicBezTo>
                  <a:cubicBezTo>
                    <a:pt x="70" y="831"/>
                    <a:pt x="69" y="830"/>
                    <a:pt x="68" y="829"/>
                  </a:cubicBezTo>
                  <a:cubicBezTo>
                    <a:pt x="67" y="827"/>
                    <a:pt x="64" y="825"/>
                    <a:pt x="61" y="820"/>
                  </a:cubicBezTo>
                  <a:cubicBezTo>
                    <a:pt x="62" y="820"/>
                    <a:pt x="67" y="824"/>
                    <a:pt x="74" y="830"/>
                  </a:cubicBezTo>
                  <a:cubicBezTo>
                    <a:pt x="81" y="836"/>
                    <a:pt x="91" y="843"/>
                    <a:pt x="102" y="850"/>
                  </a:cubicBezTo>
                  <a:cubicBezTo>
                    <a:pt x="98" y="849"/>
                    <a:pt x="95" y="848"/>
                    <a:pt x="93" y="847"/>
                  </a:cubicBezTo>
                  <a:cubicBezTo>
                    <a:pt x="92" y="847"/>
                    <a:pt x="91" y="847"/>
                    <a:pt x="91" y="847"/>
                  </a:cubicBezTo>
                  <a:cubicBezTo>
                    <a:pt x="91" y="848"/>
                    <a:pt x="94" y="851"/>
                    <a:pt x="98" y="854"/>
                  </a:cubicBezTo>
                  <a:cubicBezTo>
                    <a:pt x="106" y="859"/>
                    <a:pt x="117" y="863"/>
                    <a:pt x="109" y="862"/>
                  </a:cubicBezTo>
                  <a:cubicBezTo>
                    <a:pt x="122" y="867"/>
                    <a:pt x="135" y="869"/>
                    <a:pt x="147" y="869"/>
                  </a:cubicBezTo>
                  <a:cubicBezTo>
                    <a:pt x="149" y="869"/>
                    <a:pt x="150" y="869"/>
                    <a:pt x="152" y="869"/>
                  </a:cubicBezTo>
                  <a:cubicBezTo>
                    <a:pt x="153" y="869"/>
                    <a:pt x="154" y="868"/>
                    <a:pt x="155" y="868"/>
                  </a:cubicBezTo>
                  <a:cubicBezTo>
                    <a:pt x="157" y="868"/>
                    <a:pt x="159" y="868"/>
                    <a:pt x="161" y="868"/>
                  </a:cubicBezTo>
                  <a:cubicBezTo>
                    <a:pt x="165" y="867"/>
                    <a:pt x="168" y="867"/>
                    <a:pt x="172" y="866"/>
                  </a:cubicBezTo>
                  <a:cubicBezTo>
                    <a:pt x="187" y="864"/>
                    <a:pt x="201" y="861"/>
                    <a:pt x="218" y="858"/>
                  </a:cubicBezTo>
                  <a:cubicBezTo>
                    <a:pt x="258" y="858"/>
                    <a:pt x="307" y="860"/>
                    <a:pt x="338" y="855"/>
                  </a:cubicBezTo>
                  <a:cubicBezTo>
                    <a:pt x="334" y="855"/>
                    <a:pt x="334" y="855"/>
                    <a:pt x="334" y="855"/>
                  </a:cubicBezTo>
                  <a:cubicBezTo>
                    <a:pt x="352" y="852"/>
                    <a:pt x="352" y="852"/>
                    <a:pt x="352" y="852"/>
                  </a:cubicBezTo>
                  <a:cubicBezTo>
                    <a:pt x="363" y="852"/>
                    <a:pt x="352" y="858"/>
                    <a:pt x="369" y="856"/>
                  </a:cubicBezTo>
                  <a:cubicBezTo>
                    <a:pt x="363" y="861"/>
                    <a:pt x="340" y="857"/>
                    <a:pt x="323" y="861"/>
                  </a:cubicBezTo>
                  <a:cubicBezTo>
                    <a:pt x="352" y="865"/>
                    <a:pt x="296" y="865"/>
                    <a:pt x="315" y="869"/>
                  </a:cubicBezTo>
                  <a:cubicBezTo>
                    <a:pt x="327" y="859"/>
                    <a:pt x="377" y="868"/>
                    <a:pt x="403" y="862"/>
                  </a:cubicBezTo>
                  <a:cubicBezTo>
                    <a:pt x="427" y="863"/>
                    <a:pt x="391" y="867"/>
                    <a:pt x="404" y="867"/>
                  </a:cubicBezTo>
                  <a:cubicBezTo>
                    <a:pt x="411" y="864"/>
                    <a:pt x="411" y="864"/>
                    <a:pt x="411" y="864"/>
                  </a:cubicBezTo>
                  <a:cubicBezTo>
                    <a:pt x="421" y="865"/>
                    <a:pt x="424" y="866"/>
                    <a:pt x="424" y="868"/>
                  </a:cubicBezTo>
                  <a:cubicBezTo>
                    <a:pt x="450" y="870"/>
                    <a:pt x="480" y="868"/>
                    <a:pt x="502" y="864"/>
                  </a:cubicBezTo>
                  <a:cubicBezTo>
                    <a:pt x="474" y="866"/>
                    <a:pt x="512" y="859"/>
                    <a:pt x="484" y="859"/>
                  </a:cubicBezTo>
                  <a:cubicBezTo>
                    <a:pt x="492" y="857"/>
                    <a:pt x="510" y="857"/>
                    <a:pt x="528" y="856"/>
                  </a:cubicBezTo>
                  <a:cubicBezTo>
                    <a:pt x="511" y="858"/>
                    <a:pt x="550" y="863"/>
                    <a:pt x="513" y="862"/>
                  </a:cubicBezTo>
                  <a:cubicBezTo>
                    <a:pt x="518" y="867"/>
                    <a:pt x="531" y="861"/>
                    <a:pt x="547" y="862"/>
                  </a:cubicBezTo>
                  <a:cubicBezTo>
                    <a:pt x="539" y="863"/>
                    <a:pt x="520" y="866"/>
                    <a:pt x="522" y="867"/>
                  </a:cubicBezTo>
                  <a:cubicBezTo>
                    <a:pt x="547" y="860"/>
                    <a:pt x="601" y="871"/>
                    <a:pt x="611" y="866"/>
                  </a:cubicBezTo>
                  <a:cubicBezTo>
                    <a:pt x="629" y="862"/>
                    <a:pt x="656" y="858"/>
                    <a:pt x="678" y="854"/>
                  </a:cubicBezTo>
                  <a:cubicBezTo>
                    <a:pt x="700" y="858"/>
                    <a:pt x="724" y="855"/>
                    <a:pt x="749" y="857"/>
                  </a:cubicBezTo>
                  <a:cubicBezTo>
                    <a:pt x="744" y="859"/>
                    <a:pt x="744" y="859"/>
                    <a:pt x="744" y="859"/>
                  </a:cubicBezTo>
                  <a:cubicBezTo>
                    <a:pt x="758" y="860"/>
                    <a:pt x="780" y="858"/>
                    <a:pt x="800" y="858"/>
                  </a:cubicBezTo>
                  <a:cubicBezTo>
                    <a:pt x="805" y="862"/>
                    <a:pt x="805" y="862"/>
                    <a:pt x="805" y="862"/>
                  </a:cubicBezTo>
                  <a:cubicBezTo>
                    <a:pt x="819" y="861"/>
                    <a:pt x="845" y="860"/>
                    <a:pt x="867" y="861"/>
                  </a:cubicBezTo>
                  <a:cubicBezTo>
                    <a:pt x="867" y="858"/>
                    <a:pt x="847" y="859"/>
                    <a:pt x="857" y="856"/>
                  </a:cubicBezTo>
                  <a:cubicBezTo>
                    <a:pt x="846" y="856"/>
                    <a:pt x="837" y="857"/>
                    <a:pt x="841" y="859"/>
                  </a:cubicBezTo>
                  <a:cubicBezTo>
                    <a:pt x="830" y="859"/>
                    <a:pt x="829" y="856"/>
                    <a:pt x="821" y="854"/>
                  </a:cubicBezTo>
                  <a:cubicBezTo>
                    <a:pt x="862" y="851"/>
                    <a:pt x="862" y="851"/>
                    <a:pt x="862" y="851"/>
                  </a:cubicBezTo>
                  <a:cubicBezTo>
                    <a:pt x="865" y="852"/>
                    <a:pt x="867" y="852"/>
                    <a:pt x="867" y="852"/>
                  </a:cubicBezTo>
                  <a:cubicBezTo>
                    <a:pt x="870" y="848"/>
                    <a:pt x="870" y="848"/>
                    <a:pt x="870" y="848"/>
                  </a:cubicBezTo>
                  <a:cubicBezTo>
                    <a:pt x="881" y="848"/>
                    <a:pt x="884" y="849"/>
                    <a:pt x="882" y="851"/>
                  </a:cubicBezTo>
                  <a:cubicBezTo>
                    <a:pt x="905" y="850"/>
                    <a:pt x="913" y="844"/>
                    <a:pt x="938" y="845"/>
                  </a:cubicBezTo>
                  <a:cubicBezTo>
                    <a:pt x="927" y="849"/>
                    <a:pt x="920" y="851"/>
                    <a:pt x="903" y="851"/>
                  </a:cubicBezTo>
                  <a:cubicBezTo>
                    <a:pt x="931" y="851"/>
                    <a:pt x="931" y="851"/>
                    <a:pt x="931" y="851"/>
                  </a:cubicBezTo>
                  <a:cubicBezTo>
                    <a:pt x="918" y="855"/>
                    <a:pt x="870" y="854"/>
                    <a:pt x="878" y="860"/>
                  </a:cubicBezTo>
                  <a:cubicBezTo>
                    <a:pt x="909" y="857"/>
                    <a:pt x="954" y="854"/>
                    <a:pt x="981" y="849"/>
                  </a:cubicBezTo>
                  <a:cubicBezTo>
                    <a:pt x="995" y="854"/>
                    <a:pt x="1016" y="848"/>
                    <a:pt x="1040" y="850"/>
                  </a:cubicBezTo>
                  <a:cubicBezTo>
                    <a:pt x="1043" y="851"/>
                    <a:pt x="1050" y="852"/>
                    <a:pt x="1046" y="854"/>
                  </a:cubicBezTo>
                  <a:cubicBezTo>
                    <a:pt x="1039" y="854"/>
                    <a:pt x="1039" y="854"/>
                    <a:pt x="1039" y="854"/>
                  </a:cubicBezTo>
                  <a:cubicBezTo>
                    <a:pt x="1071" y="855"/>
                    <a:pt x="1106" y="852"/>
                    <a:pt x="1134" y="849"/>
                  </a:cubicBezTo>
                  <a:cubicBezTo>
                    <a:pt x="1148" y="853"/>
                    <a:pt x="1148" y="853"/>
                    <a:pt x="1148" y="853"/>
                  </a:cubicBezTo>
                  <a:cubicBezTo>
                    <a:pt x="1195" y="855"/>
                    <a:pt x="1139" y="846"/>
                    <a:pt x="1188" y="845"/>
                  </a:cubicBezTo>
                  <a:cubicBezTo>
                    <a:pt x="1199" y="850"/>
                    <a:pt x="1247" y="847"/>
                    <a:pt x="1249" y="851"/>
                  </a:cubicBezTo>
                  <a:cubicBezTo>
                    <a:pt x="1259" y="850"/>
                    <a:pt x="1263" y="851"/>
                    <a:pt x="1264" y="848"/>
                  </a:cubicBezTo>
                  <a:cubicBezTo>
                    <a:pt x="1256" y="847"/>
                    <a:pt x="1237" y="848"/>
                    <a:pt x="1248" y="845"/>
                  </a:cubicBezTo>
                  <a:cubicBezTo>
                    <a:pt x="1264" y="844"/>
                    <a:pt x="1272" y="846"/>
                    <a:pt x="1285" y="846"/>
                  </a:cubicBezTo>
                  <a:cubicBezTo>
                    <a:pt x="1285" y="847"/>
                    <a:pt x="1275" y="849"/>
                    <a:pt x="1280" y="848"/>
                  </a:cubicBezTo>
                  <a:cubicBezTo>
                    <a:pt x="1284" y="848"/>
                    <a:pt x="1289" y="848"/>
                    <a:pt x="1294" y="848"/>
                  </a:cubicBezTo>
                  <a:cubicBezTo>
                    <a:pt x="1296" y="848"/>
                    <a:pt x="1299" y="847"/>
                    <a:pt x="1302" y="847"/>
                  </a:cubicBezTo>
                  <a:cubicBezTo>
                    <a:pt x="1303" y="847"/>
                    <a:pt x="1305" y="847"/>
                    <a:pt x="1306" y="847"/>
                  </a:cubicBezTo>
                  <a:cubicBezTo>
                    <a:pt x="1308" y="847"/>
                    <a:pt x="1309" y="846"/>
                    <a:pt x="1311" y="846"/>
                  </a:cubicBezTo>
                  <a:cubicBezTo>
                    <a:pt x="1323" y="844"/>
                    <a:pt x="1336" y="839"/>
                    <a:pt x="1347" y="831"/>
                  </a:cubicBezTo>
                  <a:cubicBezTo>
                    <a:pt x="1358" y="824"/>
                    <a:pt x="1367" y="814"/>
                    <a:pt x="1372" y="804"/>
                  </a:cubicBezTo>
                  <a:cubicBezTo>
                    <a:pt x="1378" y="794"/>
                    <a:pt x="1381" y="783"/>
                    <a:pt x="1382" y="775"/>
                  </a:cubicBezTo>
                  <a:cubicBezTo>
                    <a:pt x="1380" y="781"/>
                    <a:pt x="1380" y="785"/>
                    <a:pt x="1378" y="788"/>
                  </a:cubicBezTo>
                  <a:cubicBezTo>
                    <a:pt x="1377" y="792"/>
                    <a:pt x="1376" y="797"/>
                    <a:pt x="1370" y="803"/>
                  </a:cubicBezTo>
                  <a:cubicBezTo>
                    <a:pt x="1369" y="802"/>
                    <a:pt x="1370" y="800"/>
                    <a:pt x="1371" y="798"/>
                  </a:cubicBezTo>
                  <a:cubicBezTo>
                    <a:pt x="1373" y="795"/>
                    <a:pt x="1374" y="793"/>
                    <a:pt x="1374" y="791"/>
                  </a:cubicBezTo>
                  <a:cubicBezTo>
                    <a:pt x="1373" y="791"/>
                    <a:pt x="1372" y="792"/>
                    <a:pt x="1371" y="793"/>
                  </a:cubicBezTo>
                  <a:cubicBezTo>
                    <a:pt x="1370" y="795"/>
                    <a:pt x="1370" y="798"/>
                    <a:pt x="1368" y="800"/>
                  </a:cubicBezTo>
                  <a:cubicBezTo>
                    <a:pt x="1365" y="805"/>
                    <a:pt x="1361" y="812"/>
                    <a:pt x="1353" y="817"/>
                  </a:cubicBezTo>
                  <a:cubicBezTo>
                    <a:pt x="1353" y="817"/>
                    <a:pt x="1354" y="815"/>
                    <a:pt x="1356" y="813"/>
                  </a:cubicBezTo>
                  <a:cubicBezTo>
                    <a:pt x="1358" y="811"/>
                    <a:pt x="1359" y="808"/>
                    <a:pt x="1361" y="805"/>
                  </a:cubicBezTo>
                  <a:cubicBezTo>
                    <a:pt x="1363" y="802"/>
                    <a:pt x="1365" y="799"/>
                    <a:pt x="1366" y="797"/>
                  </a:cubicBezTo>
                  <a:cubicBezTo>
                    <a:pt x="1367" y="794"/>
                    <a:pt x="1367" y="793"/>
                    <a:pt x="1367" y="793"/>
                  </a:cubicBezTo>
                  <a:cubicBezTo>
                    <a:pt x="1367" y="793"/>
                    <a:pt x="1367" y="793"/>
                    <a:pt x="1367" y="793"/>
                  </a:cubicBezTo>
                  <a:cubicBezTo>
                    <a:pt x="1375" y="780"/>
                    <a:pt x="1380" y="765"/>
                    <a:pt x="1380" y="749"/>
                  </a:cubicBezTo>
                  <a:cubicBezTo>
                    <a:pt x="1380" y="349"/>
                    <a:pt x="1380" y="349"/>
                    <a:pt x="1380" y="349"/>
                  </a:cubicBezTo>
                  <a:cubicBezTo>
                    <a:pt x="1384" y="370"/>
                    <a:pt x="1379" y="391"/>
                    <a:pt x="1383" y="412"/>
                  </a:cubicBezTo>
                  <a:cubicBezTo>
                    <a:pt x="1383" y="411"/>
                    <a:pt x="1382" y="409"/>
                    <a:pt x="1382" y="413"/>
                  </a:cubicBezTo>
                  <a:cubicBezTo>
                    <a:pt x="1381" y="440"/>
                    <a:pt x="1389" y="451"/>
                    <a:pt x="1385" y="472"/>
                  </a:cubicBezTo>
                  <a:cubicBezTo>
                    <a:pt x="1383" y="470"/>
                    <a:pt x="1383" y="470"/>
                    <a:pt x="1383" y="470"/>
                  </a:cubicBezTo>
                  <a:cubicBezTo>
                    <a:pt x="1383" y="472"/>
                    <a:pt x="1385" y="484"/>
                    <a:pt x="1388" y="482"/>
                  </a:cubicBezTo>
                  <a:cubicBezTo>
                    <a:pt x="1387" y="464"/>
                    <a:pt x="1386" y="460"/>
                    <a:pt x="1387" y="444"/>
                  </a:cubicBezTo>
                  <a:cubicBezTo>
                    <a:pt x="1389" y="451"/>
                    <a:pt x="1391" y="465"/>
                    <a:pt x="1391" y="476"/>
                  </a:cubicBezTo>
                  <a:cubicBezTo>
                    <a:pt x="1395" y="477"/>
                    <a:pt x="1395" y="477"/>
                    <a:pt x="1395" y="477"/>
                  </a:cubicBezTo>
                  <a:cubicBezTo>
                    <a:pt x="1399" y="491"/>
                    <a:pt x="1393" y="505"/>
                    <a:pt x="1397" y="518"/>
                  </a:cubicBezTo>
                  <a:cubicBezTo>
                    <a:pt x="1400" y="502"/>
                    <a:pt x="1400" y="502"/>
                    <a:pt x="1400" y="502"/>
                  </a:cubicBezTo>
                  <a:cubicBezTo>
                    <a:pt x="1400" y="503"/>
                    <a:pt x="1400" y="504"/>
                    <a:pt x="1401" y="505"/>
                  </a:cubicBezTo>
                  <a:cubicBezTo>
                    <a:pt x="1400" y="498"/>
                    <a:pt x="1400" y="491"/>
                    <a:pt x="1399" y="490"/>
                  </a:cubicBezTo>
                  <a:cubicBezTo>
                    <a:pt x="1396" y="466"/>
                    <a:pt x="1402" y="453"/>
                    <a:pt x="1405" y="449"/>
                  </a:cubicBezTo>
                  <a:cubicBezTo>
                    <a:pt x="1406" y="438"/>
                    <a:pt x="1410" y="453"/>
                    <a:pt x="1413" y="452"/>
                  </a:cubicBezTo>
                  <a:cubicBezTo>
                    <a:pt x="1412" y="434"/>
                    <a:pt x="1407" y="435"/>
                    <a:pt x="1406" y="417"/>
                  </a:cubicBezTo>
                  <a:cubicBezTo>
                    <a:pt x="1407" y="412"/>
                    <a:pt x="1407" y="414"/>
                    <a:pt x="1408" y="416"/>
                  </a:cubicBezTo>
                  <a:cubicBezTo>
                    <a:pt x="1406" y="404"/>
                    <a:pt x="1406" y="404"/>
                    <a:pt x="1406" y="404"/>
                  </a:cubicBezTo>
                  <a:cubicBezTo>
                    <a:pt x="1407" y="403"/>
                    <a:pt x="1408" y="372"/>
                    <a:pt x="1411" y="390"/>
                  </a:cubicBezTo>
                  <a:cubicBezTo>
                    <a:pt x="1411" y="393"/>
                    <a:pt x="1411" y="398"/>
                    <a:pt x="1411" y="402"/>
                  </a:cubicBezTo>
                  <a:cubicBezTo>
                    <a:pt x="1414" y="377"/>
                    <a:pt x="1417" y="333"/>
                    <a:pt x="1422" y="334"/>
                  </a:cubicBezTo>
                  <a:cubicBezTo>
                    <a:pt x="1423" y="320"/>
                    <a:pt x="1421" y="324"/>
                    <a:pt x="1422" y="302"/>
                  </a:cubicBezTo>
                  <a:cubicBezTo>
                    <a:pt x="1419" y="292"/>
                    <a:pt x="1415" y="303"/>
                    <a:pt x="1413" y="279"/>
                  </a:cubicBezTo>
                  <a:cubicBezTo>
                    <a:pt x="1411" y="298"/>
                    <a:pt x="1411" y="298"/>
                    <a:pt x="1411" y="298"/>
                  </a:cubicBezTo>
                  <a:cubicBezTo>
                    <a:pt x="1412" y="302"/>
                    <a:pt x="1413" y="305"/>
                    <a:pt x="1413" y="309"/>
                  </a:cubicBezTo>
                  <a:cubicBezTo>
                    <a:pt x="1413" y="289"/>
                    <a:pt x="1413" y="289"/>
                    <a:pt x="1413" y="289"/>
                  </a:cubicBezTo>
                  <a:cubicBezTo>
                    <a:pt x="1415" y="302"/>
                    <a:pt x="1416" y="300"/>
                    <a:pt x="1420" y="303"/>
                  </a:cubicBezTo>
                  <a:cubicBezTo>
                    <a:pt x="1420" y="334"/>
                    <a:pt x="1414" y="342"/>
                    <a:pt x="1413" y="357"/>
                  </a:cubicBezTo>
                  <a:cubicBezTo>
                    <a:pt x="1410" y="348"/>
                    <a:pt x="1411" y="332"/>
                    <a:pt x="1407" y="338"/>
                  </a:cubicBezTo>
                  <a:cubicBezTo>
                    <a:pt x="1410" y="323"/>
                    <a:pt x="1403" y="321"/>
                    <a:pt x="1406" y="303"/>
                  </a:cubicBezTo>
                  <a:cubicBezTo>
                    <a:pt x="1408" y="307"/>
                    <a:pt x="1408" y="307"/>
                    <a:pt x="1408" y="307"/>
                  </a:cubicBezTo>
                  <a:cubicBezTo>
                    <a:pt x="1404" y="292"/>
                    <a:pt x="1408" y="290"/>
                    <a:pt x="1405" y="278"/>
                  </a:cubicBezTo>
                  <a:cubicBezTo>
                    <a:pt x="1406" y="279"/>
                    <a:pt x="1407" y="278"/>
                    <a:pt x="1407" y="276"/>
                  </a:cubicBezTo>
                  <a:cubicBezTo>
                    <a:pt x="1405" y="250"/>
                    <a:pt x="1405" y="284"/>
                    <a:pt x="1401" y="258"/>
                  </a:cubicBezTo>
                  <a:cubicBezTo>
                    <a:pt x="1401" y="235"/>
                    <a:pt x="1408" y="251"/>
                    <a:pt x="1409" y="244"/>
                  </a:cubicBezTo>
                  <a:close/>
                  <a:moveTo>
                    <a:pt x="1178" y="62"/>
                  </a:moveTo>
                  <a:cubicBezTo>
                    <a:pt x="1178" y="62"/>
                    <a:pt x="1177" y="63"/>
                    <a:pt x="1174" y="63"/>
                  </a:cubicBezTo>
                  <a:cubicBezTo>
                    <a:pt x="1202" y="63"/>
                    <a:pt x="1205" y="63"/>
                    <a:pt x="1227" y="62"/>
                  </a:cubicBezTo>
                  <a:cubicBezTo>
                    <a:pt x="1220" y="64"/>
                    <a:pt x="1220" y="64"/>
                    <a:pt x="1220" y="64"/>
                  </a:cubicBezTo>
                  <a:cubicBezTo>
                    <a:pt x="1224" y="67"/>
                    <a:pt x="1242" y="64"/>
                    <a:pt x="1260" y="64"/>
                  </a:cubicBezTo>
                  <a:cubicBezTo>
                    <a:pt x="1266" y="62"/>
                    <a:pt x="1277" y="60"/>
                    <a:pt x="1284" y="62"/>
                  </a:cubicBezTo>
                  <a:cubicBezTo>
                    <a:pt x="1282" y="65"/>
                    <a:pt x="1282" y="65"/>
                    <a:pt x="1282" y="65"/>
                  </a:cubicBezTo>
                  <a:cubicBezTo>
                    <a:pt x="1283" y="66"/>
                    <a:pt x="1288" y="67"/>
                    <a:pt x="1296" y="67"/>
                  </a:cubicBezTo>
                  <a:cubicBezTo>
                    <a:pt x="1303" y="67"/>
                    <a:pt x="1313" y="68"/>
                    <a:pt x="1323" y="72"/>
                  </a:cubicBezTo>
                  <a:cubicBezTo>
                    <a:pt x="1321" y="71"/>
                    <a:pt x="1319" y="72"/>
                    <a:pt x="1317" y="72"/>
                  </a:cubicBezTo>
                  <a:cubicBezTo>
                    <a:pt x="1310" y="70"/>
                    <a:pt x="1303" y="69"/>
                    <a:pt x="1296" y="69"/>
                  </a:cubicBezTo>
                  <a:cubicBezTo>
                    <a:pt x="1127" y="69"/>
                    <a:pt x="1127" y="69"/>
                    <a:pt x="1127" y="69"/>
                  </a:cubicBezTo>
                  <a:cubicBezTo>
                    <a:pt x="1143" y="67"/>
                    <a:pt x="1160" y="65"/>
                    <a:pt x="1178" y="62"/>
                  </a:cubicBezTo>
                  <a:close/>
                  <a:moveTo>
                    <a:pt x="780" y="66"/>
                  </a:moveTo>
                  <a:cubicBezTo>
                    <a:pt x="790" y="64"/>
                    <a:pt x="804" y="60"/>
                    <a:pt x="820" y="57"/>
                  </a:cubicBezTo>
                  <a:cubicBezTo>
                    <a:pt x="820" y="57"/>
                    <a:pt x="820" y="57"/>
                    <a:pt x="820" y="57"/>
                  </a:cubicBezTo>
                  <a:cubicBezTo>
                    <a:pt x="855" y="56"/>
                    <a:pt x="855" y="56"/>
                    <a:pt x="855" y="56"/>
                  </a:cubicBezTo>
                  <a:cubicBezTo>
                    <a:pt x="851" y="58"/>
                    <a:pt x="851" y="58"/>
                    <a:pt x="851" y="58"/>
                  </a:cubicBezTo>
                  <a:cubicBezTo>
                    <a:pt x="872" y="55"/>
                    <a:pt x="872" y="55"/>
                    <a:pt x="872" y="55"/>
                  </a:cubicBezTo>
                  <a:cubicBezTo>
                    <a:pt x="871" y="59"/>
                    <a:pt x="878" y="57"/>
                    <a:pt x="877" y="60"/>
                  </a:cubicBezTo>
                  <a:cubicBezTo>
                    <a:pt x="890" y="67"/>
                    <a:pt x="923" y="57"/>
                    <a:pt x="952" y="60"/>
                  </a:cubicBezTo>
                  <a:cubicBezTo>
                    <a:pt x="947" y="62"/>
                    <a:pt x="947" y="62"/>
                    <a:pt x="947" y="62"/>
                  </a:cubicBezTo>
                  <a:cubicBezTo>
                    <a:pt x="963" y="58"/>
                    <a:pt x="1001" y="63"/>
                    <a:pt x="1025" y="64"/>
                  </a:cubicBezTo>
                  <a:cubicBezTo>
                    <a:pt x="1024" y="64"/>
                    <a:pt x="1024" y="64"/>
                    <a:pt x="1024" y="64"/>
                  </a:cubicBezTo>
                  <a:cubicBezTo>
                    <a:pt x="1013" y="66"/>
                    <a:pt x="1009" y="67"/>
                    <a:pt x="1010" y="69"/>
                  </a:cubicBezTo>
                  <a:cubicBezTo>
                    <a:pt x="975" y="69"/>
                    <a:pt x="975" y="69"/>
                    <a:pt x="975" y="69"/>
                  </a:cubicBezTo>
                  <a:cubicBezTo>
                    <a:pt x="974" y="69"/>
                    <a:pt x="972" y="68"/>
                    <a:pt x="970" y="67"/>
                  </a:cubicBezTo>
                  <a:cubicBezTo>
                    <a:pt x="965" y="68"/>
                    <a:pt x="959" y="69"/>
                    <a:pt x="952" y="69"/>
                  </a:cubicBezTo>
                  <a:cubicBezTo>
                    <a:pt x="899" y="69"/>
                    <a:pt x="899" y="69"/>
                    <a:pt x="899" y="69"/>
                  </a:cubicBezTo>
                  <a:cubicBezTo>
                    <a:pt x="901" y="68"/>
                    <a:pt x="905" y="67"/>
                    <a:pt x="908" y="66"/>
                  </a:cubicBezTo>
                  <a:cubicBezTo>
                    <a:pt x="839" y="69"/>
                    <a:pt x="839" y="69"/>
                    <a:pt x="839" y="69"/>
                  </a:cubicBezTo>
                  <a:cubicBezTo>
                    <a:pt x="839" y="69"/>
                    <a:pt x="839" y="69"/>
                    <a:pt x="839" y="69"/>
                  </a:cubicBezTo>
                  <a:cubicBezTo>
                    <a:pt x="778" y="69"/>
                    <a:pt x="778" y="69"/>
                    <a:pt x="778" y="69"/>
                  </a:cubicBezTo>
                  <a:cubicBezTo>
                    <a:pt x="780" y="68"/>
                    <a:pt x="780" y="68"/>
                    <a:pt x="780" y="66"/>
                  </a:cubicBezTo>
                  <a:close/>
                  <a:moveTo>
                    <a:pt x="471" y="56"/>
                  </a:moveTo>
                  <a:cubicBezTo>
                    <a:pt x="473" y="60"/>
                    <a:pt x="473" y="60"/>
                    <a:pt x="473" y="60"/>
                  </a:cubicBezTo>
                  <a:cubicBezTo>
                    <a:pt x="516" y="61"/>
                    <a:pt x="547" y="51"/>
                    <a:pt x="592" y="53"/>
                  </a:cubicBezTo>
                  <a:cubicBezTo>
                    <a:pt x="586" y="57"/>
                    <a:pt x="569" y="55"/>
                    <a:pt x="571" y="57"/>
                  </a:cubicBezTo>
                  <a:cubicBezTo>
                    <a:pt x="598" y="57"/>
                    <a:pt x="595" y="47"/>
                    <a:pt x="621" y="52"/>
                  </a:cubicBezTo>
                  <a:cubicBezTo>
                    <a:pt x="583" y="54"/>
                    <a:pt x="645" y="54"/>
                    <a:pt x="611" y="58"/>
                  </a:cubicBezTo>
                  <a:cubicBezTo>
                    <a:pt x="658" y="52"/>
                    <a:pt x="709" y="60"/>
                    <a:pt x="740" y="59"/>
                  </a:cubicBezTo>
                  <a:cubicBezTo>
                    <a:pt x="732" y="56"/>
                    <a:pt x="753" y="55"/>
                    <a:pt x="754" y="54"/>
                  </a:cubicBezTo>
                  <a:cubicBezTo>
                    <a:pt x="762" y="55"/>
                    <a:pt x="760" y="57"/>
                    <a:pt x="753" y="57"/>
                  </a:cubicBezTo>
                  <a:cubicBezTo>
                    <a:pt x="769" y="60"/>
                    <a:pt x="772" y="63"/>
                    <a:pt x="769" y="66"/>
                  </a:cubicBezTo>
                  <a:cubicBezTo>
                    <a:pt x="736" y="66"/>
                    <a:pt x="736" y="66"/>
                    <a:pt x="736" y="66"/>
                  </a:cubicBezTo>
                  <a:cubicBezTo>
                    <a:pt x="742" y="67"/>
                    <a:pt x="747" y="68"/>
                    <a:pt x="751" y="69"/>
                  </a:cubicBezTo>
                  <a:cubicBezTo>
                    <a:pt x="700" y="69"/>
                    <a:pt x="700" y="69"/>
                    <a:pt x="700" y="69"/>
                  </a:cubicBezTo>
                  <a:cubicBezTo>
                    <a:pt x="697" y="68"/>
                    <a:pt x="695" y="67"/>
                    <a:pt x="696" y="67"/>
                  </a:cubicBezTo>
                  <a:cubicBezTo>
                    <a:pt x="685" y="68"/>
                    <a:pt x="668" y="64"/>
                    <a:pt x="662" y="65"/>
                  </a:cubicBezTo>
                  <a:cubicBezTo>
                    <a:pt x="674" y="67"/>
                    <a:pt x="672" y="68"/>
                    <a:pt x="665" y="69"/>
                  </a:cubicBezTo>
                  <a:cubicBezTo>
                    <a:pt x="647" y="69"/>
                    <a:pt x="647" y="69"/>
                    <a:pt x="647" y="69"/>
                  </a:cubicBezTo>
                  <a:cubicBezTo>
                    <a:pt x="647" y="68"/>
                    <a:pt x="650" y="67"/>
                    <a:pt x="644" y="66"/>
                  </a:cubicBezTo>
                  <a:cubicBezTo>
                    <a:pt x="618" y="67"/>
                    <a:pt x="618" y="67"/>
                    <a:pt x="618" y="67"/>
                  </a:cubicBezTo>
                  <a:cubicBezTo>
                    <a:pt x="641" y="67"/>
                    <a:pt x="641" y="67"/>
                    <a:pt x="641" y="67"/>
                  </a:cubicBezTo>
                  <a:cubicBezTo>
                    <a:pt x="638" y="69"/>
                    <a:pt x="638" y="69"/>
                    <a:pt x="638" y="69"/>
                  </a:cubicBezTo>
                  <a:cubicBezTo>
                    <a:pt x="471" y="69"/>
                    <a:pt x="471" y="69"/>
                    <a:pt x="471" y="69"/>
                  </a:cubicBezTo>
                  <a:cubicBezTo>
                    <a:pt x="458" y="66"/>
                    <a:pt x="451" y="62"/>
                    <a:pt x="444" y="57"/>
                  </a:cubicBezTo>
                  <a:cubicBezTo>
                    <a:pt x="454" y="57"/>
                    <a:pt x="463" y="56"/>
                    <a:pt x="471" y="56"/>
                  </a:cubicBezTo>
                  <a:close/>
                  <a:moveTo>
                    <a:pt x="335" y="64"/>
                  </a:moveTo>
                  <a:cubicBezTo>
                    <a:pt x="334" y="64"/>
                    <a:pt x="334" y="64"/>
                    <a:pt x="333" y="64"/>
                  </a:cubicBezTo>
                  <a:cubicBezTo>
                    <a:pt x="341" y="63"/>
                    <a:pt x="350" y="63"/>
                    <a:pt x="358" y="62"/>
                  </a:cubicBezTo>
                  <a:cubicBezTo>
                    <a:pt x="361" y="66"/>
                    <a:pt x="362" y="68"/>
                    <a:pt x="359" y="69"/>
                  </a:cubicBezTo>
                  <a:cubicBezTo>
                    <a:pt x="356" y="69"/>
                    <a:pt x="356" y="69"/>
                    <a:pt x="356" y="69"/>
                  </a:cubicBezTo>
                  <a:cubicBezTo>
                    <a:pt x="355" y="69"/>
                    <a:pt x="355" y="69"/>
                    <a:pt x="355" y="69"/>
                  </a:cubicBezTo>
                  <a:cubicBezTo>
                    <a:pt x="355" y="69"/>
                    <a:pt x="355" y="69"/>
                    <a:pt x="355" y="69"/>
                  </a:cubicBezTo>
                  <a:cubicBezTo>
                    <a:pt x="322" y="69"/>
                    <a:pt x="322" y="69"/>
                    <a:pt x="322" y="69"/>
                  </a:cubicBezTo>
                  <a:cubicBezTo>
                    <a:pt x="319" y="68"/>
                    <a:pt x="315" y="67"/>
                    <a:pt x="310" y="67"/>
                  </a:cubicBezTo>
                  <a:lnTo>
                    <a:pt x="335" y="64"/>
                  </a:lnTo>
                  <a:close/>
                  <a:moveTo>
                    <a:pt x="308" y="69"/>
                  </a:moveTo>
                  <a:cubicBezTo>
                    <a:pt x="278" y="69"/>
                    <a:pt x="278" y="69"/>
                    <a:pt x="278" y="69"/>
                  </a:cubicBezTo>
                  <a:cubicBezTo>
                    <a:pt x="281" y="67"/>
                    <a:pt x="296" y="68"/>
                    <a:pt x="308" y="69"/>
                  </a:cubicBezTo>
                  <a:close/>
                  <a:moveTo>
                    <a:pt x="60" y="137"/>
                  </a:moveTo>
                  <a:cubicBezTo>
                    <a:pt x="59" y="140"/>
                    <a:pt x="58" y="144"/>
                    <a:pt x="57" y="147"/>
                  </a:cubicBezTo>
                  <a:cubicBezTo>
                    <a:pt x="57" y="149"/>
                    <a:pt x="57" y="151"/>
                    <a:pt x="56" y="153"/>
                  </a:cubicBezTo>
                  <a:cubicBezTo>
                    <a:pt x="56" y="154"/>
                    <a:pt x="56" y="156"/>
                    <a:pt x="55" y="157"/>
                  </a:cubicBezTo>
                  <a:cubicBezTo>
                    <a:pt x="55" y="156"/>
                    <a:pt x="55" y="154"/>
                    <a:pt x="55" y="152"/>
                  </a:cubicBezTo>
                  <a:cubicBezTo>
                    <a:pt x="56" y="145"/>
                    <a:pt x="56" y="145"/>
                    <a:pt x="56" y="145"/>
                  </a:cubicBezTo>
                  <a:cubicBezTo>
                    <a:pt x="56" y="143"/>
                    <a:pt x="56" y="141"/>
                    <a:pt x="57" y="139"/>
                  </a:cubicBezTo>
                  <a:cubicBezTo>
                    <a:pt x="57" y="137"/>
                    <a:pt x="57" y="135"/>
                    <a:pt x="58" y="133"/>
                  </a:cubicBezTo>
                  <a:cubicBezTo>
                    <a:pt x="60" y="124"/>
                    <a:pt x="63" y="116"/>
                    <a:pt x="67" y="109"/>
                  </a:cubicBezTo>
                  <a:cubicBezTo>
                    <a:pt x="76" y="94"/>
                    <a:pt x="89" y="81"/>
                    <a:pt x="103" y="73"/>
                  </a:cubicBezTo>
                  <a:cubicBezTo>
                    <a:pt x="99" y="73"/>
                    <a:pt x="99" y="73"/>
                    <a:pt x="99" y="73"/>
                  </a:cubicBezTo>
                  <a:cubicBezTo>
                    <a:pt x="108" y="68"/>
                    <a:pt x="116" y="62"/>
                    <a:pt x="122" y="62"/>
                  </a:cubicBezTo>
                  <a:cubicBezTo>
                    <a:pt x="123" y="62"/>
                    <a:pt x="120" y="64"/>
                    <a:pt x="115" y="68"/>
                  </a:cubicBezTo>
                  <a:cubicBezTo>
                    <a:pt x="113" y="69"/>
                    <a:pt x="111" y="71"/>
                    <a:pt x="108" y="74"/>
                  </a:cubicBezTo>
                  <a:cubicBezTo>
                    <a:pt x="106" y="76"/>
                    <a:pt x="103" y="79"/>
                    <a:pt x="101" y="82"/>
                  </a:cubicBezTo>
                  <a:cubicBezTo>
                    <a:pt x="98" y="85"/>
                    <a:pt x="95" y="89"/>
                    <a:pt x="93" y="93"/>
                  </a:cubicBezTo>
                  <a:cubicBezTo>
                    <a:pt x="89" y="97"/>
                    <a:pt x="85" y="102"/>
                    <a:pt x="82" y="106"/>
                  </a:cubicBezTo>
                  <a:cubicBezTo>
                    <a:pt x="82" y="106"/>
                    <a:pt x="82" y="106"/>
                    <a:pt x="82" y="106"/>
                  </a:cubicBezTo>
                  <a:cubicBezTo>
                    <a:pt x="81" y="107"/>
                    <a:pt x="79" y="108"/>
                    <a:pt x="76" y="111"/>
                  </a:cubicBezTo>
                  <a:cubicBezTo>
                    <a:pt x="75" y="112"/>
                    <a:pt x="74" y="114"/>
                    <a:pt x="72" y="115"/>
                  </a:cubicBezTo>
                  <a:cubicBezTo>
                    <a:pt x="71" y="117"/>
                    <a:pt x="69" y="119"/>
                    <a:pt x="68" y="121"/>
                  </a:cubicBezTo>
                  <a:cubicBezTo>
                    <a:pt x="65" y="125"/>
                    <a:pt x="63" y="131"/>
                    <a:pt x="60" y="137"/>
                  </a:cubicBezTo>
                  <a:close/>
                  <a:moveTo>
                    <a:pt x="67" y="367"/>
                  </a:moveTo>
                  <a:cubicBezTo>
                    <a:pt x="67" y="373"/>
                    <a:pt x="67" y="376"/>
                    <a:pt x="67" y="378"/>
                  </a:cubicBezTo>
                  <a:cubicBezTo>
                    <a:pt x="67" y="373"/>
                    <a:pt x="67" y="369"/>
                    <a:pt x="67" y="365"/>
                  </a:cubicBezTo>
                  <a:cubicBezTo>
                    <a:pt x="67" y="366"/>
                    <a:pt x="67" y="366"/>
                    <a:pt x="67" y="367"/>
                  </a:cubicBezTo>
                  <a:close/>
                  <a:moveTo>
                    <a:pt x="64" y="483"/>
                  </a:moveTo>
                  <a:cubicBezTo>
                    <a:pt x="63" y="477"/>
                    <a:pt x="63" y="477"/>
                    <a:pt x="63" y="477"/>
                  </a:cubicBezTo>
                  <a:cubicBezTo>
                    <a:pt x="64" y="451"/>
                    <a:pt x="65" y="427"/>
                    <a:pt x="65" y="404"/>
                  </a:cubicBezTo>
                  <a:cubicBezTo>
                    <a:pt x="66" y="413"/>
                    <a:pt x="67" y="421"/>
                    <a:pt x="67" y="431"/>
                  </a:cubicBezTo>
                  <a:cubicBezTo>
                    <a:pt x="67" y="429"/>
                    <a:pt x="68" y="427"/>
                    <a:pt x="68" y="424"/>
                  </a:cubicBezTo>
                  <a:cubicBezTo>
                    <a:pt x="68" y="482"/>
                    <a:pt x="68" y="482"/>
                    <a:pt x="68" y="482"/>
                  </a:cubicBezTo>
                  <a:cubicBezTo>
                    <a:pt x="66" y="474"/>
                    <a:pt x="66" y="463"/>
                    <a:pt x="66" y="452"/>
                  </a:cubicBezTo>
                  <a:cubicBezTo>
                    <a:pt x="66" y="453"/>
                    <a:pt x="65" y="465"/>
                    <a:pt x="64" y="483"/>
                  </a:cubicBezTo>
                  <a:close/>
                  <a:moveTo>
                    <a:pt x="554" y="835"/>
                  </a:moveTo>
                  <a:cubicBezTo>
                    <a:pt x="556" y="834"/>
                    <a:pt x="558" y="834"/>
                    <a:pt x="560" y="833"/>
                  </a:cubicBezTo>
                  <a:cubicBezTo>
                    <a:pt x="574" y="833"/>
                    <a:pt x="574" y="833"/>
                    <a:pt x="574" y="833"/>
                  </a:cubicBezTo>
                  <a:cubicBezTo>
                    <a:pt x="573" y="835"/>
                    <a:pt x="572" y="837"/>
                    <a:pt x="554" y="835"/>
                  </a:cubicBezTo>
                  <a:close/>
                  <a:moveTo>
                    <a:pt x="582" y="833"/>
                  </a:moveTo>
                  <a:cubicBezTo>
                    <a:pt x="595" y="833"/>
                    <a:pt x="595" y="833"/>
                    <a:pt x="595" y="833"/>
                  </a:cubicBezTo>
                  <a:cubicBezTo>
                    <a:pt x="592" y="834"/>
                    <a:pt x="589" y="834"/>
                    <a:pt x="585" y="834"/>
                  </a:cubicBezTo>
                  <a:cubicBezTo>
                    <a:pt x="584" y="834"/>
                    <a:pt x="583" y="833"/>
                    <a:pt x="582" y="833"/>
                  </a:cubicBezTo>
                  <a:close/>
                  <a:moveTo>
                    <a:pt x="1380" y="349"/>
                  </a:moveTo>
                  <a:cubicBezTo>
                    <a:pt x="1380" y="341"/>
                    <a:pt x="1380" y="341"/>
                    <a:pt x="1380" y="341"/>
                  </a:cubicBezTo>
                  <a:cubicBezTo>
                    <a:pt x="1381" y="346"/>
                    <a:pt x="1381" y="351"/>
                    <a:pt x="1382" y="354"/>
                  </a:cubicBezTo>
                  <a:lnTo>
                    <a:pt x="1380" y="34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4" name="Freeform 31"/>
            <p:cNvSpPr/>
            <p:nvPr/>
          </p:nvSpPr>
          <p:spPr bwMode="auto">
            <a:xfrm>
              <a:off x="2235201" y="1004888"/>
              <a:ext cx="317500" cy="36512"/>
            </a:xfrm>
            <a:custGeom>
              <a:avLst/>
              <a:gdLst>
                <a:gd name="T0" fmla="*/ 168 w 225"/>
                <a:gd name="T1" fmla="*/ 15 h 25"/>
                <a:gd name="T2" fmla="*/ 157 w 225"/>
                <a:gd name="T3" fmla="*/ 18 h 25"/>
                <a:gd name="T4" fmla="*/ 193 w 225"/>
                <a:gd name="T5" fmla="*/ 14 h 25"/>
                <a:gd name="T6" fmla="*/ 197 w 225"/>
                <a:gd name="T7" fmla="*/ 16 h 25"/>
                <a:gd name="T8" fmla="*/ 216 w 225"/>
                <a:gd name="T9" fmla="*/ 7 h 25"/>
                <a:gd name="T10" fmla="*/ 210 w 225"/>
                <a:gd name="T11" fmla="*/ 9 h 25"/>
                <a:gd name="T12" fmla="*/ 197 w 225"/>
                <a:gd name="T13" fmla="*/ 5 h 25"/>
                <a:gd name="T14" fmla="*/ 135 w 225"/>
                <a:gd name="T15" fmla="*/ 12 h 25"/>
                <a:gd name="T16" fmla="*/ 179 w 225"/>
                <a:gd name="T17" fmla="*/ 6 h 25"/>
                <a:gd name="T18" fmla="*/ 177 w 225"/>
                <a:gd name="T19" fmla="*/ 2 h 25"/>
                <a:gd name="T20" fmla="*/ 214 w 225"/>
                <a:gd name="T21" fmla="*/ 1 h 25"/>
                <a:gd name="T22" fmla="*/ 196 w 225"/>
                <a:gd name="T23" fmla="*/ 2 h 25"/>
                <a:gd name="T24" fmla="*/ 196 w 225"/>
                <a:gd name="T25" fmla="*/ 0 h 25"/>
                <a:gd name="T26" fmla="*/ 155 w 225"/>
                <a:gd name="T27" fmla="*/ 1 h 25"/>
                <a:gd name="T28" fmla="*/ 106 w 225"/>
                <a:gd name="T29" fmla="*/ 7 h 25"/>
                <a:gd name="T30" fmla="*/ 107 w 225"/>
                <a:gd name="T31" fmla="*/ 6 h 25"/>
                <a:gd name="T32" fmla="*/ 40 w 225"/>
                <a:gd name="T33" fmla="*/ 5 h 25"/>
                <a:gd name="T34" fmla="*/ 80 w 225"/>
                <a:gd name="T35" fmla="*/ 11 h 25"/>
                <a:gd name="T36" fmla="*/ 66 w 225"/>
                <a:gd name="T37" fmla="*/ 14 h 25"/>
                <a:gd name="T38" fmla="*/ 26 w 225"/>
                <a:gd name="T39" fmla="*/ 13 h 25"/>
                <a:gd name="T40" fmla="*/ 39 w 225"/>
                <a:gd name="T41" fmla="*/ 15 h 25"/>
                <a:gd name="T42" fmla="*/ 2 w 225"/>
                <a:gd name="T43" fmla="*/ 20 h 25"/>
                <a:gd name="T44" fmla="*/ 39 w 225"/>
                <a:gd name="T45" fmla="*/ 21 h 25"/>
                <a:gd name="T46" fmla="*/ 30 w 225"/>
                <a:gd name="T47" fmla="*/ 25 h 25"/>
                <a:gd name="T48" fmla="*/ 69 w 225"/>
                <a:gd name="T49" fmla="*/ 21 h 25"/>
                <a:gd name="T50" fmla="*/ 94 w 225"/>
                <a:gd name="T51" fmla="*/ 10 h 25"/>
                <a:gd name="T52" fmla="*/ 110 w 225"/>
                <a:gd name="T53" fmla="*/ 21 h 25"/>
                <a:gd name="T54" fmla="*/ 168 w 225"/>
                <a:gd name="T55" fmla="*/ 1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5" h="25">
                  <a:moveTo>
                    <a:pt x="168" y="15"/>
                  </a:moveTo>
                  <a:cubicBezTo>
                    <a:pt x="157" y="18"/>
                    <a:pt x="157" y="18"/>
                    <a:pt x="157" y="18"/>
                  </a:cubicBezTo>
                  <a:cubicBezTo>
                    <a:pt x="177" y="18"/>
                    <a:pt x="185" y="15"/>
                    <a:pt x="193" y="14"/>
                  </a:cubicBezTo>
                  <a:cubicBezTo>
                    <a:pt x="192" y="14"/>
                    <a:pt x="194" y="15"/>
                    <a:pt x="197" y="16"/>
                  </a:cubicBezTo>
                  <a:cubicBezTo>
                    <a:pt x="215" y="15"/>
                    <a:pt x="225" y="10"/>
                    <a:pt x="216" y="7"/>
                  </a:cubicBezTo>
                  <a:cubicBezTo>
                    <a:pt x="210" y="9"/>
                    <a:pt x="210" y="9"/>
                    <a:pt x="210" y="9"/>
                  </a:cubicBezTo>
                  <a:cubicBezTo>
                    <a:pt x="197" y="5"/>
                    <a:pt x="197" y="5"/>
                    <a:pt x="197" y="5"/>
                  </a:cubicBezTo>
                  <a:cubicBezTo>
                    <a:pt x="192" y="13"/>
                    <a:pt x="155" y="8"/>
                    <a:pt x="135" y="12"/>
                  </a:cubicBezTo>
                  <a:cubicBezTo>
                    <a:pt x="149" y="8"/>
                    <a:pt x="161" y="1"/>
                    <a:pt x="179" y="6"/>
                  </a:cubicBezTo>
                  <a:cubicBezTo>
                    <a:pt x="177" y="2"/>
                    <a:pt x="177" y="2"/>
                    <a:pt x="177" y="2"/>
                  </a:cubicBezTo>
                  <a:cubicBezTo>
                    <a:pt x="192" y="1"/>
                    <a:pt x="205" y="5"/>
                    <a:pt x="214" y="1"/>
                  </a:cubicBezTo>
                  <a:cubicBezTo>
                    <a:pt x="196" y="2"/>
                    <a:pt x="196" y="2"/>
                    <a:pt x="196" y="2"/>
                  </a:cubicBezTo>
                  <a:cubicBezTo>
                    <a:pt x="196" y="0"/>
                    <a:pt x="196" y="0"/>
                    <a:pt x="196" y="0"/>
                  </a:cubicBezTo>
                  <a:cubicBezTo>
                    <a:pt x="183" y="0"/>
                    <a:pt x="166" y="4"/>
                    <a:pt x="155" y="1"/>
                  </a:cubicBezTo>
                  <a:cubicBezTo>
                    <a:pt x="144" y="4"/>
                    <a:pt x="134" y="8"/>
                    <a:pt x="106" y="7"/>
                  </a:cubicBezTo>
                  <a:cubicBezTo>
                    <a:pt x="107" y="6"/>
                    <a:pt x="107" y="6"/>
                    <a:pt x="107" y="6"/>
                  </a:cubicBezTo>
                  <a:cubicBezTo>
                    <a:pt x="88" y="14"/>
                    <a:pt x="54" y="2"/>
                    <a:pt x="40" y="5"/>
                  </a:cubicBezTo>
                  <a:cubicBezTo>
                    <a:pt x="31" y="12"/>
                    <a:pt x="71" y="8"/>
                    <a:pt x="80" y="11"/>
                  </a:cubicBezTo>
                  <a:cubicBezTo>
                    <a:pt x="68" y="14"/>
                    <a:pt x="56" y="10"/>
                    <a:pt x="66" y="14"/>
                  </a:cubicBezTo>
                  <a:cubicBezTo>
                    <a:pt x="38" y="18"/>
                    <a:pt x="49" y="8"/>
                    <a:pt x="26" y="13"/>
                  </a:cubicBezTo>
                  <a:cubicBezTo>
                    <a:pt x="39" y="15"/>
                    <a:pt x="39" y="15"/>
                    <a:pt x="39" y="15"/>
                  </a:cubicBezTo>
                  <a:cubicBezTo>
                    <a:pt x="29" y="18"/>
                    <a:pt x="12" y="16"/>
                    <a:pt x="2" y="20"/>
                  </a:cubicBezTo>
                  <a:cubicBezTo>
                    <a:pt x="0" y="25"/>
                    <a:pt x="19" y="19"/>
                    <a:pt x="39" y="21"/>
                  </a:cubicBezTo>
                  <a:cubicBezTo>
                    <a:pt x="30" y="25"/>
                    <a:pt x="30" y="25"/>
                    <a:pt x="30" y="25"/>
                  </a:cubicBezTo>
                  <a:cubicBezTo>
                    <a:pt x="69" y="21"/>
                    <a:pt x="69" y="21"/>
                    <a:pt x="69" y="21"/>
                  </a:cubicBezTo>
                  <a:cubicBezTo>
                    <a:pt x="81" y="15"/>
                    <a:pt x="70" y="15"/>
                    <a:pt x="94" y="10"/>
                  </a:cubicBezTo>
                  <a:cubicBezTo>
                    <a:pt x="103" y="13"/>
                    <a:pt x="109" y="17"/>
                    <a:pt x="110" y="21"/>
                  </a:cubicBezTo>
                  <a:cubicBezTo>
                    <a:pt x="119" y="17"/>
                    <a:pt x="142" y="15"/>
                    <a:pt x="168"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5" name="Freeform 32"/>
            <p:cNvSpPr/>
            <p:nvPr/>
          </p:nvSpPr>
          <p:spPr bwMode="auto">
            <a:xfrm>
              <a:off x="2390776" y="103505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6" name="Freeform 33"/>
            <p:cNvSpPr/>
            <p:nvPr/>
          </p:nvSpPr>
          <p:spPr bwMode="auto">
            <a:xfrm>
              <a:off x="3687763" y="1576388"/>
              <a:ext cx="0" cy="1587"/>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7" name="Freeform 34"/>
            <p:cNvSpPr/>
            <p:nvPr/>
          </p:nvSpPr>
          <p:spPr bwMode="auto">
            <a:xfrm>
              <a:off x="3662363" y="1666875"/>
              <a:ext cx="6350" cy="41275"/>
            </a:xfrm>
            <a:custGeom>
              <a:avLst/>
              <a:gdLst>
                <a:gd name="T0" fmla="*/ 0 w 4"/>
                <a:gd name="T1" fmla="*/ 9 h 29"/>
                <a:gd name="T2" fmla="*/ 4 w 4"/>
                <a:gd name="T3" fmla="*/ 26 h 29"/>
                <a:gd name="T4" fmla="*/ 0 w 4"/>
                <a:gd name="T5" fmla="*/ 9 h 29"/>
              </a:gdLst>
              <a:ahLst/>
              <a:cxnLst>
                <a:cxn ang="0">
                  <a:pos x="T0" y="T1"/>
                </a:cxn>
                <a:cxn ang="0">
                  <a:pos x="T2" y="T3"/>
                </a:cxn>
                <a:cxn ang="0">
                  <a:pos x="T4" y="T5"/>
                </a:cxn>
              </a:cxnLst>
              <a:rect l="0" t="0" r="r" b="b"/>
              <a:pathLst>
                <a:path w="4" h="29">
                  <a:moveTo>
                    <a:pt x="0" y="9"/>
                  </a:moveTo>
                  <a:cubicBezTo>
                    <a:pt x="2" y="15"/>
                    <a:pt x="1" y="29"/>
                    <a:pt x="4" y="26"/>
                  </a:cubicBezTo>
                  <a:cubicBezTo>
                    <a:pt x="1" y="27"/>
                    <a:pt x="4" y="0"/>
                    <a:pt x="0"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8" name="Freeform 35"/>
            <p:cNvSpPr/>
            <p:nvPr/>
          </p:nvSpPr>
          <p:spPr bwMode="auto">
            <a:xfrm>
              <a:off x="3660776" y="1711325"/>
              <a:ext cx="0" cy="3175"/>
            </a:xfrm>
            <a:custGeom>
              <a:avLst/>
              <a:gdLst>
                <a:gd name="T0" fmla="*/ 0 h 2"/>
                <a:gd name="T1" fmla="*/ 2 h 2"/>
                <a:gd name="T2" fmla="*/ 0 h 2"/>
              </a:gdLst>
              <a:ahLst/>
              <a:cxnLst>
                <a:cxn ang="0">
                  <a:pos x="0" y="T0"/>
                </a:cxn>
                <a:cxn ang="0">
                  <a:pos x="0" y="T1"/>
                </a:cxn>
                <a:cxn ang="0">
                  <a:pos x="0" y="T2"/>
                </a:cxn>
              </a:cxnLst>
              <a:rect l="0" t="0" r="r" b="b"/>
              <a:pathLst>
                <a:path h="2">
                  <a:moveTo>
                    <a:pt x="0" y="0"/>
                  </a:moveTo>
                  <a:cubicBezTo>
                    <a:pt x="0" y="2"/>
                    <a:pt x="0" y="2"/>
                    <a:pt x="0" y="2"/>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9" name="Freeform 36"/>
            <p:cNvSpPr/>
            <p:nvPr/>
          </p:nvSpPr>
          <p:spPr bwMode="auto">
            <a:xfrm>
              <a:off x="3657601" y="1689100"/>
              <a:ext cx="3175" cy="22225"/>
            </a:xfrm>
            <a:custGeom>
              <a:avLst/>
              <a:gdLst>
                <a:gd name="T0" fmla="*/ 0 w 2"/>
                <a:gd name="T1" fmla="*/ 11 h 16"/>
                <a:gd name="T2" fmla="*/ 2 w 2"/>
                <a:gd name="T3" fmla="*/ 16 h 16"/>
                <a:gd name="T4" fmla="*/ 1 w 2"/>
                <a:gd name="T5" fmla="*/ 0 h 16"/>
                <a:gd name="T6" fmla="*/ 0 w 2"/>
                <a:gd name="T7" fmla="*/ 11 h 16"/>
              </a:gdLst>
              <a:ahLst/>
              <a:cxnLst>
                <a:cxn ang="0">
                  <a:pos x="T0" y="T1"/>
                </a:cxn>
                <a:cxn ang="0">
                  <a:pos x="T2" y="T3"/>
                </a:cxn>
                <a:cxn ang="0">
                  <a:pos x="T4" y="T5"/>
                </a:cxn>
                <a:cxn ang="0">
                  <a:pos x="T6" y="T7"/>
                </a:cxn>
              </a:cxnLst>
              <a:rect l="0" t="0" r="r" b="b"/>
              <a:pathLst>
                <a:path w="2" h="16">
                  <a:moveTo>
                    <a:pt x="0" y="11"/>
                  </a:moveTo>
                  <a:cubicBezTo>
                    <a:pt x="0" y="12"/>
                    <a:pt x="2" y="12"/>
                    <a:pt x="2" y="16"/>
                  </a:cubicBezTo>
                  <a:cubicBezTo>
                    <a:pt x="1" y="0"/>
                    <a:pt x="1" y="0"/>
                    <a:pt x="1" y="0"/>
                  </a:cubicBezTo>
                  <a:lnTo>
                    <a:pt x="0"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0" name="Freeform 37"/>
            <p:cNvSpPr/>
            <p:nvPr/>
          </p:nvSpPr>
          <p:spPr bwMode="auto">
            <a:xfrm>
              <a:off x="3709988" y="1230313"/>
              <a:ext cx="6350" cy="22225"/>
            </a:xfrm>
            <a:custGeom>
              <a:avLst/>
              <a:gdLst>
                <a:gd name="T0" fmla="*/ 1 w 4"/>
                <a:gd name="T1" fmla="*/ 0 h 16"/>
                <a:gd name="T2" fmla="*/ 1 w 4"/>
                <a:gd name="T3" fmla="*/ 16 h 16"/>
                <a:gd name="T4" fmla="*/ 1 w 4"/>
                <a:gd name="T5" fmla="*/ 0 h 16"/>
              </a:gdLst>
              <a:ahLst/>
              <a:cxnLst>
                <a:cxn ang="0">
                  <a:pos x="T0" y="T1"/>
                </a:cxn>
                <a:cxn ang="0">
                  <a:pos x="T2" y="T3"/>
                </a:cxn>
                <a:cxn ang="0">
                  <a:pos x="T4" y="T5"/>
                </a:cxn>
              </a:cxnLst>
              <a:rect l="0" t="0" r="r" b="b"/>
              <a:pathLst>
                <a:path w="4" h="16">
                  <a:moveTo>
                    <a:pt x="1" y="0"/>
                  </a:moveTo>
                  <a:cubicBezTo>
                    <a:pt x="0" y="5"/>
                    <a:pt x="0" y="10"/>
                    <a:pt x="1" y="16"/>
                  </a:cubicBezTo>
                  <a:cubicBezTo>
                    <a:pt x="4" y="15"/>
                    <a:pt x="1" y="5"/>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1" name="Freeform 38"/>
            <p:cNvSpPr/>
            <p:nvPr/>
          </p:nvSpPr>
          <p:spPr bwMode="auto">
            <a:xfrm>
              <a:off x="3019426" y="2232025"/>
              <a:ext cx="161925" cy="1587"/>
            </a:xfrm>
            <a:custGeom>
              <a:avLst/>
              <a:gdLst>
                <a:gd name="T0" fmla="*/ 114 w 114"/>
                <a:gd name="T1" fmla="*/ 0 h 2"/>
                <a:gd name="T2" fmla="*/ 0 w 114"/>
                <a:gd name="T3" fmla="*/ 2 h 2"/>
                <a:gd name="T4" fmla="*/ 114 w 114"/>
                <a:gd name="T5" fmla="*/ 0 h 2"/>
              </a:gdLst>
              <a:ahLst/>
              <a:cxnLst>
                <a:cxn ang="0">
                  <a:pos x="T0" y="T1"/>
                </a:cxn>
                <a:cxn ang="0">
                  <a:pos x="T2" y="T3"/>
                </a:cxn>
                <a:cxn ang="0">
                  <a:pos x="T4" y="T5"/>
                </a:cxn>
              </a:cxnLst>
              <a:rect l="0" t="0" r="r" b="b"/>
              <a:pathLst>
                <a:path w="114" h="2">
                  <a:moveTo>
                    <a:pt x="114" y="0"/>
                  </a:moveTo>
                  <a:cubicBezTo>
                    <a:pt x="81" y="0"/>
                    <a:pt x="51" y="1"/>
                    <a:pt x="0" y="2"/>
                  </a:cubicBezTo>
                  <a:lnTo>
                    <a:pt x="11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2" name="Freeform 39"/>
            <p:cNvSpPr/>
            <p:nvPr/>
          </p:nvSpPr>
          <p:spPr bwMode="auto">
            <a:xfrm>
              <a:off x="3206751" y="1027113"/>
              <a:ext cx="125413" cy="19050"/>
            </a:xfrm>
            <a:custGeom>
              <a:avLst/>
              <a:gdLst>
                <a:gd name="T0" fmla="*/ 0 w 89"/>
                <a:gd name="T1" fmla="*/ 8 h 14"/>
                <a:gd name="T2" fmla="*/ 13 w 89"/>
                <a:gd name="T3" fmla="*/ 14 h 14"/>
                <a:gd name="T4" fmla="*/ 89 w 89"/>
                <a:gd name="T5" fmla="*/ 6 h 14"/>
                <a:gd name="T6" fmla="*/ 0 w 89"/>
                <a:gd name="T7" fmla="*/ 8 h 14"/>
              </a:gdLst>
              <a:ahLst/>
              <a:cxnLst>
                <a:cxn ang="0">
                  <a:pos x="T0" y="T1"/>
                </a:cxn>
                <a:cxn ang="0">
                  <a:pos x="T2" y="T3"/>
                </a:cxn>
                <a:cxn ang="0">
                  <a:pos x="T4" y="T5"/>
                </a:cxn>
                <a:cxn ang="0">
                  <a:pos x="T6" y="T7"/>
                </a:cxn>
              </a:cxnLst>
              <a:rect l="0" t="0" r="r" b="b"/>
              <a:pathLst>
                <a:path w="89" h="14">
                  <a:moveTo>
                    <a:pt x="0" y="8"/>
                  </a:moveTo>
                  <a:cubicBezTo>
                    <a:pt x="13" y="14"/>
                    <a:pt x="13" y="14"/>
                    <a:pt x="13" y="14"/>
                  </a:cubicBezTo>
                  <a:cubicBezTo>
                    <a:pt x="44" y="11"/>
                    <a:pt x="58" y="7"/>
                    <a:pt x="89" y="6"/>
                  </a:cubicBezTo>
                  <a:cubicBezTo>
                    <a:pt x="48" y="0"/>
                    <a:pt x="35" y="14"/>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3" name="Freeform 40"/>
            <p:cNvSpPr/>
            <p:nvPr/>
          </p:nvSpPr>
          <p:spPr bwMode="auto">
            <a:xfrm>
              <a:off x="3208338" y="1016000"/>
              <a:ext cx="46038" cy="12700"/>
            </a:xfrm>
            <a:custGeom>
              <a:avLst/>
              <a:gdLst>
                <a:gd name="T0" fmla="*/ 4 w 33"/>
                <a:gd name="T1" fmla="*/ 9 h 9"/>
                <a:gd name="T2" fmla="*/ 33 w 33"/>
                <a:gd name="T3" fmla="*/ 5 h 9"/>
                <a:gd name="T4" fmla="*/ 23 w 33"/>
                <a:gd name="T5" fmla="*/ 0 h 9"/>
                <a:gd name="T6" fmla="*/ 4 w 33"/>
                <a:gd name="T7" fmla="*/ 9 h 9"/>
              </a:gdLst>
              <a:ahLst/>
              <a:cxnLst>
                <a:cxn ang="0">
                  <a:pos x="T0" y="T1"/>
                </a:cxn>
                <a:cxn ang="0">
                  <a:pos x="T2" y="T3"/>
                </a:cxn>
                <a:cxn ang="0">
                  <a:pos x="T4" y="T5"/>
                </a:cxn>
                <a:cxn ang="0">
                  <a:pos x="T6" y="T7"/>
                </a:cxn>
              </a:cxnLst>
              <a:rect l="0" t="0" r="r" b="b"/>
              <a:pathLst>
                <a:path w="33" h="9">
                  <a:moveTo>
                    <a:pt x="4" y="9"/>
                  </a:moveTo>
                  <a:cubicBezTo>
                    <a:pt x="25" y="8"/>
                    <a:pt x="14" y="5"/>
                    <a:pt x="33" y="5"/>
                  </a:cubicBezTo>
                  <a:cubicBezTo>
                    <a:pt x="23" y="0"/>
                    <a:pt x="23" y="0"/>
                    <a:pt x="23" y="0"/>
                  </a:cubicBezTo>
                  <a:cubicBezTo>
                    <a:pt x="28" y="5"/>
                    <a:pt x="0" y="6"/>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4" name="Freeform 41"/>
            <p:cNvSpPr/>
            <p:nvPr/>
          </p:nvSpPr>
          <p:spPr bwMode="auto">
            <a:xfrm>
              <a:off x="3025776" y="1019175"/>
              <a:ext cx="20638" cy="3175"/>
            </a:xfrm>
            <a:custGeom>
              <a:avLst/>
              <a:gdLst>
                <a:gd name="T0" fmla="*/ 13 w 13"/>
                <a:gd name="T1" fmla="*/ 1 h 2"/>
                <a:gd name="T2" fmla="*/ 0 w 13"/>
                <a:gd name="T3" fmla="*/ 0 h 2"/>
                <a:gd name="T4" fmla="*/ 11 w 13"/>
                <a:gd name="T5" fmla="*/ 2 h 2"/>
                <a:gd name="T6" fmla="*/ 13 w 13"/>
                <a:gd name="T7" fmla="*/ 1 h 2"/>
              </a:gdLst>
              <a:ahLst/>
              <a:cxnLst>
                <a:cxn ang="0">
                  <a:pos x="T0" y="T1"/>
                </a:cxn>
                <a:cxn ang="0">
                  <a:pos x="T2" y="T3"/>
                </a:cxn>
                <a:cxn ang="0">
                  <a:pos x="T4" y="T5"/>
                </a:cxn>
                <a:cxn ang="0">
                  <a:pos x="T6" y="T7"/>
                </a:cxn>
              </a:cxnLst>
              <a:rect l="0" t="0" r="r" b="b"/>
              <a:pathLst>
                <a:path w="13" h="2">
                  <a:moveTo>
                    <a:pt x="13" y="1"/>
                  </a:moveTo>
                  <a:lnTo>
                    <a:pt x="0" y="0"/>
                  </a:lnTo>
                  <a:lnTo>
                    <a:pt x="11" y="2"/>
                  </a:lnTo>
                  <a:lnTo>
                    <a:pt x="13"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5" name="Freeform 42"/>
            <p:cNvSpPr/>
            <p:nvPr/>
          </p:nvSpPr>
          <p:spPr bwMode="auto">
            <a:xfrm>
              <a:off x="2887663" y="1019175"/>
              <a:ext cx="23813" cy="4762"/>
            </a:xfrm>
            <a:custGeom>
              <a:avLst/>
              <a:gdLst>
                <a:gd name="T0" fmla="*/ 1 w 15"/>
                <a:gd name="T1" fmla="*/ 3 h 3"/>
                <a:gd name="T2" fmla="*/ 15 w 15"/>
                <a:gd name="T3" fmla="*/ 1 h 3"/>
                <a:gd name="T4" fmla="*/ 14 w 15"/>
                <a:gd name="T5" fmla="*/ 0 h 3"/>
                <a:gd name="T6" fmla="*/ 0 w 15"/>
                <a:gd name="T7" fmla="*/ 2 h 3"/>
                <a:gd name="T8" fmla="*/ 1 w 15"/>
                <a:gd name="T9" fmla="*/ 3 h 3"/>
              </a:gdLst>
              <a:ahLst/>
              <a:cxnLst>
                <a:cxn ang="0">
                  <a:pos x="T0" y="T1"/>
                </a:cxn>
                <a:cxn ang="0">
                  <a:pos x="T2" y="T3"/>
                </a:cxn>
                <a:cxn ang="0">
                  <a:pos x="T4" y="T5"/>
                </a:cxn>
                <a:cxn ang="0">
                  <a:pos x="T6" y="T7"/>
                </a:cxn>
                <a:cxn ang="0">
                  <a:pos x="T8" y="T9"/>
                </a:cxn>
              </a:cxnLst>
              <a:rect l="0" t="0" r="r" b="b"/>
              <a:pathLst>
                <a:path w="15" h="3">
                  <a:moveTo>
                    <a:pt x="1" y="3"/>
                  </a:moveTo>
                  <a:lnTo>
                    <a:pt x="15" y="1"/>
                  </a:lnTo>
                  <a:lnTo>
                    <a:pt x="14" y="0"/>
                  </a:lnTo>
                  <a:lnTo>
                    <a:pt x="0" y="2"/>
                  </a:lnTo>
                  <a:lnTo>
                    <a:pt x="1"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6" name="Freeform 43"/>
            <p:cNvSpPr/>
            <p:nvPr/>
          </p:nvSpPr>
          <p:spPr bwMode="auto">
            <a:xfrm>
              <a:off x="2351088" y="1001713"/>
              <a:ext cx="80963" cy="9525"/>
            </a:xfrm>
            <a:custGeom>
              <a:avLst/>
              <a:gdLst>
                <a:gd name="T0" fmla="*/ 26 w 57"/>
                <a:gd name="T1" fmla="*/ 7 h 7"/>
                <a:gd name="T2" fmla="*/ 57 w 57"/>
                <a:gd name="T3" fmla="*/ 1 h 7"/>
                <a:gd name="T4" fmla="*/ 0 w 57"/>
                <a:gd name="T5" fmla="*/ 2 h 7"/>
                <a:gd name="T6" fmla="*/ 26 w 57"/>
                <a:gd name="T7" fmla="*/ 7 h 7"/>
              </a:gdLst>
              <a:ahLst/>
              <a:cxnLst>
                <a:cxn ang="0">
                  <a:pos x="T0" y="T1"/>
                </a:cxn>
                <a:cxn ang="0">
                  <a:pos x="T2" y="T3"/>
                </a:cxn>
                <a:cxn ang="0">
                  <a:pos x="T4" y="T5"/>
                </a:cxn>
                <a:cxn ang="0">
                  <a:pos x="T6" y="T7"/>
                </a:cxn>
              </a:cxnLst>
              <a:rect l="0" t="0" r="r" b="b"/>
              <a:pathLst>
                <a:path w="57" h="7">
                  <a:moveTo>
                    <a:pt x="26" y="7"/>
                  </a:moveTo>
                  <a:cubicBezTo>
                    <a:pt x="47" y="7"/>
                    <a:pt x="44" y="2"/>
                    <a:pt x="57" y="1"/>
                  </a:cubicBezTo>
                  <a:cubicBezTo>
                    <a:pt x="33" y="2"/>
                    <a:pt x="28" y="0"/>
                    <a:pt x="0" y="2"/>
                  </a:cubicBezTo>
                  <a:cubicBezTo>
                    <a:pt x="22" y="3"/>
                    <a:pt x="27" y="4"/>
                    <a:pt x="26"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7" name="Freeform 44"/>
            <p:cNvSpPr/>
            <p:nvPr/>
          </p:nvSpPr>
          <p:spPr bwMode="auto">
            <a:xfrm>
              <a:off x="2432051" y="1003300"/>
              <a:ext cx="11113" cy="0"/>
            </a:xfrm>
            <a:custGeom>
              <a:avLst/>
              <a:gdLst>
                <a:gd name="T0" fmla="*/ 0 w 8"/>
                <a:gd name="T1" fmla="*/ 8 w 8"/>
                <a:gd name="T2" fmla="*/ 0 w 8"/>
              </a:gdLst>
              <a:ahLst/>
              <a:cxnLst>
                <a:cxn ang="0">
                  <a:pos x="T0" y="0"/>
                </a:cxn>
                <a:cxn ang="0">
                  <a:pos x="T1" y="0"/>
                </a:cxn>
                <a:cxn ang="0">
                  <a:pos x="T2" y="0"/>
                </a:cxn>
              </a:cxnLst>
              <a:rect l="0" t="0" r="r" b="b"/>
              <a:pathLst>
                <a:path w="8">
                  <a:moveTo>
                    <a:pt x="0" y="0"/>
                  </a:moveTo>
                  <a:cubicBezTo>
                    <a:pt x="2" y="0"/>
                    <a:pt x="5" y="0"/>
                    <a:pt x="8" y="0"/>
                  </a:cubicBezTo>
                  <a:cubicBezTo>
                    <a:pt x="4" y="0"/>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8" name="Freeform 45"/>
            <p:cNvSpPr/>
            <p:nvPr/>
          </p:nvSpPr>
          <p:spPr bwMode="auto">
            <a:xfrm>
              <a:off x="2298701" y="998538"/>
              <a:ext cx="26988" cy="4762"/>
            </a:xfrm>
            <a:custGeom>
              <a:avLst/>
              <a:gdLst>
                <a:gd name="T0" fmla="*/ 4 w 19"/>
                <a:gd name="T1" fmla="*/ 2 h 3"/>
                <a:gd name="T2" fmla="*/ 18 w 19"/>
                <a:gd name="T3" fmla="*/ 3 h 3"/>
                <a:gd name="T4" fmla="*/ 4 w 19"/>
                <a:gd name="T5" fmla="*/ 2 h 3"/>
              </a:gdLst>
              <a:ahLst/>
              <a:cxnLst>
                <a:cxn ang="0">
                  <a:pos x="T0" y="T1"/>
                </a:cxn>
                <a:cxn ang="0">
                  <a:pos x="T2" y="T3"/>
                </a:cxn>
                <a:cxn ang="0">
                  <a:pos x="T4" y="T5"/>
                </a:cxn>
              </a:cxnLst>
              <a:rect l="0" t="0" r="r" b="b"/>
              <a:pathLst>
                <a:path w="19" h="3">
                  <a:moveTo>
                    <a:pt x="4" y="2"/>
                  </a:moveTo>
                  <a:cubicBezTo>
                    <a:pt x="8" y="2"/>
                    <a:pt x="15" y="2"/>
                    <a:pt x="18" y="3"/>
                  </a:cubicBezTo>
                  <a:cubicBezTo>
                    <a:pt x="19" y="0"/>
                    <a:pt x="0" y="2"/>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9" name="Freeform 46"/>
            <p:cNvSpPr/>
            <p:nvPr/>
          </p:nvSpPr>
          <p:spPr bwMode="auto">
            <a:xfrm>
              <a:off x="2452688" y="1084263"/>
              <a:ext cx="3175"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1" y="0"/>
                    <a:pt x="2" y="0"/>
                    <a:pt x="2" y="0"/>
                  </a:cubicBezTo>
                  <a:cubicBezTo>
                    <a:pt x="2"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0" name="Freeform 47"/>
            <p:cNvSpPr/>
            <p:nvPr/>
          </p:nvSpPr>
          <p:spPr bwMode="auto">
            <a:xfrm>
              <a:off x="2424113" y="1076325"/>
              <a:ext cx="28575" cy="7937"/>
            </a:xfrm>
            <a:custGeom>
              <a:avLst/>
              <a:gdLst>
                <a:gd name="T0" fmla="*/ 0 w 20"/>
                <a:gd name="T1" fmla="*/ 4 h 6"/>
                <a:gd name="T2" fmla="*/ 20 w 20"/>
                <a:gd name="T3" fmla="*/ 6 h 6"/>
                <a:gd name="T4" fmla="*/ 0 w 20"/>
                <a:gd name="T5" fmla="*/ 4 h 6"/>
              </a:gdLst>
              <a:ahLst/>
              <a:cxnLst>
                <a:cxn ang="0">
                  <a:pos x="T0" y="T1"/>
                </a:cxn>
                <a:cxn ang="0">
                  <a:pos x="T2" y="T3"/>
                </a:cxn>
                <a:cxn ang="0">
                  <a:pos x="T4" y="T5"/>
                </a:cxn>
              </a:cxnLst>
              <a:rect l="0" t="0" r="r" b="b"/>
              <a:pathLst>
                <a:path w="20" h="6">
                  <a:moveTo>
                    <a:pt x="0" y="4"/>
                  </a:moveTo>
                  <a:cubicBezTo>
                    <a:pt x="2" y="6"/>
                    <a:pt x="14" y="5"/>
                    <a:pt x="20" y="6"/>
                  </a:cubicBezTo>
                  <a:cubicBezTo>
                    <a:pt x="13" y="5"/>
                    <a:pt x="7" y="0"/>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1" name="Freeform 48"/>
            <p:cNvSpPr/>
            <p:nvPr/>
          </p:nvSpPr>
          <p:spPr bwMode="auto">
            <a:xfrm>
              <a:off x="2214563" y="1016000"/>
              <a:ext cx="30163" cy="9525"/>
            </a:xfrm>
            <a:custGeom>
              <a:avLst/>
              <a:gdLst>
                <a:gd name="T0" fmla="*/ 0 w 21"/>
                <a:gd name="T1" fmla="*/ 2 h 7"/>
                <a:gd name="T2" fmla="*/ 7 w 21"/>
                <a:gd name="T3" fmla="*/ 7 h 7"/>
                <a:gd name="T4" fmla="*/ 0 w 21"/>
                <a:gd name="T5" fmla="*/ 2 h 7"/>
              </a:gdLst>
              <a:ahLst/>
              <a:cxnLst>
                <a:cxn ang="0">
                  <a:pos x="T0" y="T1"/>
                </a:cxn>
                <a:cxn ang="0">
                  <a:pos x="T2" y="T3"/>
                </a:cxn>
                <a:cxn ang="0">
                  <a:pos x="T4" y="T5"/>
                </a:cxn>
              </a:cxnLst>
              <a:rect l="0" t="0" r="r" b="b"/>
              <a:pathLst>
                <a:path w="21" h="7">
                  <a:moveTo>
                    <a:pt x="0" y="2"/>
                  </a:moveTo>
                  <a:cubicBezTo>
                    <a:pt x="4" y="2"/>
                    <a:pt x="10" y="4"/>
                    <a:pt x="7" y="7"/>
                  </a:cubicBezTo>
                  <a:cubicBezTo>
                    <a:pt x="13" y="5"/>
                    <a:pt x="2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2" name="Freeform 49"/>
            <p:cNvSpPr/>
            <p:nvPr/>
          </p:nvSpPr>
          <p:spPr bwMode="auto">
            <a:xfrm>
              <a:off x="2366963" y="1081088"/>
              <a:ext cx="26988" cy="1587"/>
            </a:xfrm>
            <a:custGeom>
              <a:avLst/>
              <a:gdLst>
                <a:gd name="T0" fmla="*/ 17 w 17"/>
                <a:gd name="T1" fmla="*/ 0 h 1"/>
                <a:gd name="T2" fmla="*/ 0 w 17"/>
                <a:gd name="T3" fmla="*/ 0 h 1"/>
                <a:gd name="T4" fmla="*/ 3 w 17"/>
                <a:gd name="T5" fmla="*/ 1 h 1"/>
                <a:gd name="T6" fmla="*/ 17 w 17"/>
                <a:gd name="T7" fmla="*/ 0 h 1"/>
              </a:gdLst>
              <a:ahLst/>
              <a:cxnLst>
                <a:cxn ang="0">
                  <a:pos x="T0" y="T1"/>
                </a:cxn>
                <a:cxn ang="0">
                  <a:pos x="T2" y="T3"/>
                </a:cxn>
                <a:cxn ang="0">
                  <a:pos x="T4" y="T5"/>
                </a:cxn>
                <a:cxn ang="0">
                  <a:pos x="T6" y="T7"/>
                </a:cxn>
              </a:cxnLst>
              <a:rect l="0" t="0" r="r" b="b"/>
              <a:pathLst>
                <a:path w="17" h="1">
                  <a:moveTo>
                    <a:pt x="17" y="0"/>
                  </a:moveTo>
                  <a:lnTo>
                    <a:pt x="0" y="0"/>
                  </a:lnTo>
                  <a:lnTo>
                    <a:pt x="3" y="1"/>
                  </a:lnTo>
                  <a:lnTo>
                    <a:pt x="1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3" name="Freeform 50"/>
            <p:cNvSpPr/>
            <p:nvPr/>
          </p:nvSpPr>
          <p:spPr bwMode="auto">
            <a:xfrm>
              <a:off x="1835151" y="1003300"/>
              <a:ext cx="38100" cy="17462"/>
            </a:xfrm>
            <a:custGeom>
              <a:avLst/>
              <a:gdLst>
                <a:gd name="T0" fmla="*/ 9 w 27"/>
                <a:gd name="T1" fmla="*/ 6 h 12"/>
                <a:gd name="T2" fmla="*/ 12 w 27"/>
                <a:gd name="T3" fmla="*/ 5 h 12"/>
                <a:gd name="T4" fmla="*/ 18 w 27"/>
                <a:gd name="T5" fmla="*/ 3 h 12"/>
                <a:gd name="T6" fmla="*/ 24 w 27"/>
                <a:gd name="T7" fmla="*/ 1 h 12"/>
                <a:gd name="T8" fmla="*/ 27 w 27"/>
                <a:gd name="T9" fmla="*/ 0 h 12"/>
                <a:gd name="T10" fmla="*/ 23 w 27"/>
                <a:gd name="T11" fmla="*/ 0 h 12"/>
                <a:gd name="T12" fmla="*/ 15 w 27"/>
                <a:gd name="T13" fmla="*/ 2 h 12"/>
                <a:gd name="T14" fmla="*/ 7 w 27"/>
                <a:gd name="T15" fmla="*/ 4 h 12"/>
                <a:gd name="T16" fmla="*/ 4 w 27"/>
                <a:gd name="T17" fmla="*/ 5 h 12"/>
                <a:gd name="T18" fmla="*/ 9 w 27"/>
                <a:gd name="T19"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12">
                  <a:moveTo>
                    <a:pt x="9" y="6"/>
                  </a:moveTo>
                  <a:cubicBezTo>
                    <a:pt x="9" y="6"/>
                    <a:pt x="10" y="6"/>
                    <a:pt x="12" y="5"/>
                  </a:cubicBezTo>
                  <a:cubicBezTo>
                    <a:pt x="13" y="4"/>
                    <a:pt x="15" y="4"/>
                    <a:pt x="18" y="3"/>
                  </a:cubicBezTo>
                  <a:cubicBezTo>
                    <a:pt x="20" y="2"/>
                    <a:pt x="22" y="1"/>
                    <a:pt x="24" y="1"/>
                  </a:cubicBezTo>
                  <a:cubicBezTo>
                    <a:pt x="25" y="0"/>
                    <a:pt x="27" y="0"/>
                    <a:pt x="27" y="0"/>
                  </a:cubicBezTo>
                  <a:cubicBezTo>
                    <a:pt x="27" y="0"/>
                    <a:pt x="25" y="0"/>
                    <a:pt x="23" y="0"/>
                  </a:cubicBezTo>
                  <a:cubicBezTo>
                    <a:pt x="21" y="1"/>
                    <a:pt x="18" y="1"/>
                    <a:pt x="15" y="2"/>
                  </a:cubicBezTo>
                  <a:cubicBezTo>
                    <a:pt x="12" y="3"/>
                    <a:pt x="9" y="3"/>
                    <a:pt x="7" y="4"/>
                  </a:cubicBezTo>
                  <a:cubicBezTo>
                    <a:pt x="5" y="5"/>
                    <a:pt x="4" y="5"/>
                    <a:pt x="4" y="5"/>
                  </a:cubicBezTo>
                  <a:cubicBezTo>
                    <a:pt x="10" y="4"/>
                    <a:pt x="0" y="12"/>
                    <a:pt x="9"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4" name="Freeform 51"/>
            <p:cNvSpPr/>
            <p:nvPr/>
          </p:nvSpPr>
          <p:spPr bwMode="auto">
            <a:xfrm>
              <a:off x="1833563" y="1011238"/>
              <a:ext cx="7938" cy="3175"/>
            </a:xfrm>
            <a:custGeom>
              <a:avLst/>
              <a:gdLst>
                <a:gd name="T0" fmla="*/ 0 w 5"/>
                <a:gd name="T1" fmla="*/ 2 h 2"/>
                <a:gd name="T2" fmla="*/ 5 w 5"/>
                <a:gd name="T3" fmla="*/ 0 h 2"/>
                <a:gd name="T4" fmla="*/ 0 w 5"/>
                <a:gd name="T5" fmla="*/ 2 h 2"/>
              </a:gdLst>
              <a:ahLst/>
              <a:cxnLst>
                <a:cxn ang="0">
                  <a:pos x="T0" y="T1"/>
                </a:cxn>
                <a:cxn ang="0">
                  <a:pos x="T2" y="T3"/>
                </a:cxn>
                <a:cxn ang="0">
                  <a:pos x="T4" y="T5"/>
                </a:cxn>
              </a:cxnLst>
              <a:rect l="0" t="0" r="r" b="b"/>
              <a:pathLst>
                <a:path w="5" h="2">
                  <a:moveTo>
                    <a:pt x="0" y="2"/>
                  </a:moveTo>
                  <a:cubicBezTo>
                    <a:pt x="5" y="0"/>
                    <a:pt x="5" y="0"/>
                    <a:pt x="5" y="0"/>
                  </a:cubicBezTo>
                  <a:cubicBezTo>
                    <a:pt x="4" y="1"/>
                    <a:pt x="2"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5" name="Freeform 52"/>
            <p:cNvSpPr/>
            <p:nvPr/>
          </p:nvSpPr>
          <p:spPr bwMode="auto">
            <a:xfrm>
              <a:off x="1728788" y="1104900"/>
              <a:ext cx="17463" cy="39687"/>
            </a:xfrm>
            <a:custGeom>
              <a:avLst/>
              <a:gdLst>
                <a:gd name="T0" fmla="*/ 11 w 13"/>
                <a:gd name="T1" fmla="*/ 4 h 29"/>
                <a:gd name="T2" fmla="*/ 13 w 13"/>
                <a:gd name="T3" fmla="*/ 0 h 29"/>
                <a:gd name="T4" fmla="*/ 6 w 13"/>
                <a:gd name="T5" fmla="*/ 14 h 29"/>
                <a:gd name="T6" fmla="*/ 2 w 13"/>
                <a:gd name="T7" fmla="*/ 24 h 29"/>
                <a:gd name="T8" fmla="*/ 0 w 13"/>
                <a:gd name="T9" fmla="*/ 29 h 29"/>
                <a:gd name="T10" fmla="*/ 1 w 13"/>
                <a:gd name="T11" fmla="*/ 26 h 29"/>
                <a:gd name="T12" fmla="*/ 3 w 13"/>
                <a:gd name="T13" fmla="*/ 22 h 29"/>
                <a:gd name="T14" fmla="*/ 7 w 13"/>
                <a:gd name="T15" fmla="*/ 13 h 29"/>
                <a:gd name="T16" fmla="*/ 11 w 13"/>
                <a:gd name="T17" fmla="*/ 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29">
                  <a:moveTo>
                    <a:pt x="11" y="4"/>
                  </a:moveTo>
                  <a:cubicBezTo>
                    <a:pt x="12" y="1"/>
                    <a:pt x="13" y="0"/>
                    <a:pt x="13" y="0"/>
                  </a:cubicBezTo>
                  <a:cubicBezTo>
                    <a:pt x="13" y="0"/>
                    <a:pt x="9" y="6"/>
                    <a:pt x="6" y="14"/>
                  </a:cubicBezTo>
                  <a:cubicBezTo>
                    <a:pt x="4" y="17"/>
                    <a:pt x="3" y="21"/>
                    <a:pt x="2" y="24"/>
                  </a:cubicBezTo>
                  <a:cubicBezTo>
                    <a:pt x="1" y="27"/>
                    <a:pt x="0" y="29"/>
                    <a:pt x="0" y="29"/>
                  </a:cubicBezTo>
                  <a:cubicBezTo>
                    <a:pt x="1" y="26"/>
                    <a:pt x="1" y="26"/>
                    <a:pt x="1" y="26"/>
                  </a:cubicBezTo>
                  <a:cubicBezTo>
                    <a:pt x="1" y="26"/>
                    <a:pt x="2" y="25"/>
                    <a:pt x="3" y="22"/>
                  </a:cubicBezTo>
                  <a:cubicBezTo>
                    <a:pt x="4" y="19"/>
                    <a:pt x="5" y="16"/>
                    <a:pt x="7" y="13"/>
                  </a:cubicBezTo>
                  <a:cubicBezTo>
                    <a:pt x="8" y="9"/>
                    <a:pt x="10" y="6"/>
                    <a:pt x="1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6" name="Freeform 53"/>
            <p:cNvSpPr/>
            <p:nvPr/>
          </p:nvSpPr>
          <p:spPr bwMode="auto">
            <a:xfrm>
              <a:off x="1704976" y="1284288"/>
              <a:ext cx="4763" cy="25400"/>
            </a:xfrm>
            <a:custGeom>
              <a:avLst/>
              <a:gdLst>
                <a:gd name="T0" fmla="*/ 1 w 3"/>
                <a:gd name="T1" fmla="*/ 0 h 16"/>
                <a:gd name="T2" fmla="*/ 0 w 3"/>
                <a:gd name="T3" fmla="*/ 2 h 16"/>
                <a:gd name="T4" fmla="*/ 2 w 3"/>
                <a:gd name="T5" fmla="*/ 16 h 16"/>
                <a:gd name="T6" fmla="*/ 3 w 3"/>
                <a:gd name="T7" fmla="*/ 13 h 16"/>
                <a:gd name="T8" fmla="*/ 1 w 3"/>
                <a:gd name="T9" fmla="*/ 0 h 16"/>
              </a:gdLst>
              <a:ahLst/>
              <a:cxnLst>
                <a:cxn ang="0">
                  <a:pos x="T0" y="T1"/>
                </a:cxn>
                <a:cxn ang="0">
                  <a:pos x="T2" y="T3"/>
                </a:cxn>
                <a:cxn ang="0">
                  <a:pos x="T4" y="T5"/>
                </a:cxn>
                <a:cxn ang="0">
                  <a:pos x="T6" y="T7"/>
                </a:cxn>
                <a:cxn ang="0">
                  <a:pos x="T8" y="T9"/>
                </a:cxn>
              </a:cxnLst>
              <a:rect l="0" t="0" r="r" b="b"/>
              <a:pathLst>
                <a:path w="3" h="16">
                  <a:moveTo>
                    <a:pt x="1" y="0"/>
                  </a:moveTo>
                  <a:lnTo>
                    <a:pt x="0" y="2"/>
                  </a:lnTo>
                  <a:lnTo>
                    <a:pt x="2" y="16"/>
                  </a:lnTo>
                  <a:lnTo>
                    <a:pt x="3" y="13"/>
                  </a:ln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7" name="Freeform 54"/>
            <p:cNvSpPr/>
            <p:nvPr/>
          </p:nvSpPr>
          <p:spPr bwMode="auto">
            <a:xfrm>
              <a:off x="1919288" y="2222500"/>
              <a:ext cx="6350" cy="1587"/>
            </a:xfrm>
            <a:custGeom>
              <a:avLst/>
              <a:gdLst>
                <a:gd name="T0" fmla="*/ 0 w 5"/>
                <a:gd name="T1" fmla="*/ 1 h 1"/>
                <a:gd name="T2" fmla="*/ 5 w 5"/>
                <a:gd name="T3" fmla="*/ 0 h 1"/>
                <a:gd name="T4" fmla="*/ 0 w 5"/>
                <a:gd name="T5" fmla="*/ 1 h 1"/>
              </a:gdLst>
              <a:ahLst/>
              <a:cxnLst>
                <a:cxn ang="0">
                  <a:pos x="T0" y="T1"/>
                </a:cxn>
                <a:cxn ang="0">
                  <a:pos x="T2" y="T3"/>
                </a:cxn>
                <a:cxn ang="0">
                  <a:pos x="T4" y="T5"/>
                </a:cxn>
              </a:cxnLst>
              <a:rect l="0" t="0" r="r" b="b"/>
              <a:pathLst>
                <a:path w="5" h="1">
                  <a:moveTo>
                    <a:pt x="0" y="1"/>
                  </a:moveTo>
                  <a:cubicBezTo>
                    <a:pt x="3" y="0"/>
                    <a:pt x="5" y="0"/>
                    <a:pt x="5" y="0"/>
                  </a:cubicBezTo>
                  <a:cubicBezTo>
                    <a:pt x="3" y="0"/>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8" name="Freeform 55"/>
            <p:cNvSpPr/>
            <p:nvPr/>
          </p:nvSpPr>
          <p:spPr bwMode="auto">
            <a:xfrm>
              <a:off x="1703388" y="2011363"/>
              <a:ext cx="612775" cy="241300"/>
            </a:xfrm>
            <a:custGeom>
              <a:avLst/>
              <a:gdLst>
                <a:gd name="T0" fmla="*/ 411 w 433"/>
                <a:gd name="T1" fmla="*/ 160 h 171"/>
                <a:gd name="T2" fmla="*/ 338 w 433"/>
                <a:gd name="T3" fmla="*/ 159 h 171"/>
                <a:gd name="T4" fmla="*/ 334 w 433"/>
                <a:gd name="T5" fmla="*/ 154 h 171"/>
                <a:gd name="T6" fmla="*/ 290 w 433"/>
                <a:gd name="T7" fmla="*/ 151 h 171"/>
                <a:gd name="T8" fmla="*/ 233 w 433"/>
                <a:gd name="T9" fmla="*/ 154 h 171"/>
                <a:gd name="T10" fmla="*/ 181 w 433"/>
                <a:gd name="T11" fmla="*/ 152 h 171"/>
                <a:gd name="T12" fmla="*/ 153 w 433"/>
                <a:gd name="T13" fmla="*/ 151 h 171"/>
                <a:gd name="T14" fmla="*/ 142 w 433"/>
                <a:gd name="T15" fmla="*/ 151 h 171"/>
                <a:gd name="T16" fmla="*/ 127 w 433"/>
                <a:gd name="T17" fmla="*/ 151 h 171"/>
                <a:gd name="T18" fmla="*/ 110 w 433"/>
                <a:gd name="T19" fmla="*/ 149 h 171"/>
                <a:gd name="T20" fmla="*/ 87 w 433"/>
                <a:gd name="T21" fmla="*/ 142 h 171"/>
                <a:gd name="T22" fmla="*/ 74 w 433"/>
                <a:gd name="T23" fmla="*/ 135 h 171"/>
                <a:gd name="T24" fmla="*/ 79 w 433"/>
                <a:gd name="T25" fmla="*/ 144 h 171"/>
                <a:gd name="T26" fmla="*/ 40 w 433"/>
                <a:gd name="T27" fmla="*/ 108 h 171"/>
                <a:gd name="T28" fmla="*/ 54 w 433"/>
                <a:gd name="T29" fmla="*/ 120 h 171"/>
                <a:gd name="T30" fmla="*/ 48 w 433"/>
                <a:gd name="T31" fmla="*/ 113 h 171"/>
                <a:gd name="T32" fmla="*/ 34 w 433"/>
                <a:gd name="T33" fmla="*/ 102 h 171"/>
                <a:gd name="T34" fmla="*/ 27 w 433"/>
                <a:gd name="T35" fmla="*/ 94 h 171"/>
                <a:gd name="T36" fmla="*/ 28 w 433"/>
                <a:gd name="T37" fmla="*/ 85 h 171"/>
                <a:gd name="T38" fmla="*/ 34 w 433"/>
                <a:gd name="T39" fmla="*/ 93 h 171"/>
                <a:gd name="T40" fmla="*/ 47 w 433"/>
                <a:gd name="T41" fmla="*/ 109 h 171"/>
                <a:gd name="T42" fmla="*/ 62 w 433"/>
                <a:gd name="T43" fmla="*/ 121 h 171"/>
                <a:gd name="T44" fmla="*/ 51 w 433"/>
                <a:gd name="T45" fmla="*/ 109 h 171"/>
                <a:gd name="T46" fmla="*/ 34 w 433"/>
                <a:gd name="T47" fmla="*/ 87 h 171"/>
                <a:gd name="T48" fmla="*/ 26 w 433"/>
                <a:gd name="T49" fmla="*/ 72 h 171"/>
                <a:gd name="T50" fmla="*/ 20 w 433"/>
                <a:gd name="T51" fmla="*/ 52 h 171"/>
                <a:gd name="T52" fmla="*/ 19 w 433"/>
                <a:gd name="T53" fmla="*/ 53 h 171"/>
                <a:gd name="T54" fmla="*/ 22 w 433"/>
                <a:gd name="T55" fmla="*/ 74 h 171"/>
                <a:gd name="T56" fmla="*/ 15 w 433"/>
                <a:gd name="T57" fmla="*/ 61 h 171"/>
                <a:gd name="T58" fmla="*/ 11 w 433"/>
                <a:gd name="T59" fmla="*/ 39 h 171"/>
                <a:gd name="T60" fmla="*/ 10 w 433"/>
                <a:gd name="T61" fmla="*/ 10 h 171"/>
                <a:gd name="T62" fmla="*/ 4 w 433"/>
                <a:gd name="T63" fmla="*/ 3 h 171"/>
                <a:gd name="T64" fmla="*/ 3 w 433"/>
                <a:gd name="T65" fmla="*/ 2 h 171"/>
                <a:gd name="T66" fmla="*/ 0 w 433"/>
                <a:gd name="T67" fmla="*/ 27 h 171"/>
                <a:gd name="T68" fmla="*/ 2 w 433"/>
                <a:gd name="T69" fmla="*/ 58 h 171"/>
                <a:gd name="T70" fmla="*/ 9 w 433"/>
                <a:gd name="T71" fmla="*/ 69 h 171"/>
                <a:gd name="T72" fmla="*/ 30 w 433"/>
                <a:gd name="T73" fmla="*/ 111 h 171"/>
                <a:gd name="T74" fmla="*/ 39 w 433"/>
                <a:gd name="T75" fmla="*/ 123 h 171"/>
                <a:gd name="T76" fmla="*/ 50 w 433"/>
                <a:gd name="T77" fmla="*/ 133 h 171"/>
                <a:gd name="T78" fmla="*/ 65 w 433"/>
                <a:gd name="T79" fmla="*/ 144 h 171"/>
                <a:gd name="T80" fmla="*/ 69 w 433"/>
                <a:gd name="T81" fmla="*/ 146 h 171"/>
                <a:gd name="T82" fmla="*/ 77 w 433"/>
                <a:gd name="T83" fmla="*/ 151 h 171"/>
                <a:gd name="T84" fmla="*/ 62 w 433"/>
                <a:gd name="T85" fmla="*/ 146 h 171"/>
                <a:gd name="T86" fmla="*/ 105 w 433"/>
                <a:gd name="T87" fmla="*/ 165 h 171"/>
                <a:gd name="T88" fmla="*/ 113 w 433"/>
                <a:gd name="T89" fmla="*/ 165 h 171"/>
                <a:gd name="T90" fmla="*/ 124 w 433"/>
                <a:gd name="T91" fmla="*/ 168 h 171"/>
                <a:gd name="T92" fmla="*/ 139 w 433"/>
                <a:gd name="T93" fmla="*/ 169 h 171"/>
                <a:gd name="T94" fmla="*/ 146 w 433"/>
                <a:gd name="T95" fmla="*/ 169 h 171"/>
                <a:gd name="T96" fmla="*/ 153 w 433"/>
                <a:gd name="T97" fmla="*/ 169 h 171"/>
                <a:gd name="T98" fmla="*/ 186 w 433"/>
                <a:gd name="T99" fmla="*/ 171 h 171"/>
                <a:gd name="T100" fmla="*/ 433 w 433"/>
                <a:gd name="T101" fmla="*/ 169 h 171"/>
                <a:gd name="T102" fmla="*/ 383 w 433"/>
                <a:gd name="T103" fmla="*/ 16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33" h="171">
                  <a:moveTo>
                    <a:pt x="383" y="160"/>
                  </a:moveTo>
                  <a:cubicBezTo>
                    <a:pt x="391" y="158"/>
                    <a:pt x="403" y="159"/>
                    <a:pt x="411" y="160"/>
                  </a:cubicBezTo>
                  <a:cubicBezTo>
                    <a:pt x="413" y="157"/>
                    <a:pt x="403" y="155"/>
                    <a:pt x="404" y="152"/>
                  </a:cubicBezTo>
                  <a:cubicBezTo>
                    <a:pt x="373" y="149"/>
                    <a:pt x="369" y="161"/>
                    <a:pt x="338" y="159"/>
                  </a:cubicBezTo>
                  <a:cubicBezTo>
                    <a:pt x="340" y="156"/>
                    <a:pt x="349" y="154"/>
                    <a:pt x="329" y="154"/>
                  </a:cubicBezTo>
                  <a:cubicBezTo>
                    <a:pt x="334" y="154"/>
                    <a:pt x="334" y="154"/>
                    <a:pt x="334" y="154"/>
                  </a:cubicBezTo>
                  <a:cubicBezTo>
                    <a:pt x="303" y="157"/>
                    <a:pt x="310" y="147"/>
                    <a:pt x="290" y="155"/>
                  </a:cubicBezTo>
                  <a:cubicBezTo>
                    <a:pt x="290" y="151"/>
                    <a:pt x="290" y="151"/>
                    <a:pt x="290" y="151"/>
                  </a:cubicBezTo>
                  <a:cubicBezTo>
                    <a:pt x="276" y="154"/>
                    <a:pt x="248" y="154"/>
                    <a:pt x="232" y="154"/>
                  </a:cubicBezTo>
                  <a:cubicBezTo>
                    <a:pt x="233" y="154"/>
                    <a:pt x="233" y="154"/>
                    <a:pt x="233" y="154"/>
                  </a:cubicBezTo>
                  <a:cubicBezTo>
                    <a:pt x="189" y="158"/>
                    <a:pt x="208" y="155"/>
                    <a:pt x="159" y="157"/>
                  </a:cubicBezTo>
                  <a:cubicBezTo>
                    <a:pt x="181" y="152"/>
                    <a:pt x="181" y="152"/>
                    <a:pt x="181" y="152"/>
                  </a:cubicBezTo>
                  <a:cubicBezTo>
                    <a:pt x="164" y="150"/>
                    <a:pt x="160" y="155"/>
                    <a:pt x="148" y="155"/>
                  </a:cubicBezTo>
                  <a:cubicBezTo>
                    <a:pt x="149" y="154"/>
                    <a:pt x="147" y="152"/>
                    <a:pt x="153" y="151"/>
                  </a:cubicBezTo>
                  <a:cubicBezTo>
                    <a:pt x="152" y="151"/>
                    <a:pt x="150" y="151"/>
                    <a:pt x="148" y="151"/>
                  </a:cubicBezTo>
                  <a:cubicBezTo>
                    <a:pt x="147" y="151"/>
                    <a:pt x="145" y="151"/>
                    <a:pt x="142" y="151"/>
                  </a:cubicBezTo>
                  <a:cubicBezTo>
                    <a:pt x="140" y="152"/>
                    <a:pt x="137" y="152"/>
                    <a:pt x="135" y="152"/>
                  </a:cubicBezTo>
                  <a:cubicBezTo>
                    <a:pt x="132" y="152"/>
                    <a:pt x="129" y="151"/>
                    <a:pt x="127" y="151"/>
                  </a:cubicBezTo>
                  <a:cubicBezTo>
                    <a:pt x="124" y="151"/>
                    <a:pt x="121" y="151"/>
                    <a:pt x="118" y="150"/>
                  </a:cubicBezTo>
                  <a:cubicBezTo>
                    <a:pt x="115" y="150"/>
                    <a:pt x="112" y="149"/>
                    <a:pt x="110" y="149"/>
                  </a:cubicBezTo>
                  <a:cubicBezTo>
                    <a:pt x="107" y="148"/>
                    <a:pt x="104" y="147"/>
                    <a:pt x="102" y="147"/>
                  </a:cubicBezTo>
                  <a:cubicBezTo>
                    <a:pt x="96" y="145"/>
                    <a:pt x="92" y="143"/>
                    <a:pt x="87" y="142"/>
                  </a:cubicBezTo>
                  <a:cubicBezTo>
                    <a:pt x="83" y="140"/>
                    <a:pt x="80" y="138"/>
                    <a:pt x="78" y="137"/>
                  </a:cubicBezTo>
                  <a:cubicBezTo>
                    <a:pt x="75" y="136"/>
                    <a:pt x="74" y="135"/>
                    <a:pt x="74" y="135"/>
                  </a:cubicBezTo>
                  <a:cubicBezTo>
                    <a:pt x="64" y="130"/>
                    <a:pt x="65" y="131"/>
                    <a:pt x="68" y="134"/>
                  </a:cubicBezTo>
                  <a:cubicBezTo>
                    <a:pt x="71" y="138"/>
                    <a:pt x="77" y="142"/>
                    <a:pt x="79" y="144"/>
                  </a:cubicBezTo>
                  <a:cubicBezTo>
                    <a:pt x="74" y="143"/>
                    <a:pt x="63" y="136"/>
                    <a:pt x="54" y="128"/>
                  </a:cubicBezTo>
                  <a:cubicBezTo>
                    <a:pt x="46" y="119"/>
                    <a:pt x="40" y="110"/>
                    <a:pt x="40" y="108"/>
                  </a:cubicBezTo>
                  <a:cubicBezTo>
                    <a:pt x="42" y="110"/>
                    <a:pt x="47" y="115"/>
                    <a:pt x="51" y="118"/>
                  </a:cubicBezTo>
                  <a:cubicBezTo>
                    <a:pt x="53" y="119"/>
                    <a:pt x="54" y="120"/>
                    <a:pt x="54" y="120"/>
                  </a:cubicBezTo>
                  <a:cubicBezTo>
                    <a:pt x="55" y="120"/>
                    <a:pt x="54" y="119"/>
                    <a:pt x="52" y="116"/>
                  </a:cubicBezTo>
                  <a:cubicBezTo>
                    <a:pt x="52" y="116"/>
                    <a:pt x="50" y="115"/>
                    <a:pt x="48" y="113"/>
                  </a:cubicBezTo>
                  <a:cubicBezTo>
                    <a:pt x="45" y="111"/>
                    <a:pt x="42" y="109"/>
                    <a:pt x="39" y="106"/>
                  </a:cubicBezTo>
                  <a:cubicBezTo>
                    <a:pt x="37" y="105"/>
                    <a:pt x="36" y="103"/>
                    <a:pt x="34" y="102"/>
                  </a:cubicBezTo>
                  <a:cubicBezTo>
                    <a:pt x="33" y="100"/>
                    <a:pt x="32" y="99"/>
                    <a:pt x="31" y="98"/>
                  </a:cubicBezTo>
                  <a:cubicBezTo>
                    <a:pt x="29" y="95"/>
                    <a:pt x="27" y="94"/>
                    <a:pt x="27" y="94"/>
                  </a:cubicBezTo>
                  <a:cubicBezTo>
                    <a:pt x="23" y="83"/>
                    <a:pt x="23" y="80"/>
                    <a:pt x="24" y="81"/>
                  </a:cubicBezTo>
                  <a:cubicBezTo>
                    <a:pt x="25" y="81"/>
                    <a:pt x="26" y="83"/>
                    <a:pt x="28" y="85"/>
                  </a:cubicBezTo>
                  <a:cubicBezTo>
                    <a:pt x="29" y="86"/>
                    <a:pt x="29" y="87"/>
                    <a:pt x="31" y="89"/>
                  </a:cubicBezTo>
                  <a:cubicBezTo>
                    <a:pt x="32" y="90"/>
                    <a:pt x="33" y="92"/>
                    <a:pt x="34" y="93"/>
                  </a:cubicBezTo>
                  <a:cubicBezTo>
                    <a:pt x="37" y="96"/>
                    <a:pt x="39" y="100"/>
                    <a:pt x="43" y="103"/>
                  </a:cubicBezTo>
                  <a:cubicBezTo>
                    <a:pt x="44" y="105"/>
                    <a:pt x="46" y="107"/>
                    <a:pt x="47" y="109"/>
                  </a:cubicBezTo>
                  <a:cubicBezTo>
                    <a:pt x="49" y="110"/>
                    <a:pt x="51" y="112"/>
                    <a:pt x="52" y="113"/>
                  </a:cubicBezTo>
                  <a:cubicBezTo>
                    <a:pt x="56" y="116"/>
                    <a:pt x="59" y="119"/>
                    <a:pt x="62" y="121"/>
                  </a:cubicBezTo>
                  <a:cubicBezTo>
                    <a:pt x="66" y="124"/>
                    <a:pt x="68" y="126"/>
                    <a:pt x="71" y="127"/>
                  </a:cubicBezTo>
                  <a:cubicBezTo>
                    <a:pt x="62" y="120"/>
                    <a:pt x="56" y="114"/>
                    <a:pt x="51" y="109"/>
                  </a:cubicBezTo>
                  <a:cubicBezTo>
                    <a:pt x="46" y="103"/>
                    <a:pt x="41" y="98"/>
                    <a:pt x="37" y="92"/>
                  </a:cubicBezTo>
                  <a:cubicBezTo>
                    <a:pt x="36" y="90"/>
                    <a:pt x="35" y="89"/>
                    <a:pt x="34" y="87"/>
                  </a:cubicBezTo>
                  <a:cubicBezTo>
                    <a:pt x="33" y="86"/>
                    <a:pt x="32" y="84"/>
                    <a:pt x="31" y="83"/>
                  </a:cubicBezTo>
                  <a:cubicBezTo>
                    <a:pt x="30" y="79"/>
                    <a:pt x="28" y="76"/>
                    <a:pt x="26" y="72"/>
                  </a:cubicBezTo>
                  <a:cubicBezTo>
                    <a:pt x="24" y="68"/>
                    <a:pt x="23" y="64"/>
                    <a:pt x="22" y="59"/>
                  </a:cubicBezTo>
                  <a:cubicBezTo>
                    <a:pt x="21" y="57"/>
                    <a:pt x="20" y="55"/>
                    <a:pt x="20" y="52"/>
                  </a:cubicBezTo>
                  <a:cubicBezTo>
                    <a:pt x="19" y="50"/>
                    <a:pt x="19" y="47"/>
                    <a:pt x="18" y="44"/>
                  </a:cubicBezTo>
                  <a:cubicBezTo>
                    <a:pt x="19" y="47"/>
                    <a:pt x="19" y="50"/>
                    <a:pt x="19" y="53"/>
                  </a:cubicBezTo>
                  <a:cubicBezTo>
                    <a:pt x="20" y="56"/>
                    <a:pt x="20" y="59"/>
                    <a:pt x="20" y="61"/>
                  </a:cubicBezTo>
                  <a:cubicBezTo>
                    <a:pt x="21" y="66"/>
                    <a:pt x="21" y="70"/>
                    <a:pt x="22" y="74"/>
                  </a:cubicBezTo>
                  <a:cubicBezTo>
                    <a:pt x="21" y="74"/>
                    <a:pt x="19" y="72"/>
                    <a:pt x="18" y="68"/>
                  </a:cubicBezTo>
                  <a:cubicBezTo>
                    <a:pt x="16" y="66"/>
                    <a:pt x="16" y="64"/>
                    <a:pt x="15" y="61"/>
                  </a:cubicBezTo>
                  <a:cubicBezTo>
                    <a:pt x="14" y="58"/>
                    <a:pt x="13" y="54"/>
                    <a:pt x="12" y="51"/>
                  </a:cubicBezTo>
                  <a:cubicBezTo>
                    <a:pt x="12" y="47"/>
                    <a:pt x="11" y="43"/>
                    <a:pt x="11" y="39"/>
                  </a:cubicBezTo>
                  <a:cubicBezTo>
                    <a:pt x="10" y="35"/>
                    <a:pt x="10" y="30"/>
                    <a:pt x="10" y="26"/>
                  </a:cubicBezTo>
                  <a:cubicBezTo>
                    <a:pt x="10" y="21"/>
                    <a:pt x="10" y="15"/>
                    <a:pt x="10" y="10"/>
                  </a:cubicBezTo>
                  <a:cubicBezTo>
                    <a:pt x="8" y="23"/>
                    <a:pt x="6" y="15"/>
                    <a:pt x="4" y="6"/>
                  </a:cubicBezTo>
                  <a:cubicBezTo>
                    <a:pt x="4" y="5"/>
                    <a:pt x="4" y="4"/>
                    <a:pt x="4" y="3"/>
                  </a:cubicBezTo>
                  <a:cubicBezTo>
                    <a:pt x="4" y="2"/>
                    <a:pt x="3" y="1"/>
                    <a:pt x="3" y="0"/>
                  </a:cubicBezTo>
                  <a:cubicBezTo>
                    <a:pt x="3" y="2"/>
                    <a:pt x="3" y="2"/>
                    <a:pt x="3" y="2"/>
                  </a:cubicBezTo>
                  <a:cubicBezTo>
                    <a:pt x="3" y="2"/>
                    <a:pt x="2" y="2"/>
                    <a:pt x="1" y="4"/>
                  </a:cubicBezTo>
                  <a:cubicBezTo>
                    <a:pt x="2" y="12"/>
                    <a:pt x="1" y="19"/>
                    <a:pt x="0" y="27"/>
                  </a:cubicBezTo>
                  <a:cubicBezTo>
                    <a:pt x="0" y="32"/>
                    <a:pt x="0" y="38"/>
                    <a:pt x="0" y="43"/>
                  </a:cubicBezTo>
                  <a:cubicBezTo>
                    <a:pt x="0" y="48"/>
                    <a:pt x="1" y="53"/>
                    <a:pt x="2" y="58"/>
                  </a:cubicBezTo>
                  <a:cubicBezTo>
                    <a:pt x="3" y="53"/>
                    <a:pt x="4" y="54"/>
                    <a:pt x="6" y="59"/>
                  </a:cubicBezTo>
                  <a:cubicBezTo>
                    <a:pt x="7" y="62"/>
                    <a:pt x="8" y="65"/>
                    <a:pt x="9" y="69"/>
                  </a:cubicBezTo>
                  <a:cubicBezTo>
                    <a:pt x="11" y="73"/>
                    <a:pt x="12" y="78"/>
                    <a:pt x="14" y="83"/>
                  </a:cubicBezTo>
                  <a:cubicBezTo>
                    <a:pt x="18" y="92"/>
                    <a:pt x="24" y="103"/>
                    <a:pt x="30" y="111"/>
                  </a:cubicBezTo>
                  <a:cubicBezTo>
                    <a:pt x="32" y="114"/>
                    <a:pt x="33" y="116"/>
                    <a:pt x="35" y="118"/>
                  </a:cubicBezTo>
                  <a:cubicBezTo>
                    <a:pt x="36" y="119"/>
                    <a:pt x="38" y="121"/>
                    <a:pt x="39" y="123"/>
                  </a:cubicBezTo>
                  <a:cubicBezTo>
                    <a:pt x="42" y="126"/>
                    <a:pt x="45" y="129"/>
                    <a:pt x="47" y="130"/>
                  </a:cubicBezTo>
                  <a:cubicBezTo>
                    <a:pt x="47" y="130"/>
                    <a:pt x="49" y="131"/>
                    <a:pt x="50" y="133"/>
                  </a:cubicBezTo>
                  <a:cubicBezTo>
                    <a:pt x="52" y="135"/>
                    <a:pt x="55" y="137"/>
                    <a:pt x="58" y="139"/>
                  </a:cubicBezTo>
                  <a:cubicBezTo>
                    <a:pt x="60" y="141"/>
                    <a:pt x="63" y="143"/>
                    <a:pt x="65" y="144"/>
                  </a:cubicBezTo>
                  <a:cubicBezTo>
                    <a:pt x="66" y="145"/>
                    <a:pt x="67" y="145"/>
                    <a:pt x="68" y="146"/>
                  </a:cubicBezTo>
                  <a:cubicBezTo>
                    <a:pt x="68" y="146"/>
                    <a:pt x="69" y="146"/>
                    <a:pt x="69" y="146"/>
                  </a:cubicBezTo>
                  <a:cubicBezTo>
                    <a:pt x="69" y="146"/>
                    <a:pt x="71" y="148"/>
                    <a:pt x="73" y="149"/>
                  </a:cubicBezTo>
                  <a:cubicBezTo>
                    <a:pt x="75" y="150"/>
                    <a:pt x="77" y="151"/>
                    <a:pt x="77" y="151"/>
                  </a:cubicBezTo>
                  <a:cubicBezTo>
                    <a:pt x="78" y="152"/>
                    <a:pt x="77" y="153"/>
                    <a:pt x="75" y="152"/>
                  </a:cubicBezTo>
                  <a:cubicBezTo>
                    <a:pt x="73" y="151"/>
                    <a:pt x="68" y="150"/>
                    <a:pt x="62" y="146"/>
                  </a:cubicBezTo>
                  <a:cubicBezTo>
                    <a:pt x="67" y="149"/>
                    <a:pt x="79" y="156"/>
                    <a:pt x="90" y="160"/>
                  </a:cubicBezTo>
                  <a:cubicBezTo>
                    <a:pt x="96" y="162"/>
                    <a:pt x="101" y="164"/>
                    <a:pt x="105" y="165"/>
                  </a:cubicBezTo>
                  <a:cubicBezTo>
                    <a:pt x="108" y="165"/>
                    <a:pt x="110" y="165"/>
                    <a:pt x="109" y="164"/>
                  </a:cubicBezTo>
                  <a:cubicBezTo>
                    <a:pt x="109" y="164"/>
                    <a:pt x="111" y="165"/>
                    <a:pt x="113" y="165"/>
                  </a:cubicBezTo>
                  <a:cubicBezTo>
                    <a:pt x="115" y="166"/>
                    <a:pt x="116" y="166"/>
                    <a:pt x="118" y="167"/>
                  </a:cubicBezTo>
                  <a:cubicBezTo>
                    <a:pt x="120" y="167"/>
                    <a:pt x="122" y="167"/>
                    <a:pt x="124" y="168"/>
                  </a:cubicBezTo>
                  <a:cubicBezTo>
                    <a:pt x="126" y="168"/>
                    <a:pt x="129" y="168"/>
                    <a:pt x="131" y="169"/>
                  </a:cubicBezTo>
                  <a:cubicBezTo>
                    <a:pt x="134" y="169"/>
                    <a:pt x="137" y="169"/>
                    <a:pt x="139" y="169"/>
                  </a:cubicBezTo>
                  <a:cubicBezTo>
                    <a:pt x="141" y="169"/>
                    <a:pt x="142" y="169"/>
                    <a:pt x="144" y="169"/>
                  </a:cubicBezTo>
                  <a:cubicBezTo>
                    <a:pt x="146" y="169"/>
                    <a:pt x="146" y="169"/>
                    <a:pt x="146" y="169"/>
                  </a:cubicBezTo>
                  <a:cubicBezTo>
                    <a:pt x="147" y="169"/>
                    <a:pt x="147" y="169"/>
                    <a:pt x="147" y="169"/>
                  </a:cubicBezTo>
                  <a:cubicBezTo>
                    <a:pt x="149" y="169"/>
                    <a:pt x="151" y="169"/>
                    <a:pt x="153" y="169"/>
                  </a:cubicBezTo>
                  <a:cubicBezTo>
                    <a:pt x="167" y="169"/>
                    <a:pt x="181" y="169"/>
                    <a:pt x="181" y="169"/>
                  </a:cubicBezTo>
                  <a:cubicBezTo>
                    <a:pt x="183" y="170"/>
                    <a:pt x="184" y="170"/>
                    <a:pt x="186" y="171"/>
                  </a:cubicBezTo>
                  <a:cubicBezTo>
                    <a:pt x="188" y="170"/>
                    <a:pt x="188" y="170"/>
                    <a:pt x="188" y="169"/>
                  </a:cubicBezTo>
                  <a:cubicBezTo>
                    <a:pt x="433" y="169"/>
                    <a:pt x="433" y="169"/>
                    <a:pt x="433" y="169"/>
                  </a:cubicBezTo>
                  <a:cubicBezTo>
                    <a:pt x="421" y="168"/>
                    <a:pt x="410" y="167"/>
                    <a:pt x="398" y="166"/>
                  </a:cubicBezTo>
                  <a:cubicBezTo>
                    <a:pt x="416" y="161"/>
                    <a:pt x="377" y="165"/>
                    <a:pt x="383" y="1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9" name="Freeform 56"/>
            <p:cNvSpPr/>
            <p:nvPr/>
          </p:nvSpPr>
          <p:spPr bwMode="auto">
            <a:xfrm>
              <a:off x="1727201" y="2049463"/>
              <a:ext cx="1588" cy="23812"/>
            </a:xfrm>
            <a:custGeom>
              <a:avLst/>
              <a:gdLst>
                <a:gd name="T0" fmla="*/ 1 w 1"/>
                <a:gd name="T1" fmla="*/ 17 h 17"/>
                <a:gd name="T2" fmla="*/ 0 w 1"/>
                <a:gd name="T3" fmla="*/ 0 h 17"/>
                <a:gd name="T4" fmla="*/ 1 w 1"/>
                <a:gd name="T5" fmla="*/ 17 h 17"/>
              </a:gdLst>
              <a:ahLst/>
              <a:cxnLst>
                <a:cxn ang="0">
                  <a:pos x="T0" y="T1"/>
                </a:cxn>
                <a:cxn ang="0">
                  <a:pos x="T2" y="T3"/>
                </a:cxn>
                <a:cxn ang="0">
                  <a:pos x="T4" y="T5"/>
                </a:cxn>
              </a:cxnLst>
              <a:rect l="0" t="0" r="r" b="b"/>
              <a:pathLst>
                <a:path w="1" h="17">
                  <a:moveTo>
                    <a:pt x="1" y="17"/>
                  </a:moveTo>
                  <a:cubicBezTo>
                    <a:pt x="1" y="12"/>
                    <a:pt x="1" y="7"/>
                    <a:pt x="0" y="0"/>
                  </a:cubicBezTo>
                  <a:cubicBezTo>
                    <a:pt x="0" y="6"/>
                    <a:pt x="0" y="12"/>
                    <a:pt x="1"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0" name="Freeform 57"/>
            <p:cNvSpPr/>
            <p:nvPr/>
          </p:nvSpPr>
          <p:spPr bwMode="auto">
            <a:xfrm>
              <a:off x="2316163" y="2249488"/>
              <a:ext cx="23813" cy="0"/>
            </a:xfrm>
            <a:custGeom>
              <a:avLst/>
              <a:gdLst>
                <a:gd name="T0" fmla="*/ 17 w 17"/>
                <a:gd name="T1" fmla="*/ 0 w 17"/>
                <a:gd name="T2" fmla="*/ 17 w 17"/>
              </a:gdLst>
              <a:ahLst/>
              <a:cxnLst>
                <a:cxn ang="0">
                  <a:pos x="T0" y="0"/>
                </a:cxn>
                <a:cxn ang="0">
                  <a:pos x="T1" y="0"/>
                </a:cxn>
                <a:cxn ang="0">
                  <a:pos x="T2" y="0"/>
                </a:cxn>
              </a:cxnLst>
              <a:rect l="0" t="0" r="r" b="b"/>
              <a:pathLst>
                <a:path w="17">
                  <a:moveTo>
                    <a:pt x="17" y="0"/>
                  </a:moveTo>
                  <a:cubicBezTo>
                    <a:pt x="0" y="0"/>
                    <a:pt x="0" y="0"/>
                    <a:pt x="0" y="0"/>
                  </a:cubicBezTo>
                  <a:cubicBezTo>
                    <a:pt x="5" y="0"/>
                    <a:pt x="11" y="0"/>
                    <a:pt x="1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1" name="Freeform 58"/>
            <p:cNvSpPr/>
            <p:nvPr/>
          </p:nvSpPr>
          <p:spPr bwMode="auto">
            <a:xfrm>
              <a:off x="1706563" y="1928813"/>
              <a:ext cx="7938" cy="57150"/>
            </a:xfrm>
            <a:custGeom>
              <a:avLst/>
              <a:gdLst>
                <a:gd name="T0" fmla="*/ 5 w 5"/>
                <a:gd name="T1" fmla="*/ 40 h 41"/>
                <a:gd name="T2" fmla="*/ 5 w 5"/>
                <a:gd name="T3" fmla="*/ 9 h 41"/>
                <a:gd name="T4" fmla="*/ 0 w 5"/>
                <a:gd name="T5" fmla="*/ 0 h 41"/>
                <a:gd name="T6" fmla="*/ 0 w 5"/>
                <a:gd name="T7" fmla="*/ 37 h 41"/>
                <a:gd name="T8" fmla="*/ 5 w 5"/>
                <a:gd name="T9" fmla="*/ 40 h 41"/>
              </a:gdLst>
              <a:ahLst/>
              <a:cxnLst>
                <a:cxn ang="0">
                  <a:pos x="T0" y="T1"/>
                </a:cxn>
                <a:cxn ang="0">
                  <a:pos x="T2" y="T3"/>
                </a:cxn>
                <a:cxn ang="0">
                  <a:pos x="T4" y="T5"/>
                </a:cxn>
                <a:cxn ang="0">
                  <a:pos x="T6" y="T7"/>
                </a:cxn>
                <a:cxn ang="0">
                  <a:pos x="T8" y="T9"/>
                </a:cxn>
              </a:cxnLst>
              <a:rect l="0" t="0" r="r" b="b"/>
              <a:pathLst>
                <a:path w="5" h="41">
                  <a:moveTo>
                    <a:pt x="5" y="40"/>
                  </a:moveTo>
                  <a:cubicBezTo>
                    <a:pt x="5" y="9"/>
                    <a:pt x="5" y="9"/>
                    <a:pt x="5" y="9"/>
                  </a:cubicBezTo>
                  <a:cubicBezTo>
                    <a:pt x="2" y="20"/>
                    <a:pt x="2" y="2"/>
                    <a:pt x="0" y="0"/>
                  </a:cubicBezTo>
                  <a:cubicBezTo>
                    <a:pt x="0" y="37"/>
                    <a:pt x="0" y="37"/>
                    <a:pt x="0" y="37"/>
                  </a:cubicBezTo>
                  <a:cubicBezTo>
                    <a:pt x="2" y="37"/>
                    <a:pt x="4" y="41"/>
                    <a:pt x="5"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2" name="Freeform 59"/>
            <p:cNvSpPr/>
            <p:nvPr/>
          </p:nvSpPr>
          <p:spPr bwMode="auto">
            <a:xfrm>
              <a:off x="1703388" y="1981200"/>
              <a:ext cx="3175" cy="30162"/>
            </a:xfrm>
            <a:custGeom>
              <a:avLst/>
              <a:gdLst>
                <a:gd name="T0" fmla="*/ 0 w 3"/>
                <a:gd name="T1" fmla="*/ 11 h 21"/>
                <a:gd name="T2" fmla="*/ 3 w 3"/>
                <a:gd name="T3" fmla="*/ 21 h 21"/>
                <a:gd name="T4" fmla="*/ 3 w 3"/>
                <a:gd name="T5" fmla="*/ 0 h 21"/>
                <a:gd name="T6" fmla="*/ 0 w 3"/>
                <a:gd name="T7" fmla="*/ 11 h 21"/>
              </a:gdLst>
              <a:ahLst/>
              <a:cxnLst>
                <a:cxn ang="0">
                  <a:pos x="T0" y="T1"/>
                </a:cxn>
                <a:cxn ang="0">
                  <a:pos x="T2" y="T3"/>
                </a:cxn>
                <a:cxn ang="0">
                  <a:pos x="T4" y="T5"/>
                </a:cxn>
                <a:cxn ang="0">
                  <a:pos x="T6" y="T7"/>
                </a:cxn>
              </a:cxnLst>
              <a:rect l="0" t="0" r="r" b="b"/>
              <a:pathLst>
                <a:path w="3" h="21">
                  <a:moveTo>
                    <a:pt x="0" y="11"/>
                  </a:moveTo>
                  <a:cubicBezTo>
                    <a:pt x="1" y="12"/>
                    <a:pt x="2" y="16"/>
                    <a:pt x="3" y="21"/>
                  </a:cubicBezTo>
                  <a:cubicBezTo>
                    <a:pt x="3" y="0"/>
                    <a:pt x="3" y="0"/>
                    <a:pt x="3" y="0"/>
                  </a:cubicBezTo>
                  <a:cubicBezTo>
                    <a:pt x="2" y="0"/>
                    <a:pt x="1" y="3"/>
                    <a:pt x="0"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3" name="Freeform 60"/>
            <p:cNvSpPr/>
            <p:nvPr/>
          </p:nvSpPr>
          <p:spPr bwMode="auto">
            <a:xfrm>
              <a:off x="2519363" y="2225675"/>
              <a:ext cx="11113" cy="0"/>
            </a:xfrm>
            <a:custGeom>
              <a:avLst/>
              <a:gdLst>
                <a:gd name="T0" fmla="*/ 0 w 8"/>
                <a:gd name="T1" fmla="*/ 8 w 8"/>
                <a:gd name="T2" fmla="*/ 0 w 8"/>
              </a:gdLst>
              <a:ahLst/>
              <a:cxnLst>
                <a:cxn ang="0">
                  <a:pos x="T0" y="0"/>
                </a:cxn>
                <a:cxn ang="0">
                  <a:pos x="T1" y="0"/>
                </a:cxn>
                <a:cxn ang="0">
                  <a:pos x="T2" y="0"/>
                </a:cxn>
              </a:cxnLst>
              <a:rect l="0" t="0" r="r" b="b"/>
              <a:pathLst>
                <a:path w="8">
                  <a:moveTo>
                    <a:pt x="0" y="0"/>
                  </a:moveTo>
                  <a:cubicBezTo>
                    <a:pt x="3" y="0"/>
                    <a:pt x="5" y="0"/>
                    <a:pt x="8" y="0"/>
                  </a:cubicBezTo>
                  <a:cubicBezTo>
                    <a:pt x="4" y="0"/>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4" name="Freeform 61"/>
            <p:cNvSpPr/>
            <p:nvPr/>
          </p:nvSpPr>
          <p:spPr bwMode="auto">
            <a:xfrm>
              <a:off x="2279651" y="2224088"/>
              <a:ext cx="404813" cy="22225"/>
            </a:xfrm>
            <a:custGeom>
              <a:avLst/>
              <a:gdLst>
                <a:gd name="T0" fmla="*/ 266 w 286"/>
                <a:gd name="T1" fmla="*/ 4 h 16"/>
                <a:gd name="T2" fmla="*/ 195 w 286"/>
                <a:gd name="T3" fmla="*/ 5 h 16"/>
                <a:gd name="T4" fmla="*/ 192 w 286"/>
                <a:gd name="T5" fmla="*/ 3 h 16"/>
                <a:gd name="T6" fmla="*/ 176 w 286"/>
                <a:gd name="T7" fmla="*/ 8 h 16"/>
                <a:gd name="T8" fmla="*/ 191 w 286"/>
                <a:gd name="T9" fmla="*/ 10 h 16"/>
                <a:gd name="T10" fmla="*/ 113 w 286"/>
                <a:gd name="T11" fmla="*/ 10 h 16"/>
                <a:gd name="T12" fmla="*/ 169 w 286"/>
                <a:gd name="T13" fmla="*/ 6 h 16"/>
                <a:gd name="T14" fmla="*/ 169 w 286"/>
                <a:gd name="T15" fmla="*/ 1 h 16"/>
                <a:gd name="T16" fmla="*/ 26 w 286"/>
                <a:gd name="T17" fmla="*/ 5 h 16"/>
                <a:gd name="T18" fmla="*/ 13 w 286"/>
                <a:gd name="T19" fmla="*/ 15 h 16"/>
                <a:gd name="T20" fmla="*/ 34 w 286"/>
                <a:gd name="T21" fmla="*/ 13 h 16"/>
                <a:gd name="T22" fmla="*/ 32 w 286"/>
                <a:gd name="T23" fmla="*/ 15 h 16"/>
                <a:gd name="T24" fmla="*/ 59 w 286"/>
                <a:gd name="T25" fmla="*/ 14 h 16"/>
                <a:gd name="T26" fmla="*/ 50 w 286"/>
                <a:gd name="T27" fmla="*/ 8 h 16"/>
                <a:gd name="T28" fmla="*/ 87 w 286"/>
                <a:gd name="T29" fmla="*/ 16 h 16"/>
                <a:gd name="T30" fmla="*/ 127 w 286"/>
                <a:gd name="T31" fmla="*/ 15 h 16"/>
                <a:gd name="T32" fmla="*/ 124 w 286"/>
                <a:gd name="T33" fmla="*/ 16 h 16"/>
                <a:gd name="T34" fmla="*/ 129 w 286"/>
                <a:gd name="T35" fmla="*/ 15 h 16"/>
                <a:gd name="T36" fmla="*/ 262 w 286"/>
                <a:gd name="T37" fmla="*/ 13 h 16"/>
                <a:gd name="T38" fmla="*/ 266 w 286"/>
                <a:gd name="T39"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6" h="16">
                  <a:moveTo>
                    <a:pt x="266" y="4"/>
                  </a:moveTo>
                  <a:cubicBezTo>
                    <a:pt x="240" y="4"/>
                    <a:pt x="202" y="1"/>
                    <a:pt x="195" y="5"/>
                  </a:cubicBezTo>
                  <a:cubicBezTo>
                    <a:pt x="196" y="5"/>
                    <a:pt x="196" y="4"/>
                    <a:pt x="192" y="3"/>
                  </a:cubicBezTo>
                  <a:cubicBezTo>
                    <a:pt x="176" y="8"/>
                    <a:pt x="176" y="8"/>
                    <a:pt x="176" y="8"/>
                  </a:cubicBezTo>
                  <a:cubicBezTo>
                    <a:pt x="191" y="10"/>
                    <a:pt x="191" y="10"/>
                    <a:pt x="191" y="10"/>
                  </a:cubicBezTo>
                  <a:cubicBezTo>
                    <a:pt x="175" y="14"/>
                    <a:pt x="122" y="13"/>
                    <a:pt x="113" y="10"/>
                  </a:cubicBezTo>
                  <a:cubicBezTo>
                    <a:pt x="143" y="9"/>
                    <a:pt x="128" y="3"/>
                    <a:pt x="169" y="6"/>
                  </a:cubicBezTo>
                  <a:cubicBezTo>
                    <a:pt x="167" y="5"/>
                    <a:pt x="160" y="2"/>
                    <a:pt x="169" y="1"/>
                  </a:cubicBezTo>
                  <a:cubicBezTo>
                    <a:pt x="120" y="3"/>
                    <a:pt x="77" y="0"/>
                    <a:pt x="26" y="5"/>
                  </a:cubicBezTo>
                  <a:cubicBezTo>
                    <a:pt x="66" y="10"/>
                    <a:pt x="0" y="9"/>
                    <a:pt x="13" y="15"/>
                  </a:cubicBezTo>
                  <a:cubicBezTo>
                    <a:pt x="34" y="13"/>
                    <a:pt x="34" y="13"/>
                    <a:pt x="34" y="13"/>
                  </a:cubicBezTo>
                  <a:cubicBezTo>
                    <a:pt x="32" y="15"/>
                    <a:pt x="32" y="15"/>
                    <a:pt x="32" y="15"/>
                  </a:cubicBezTo>
                  <a:cubicBezTo>
                    <a:pt x="59" y="14"/>
                    <a:pt x="59" y="14"/>
                    <a:pt x="59" y="14"/>
                  </a:cubicBezTo>
                  <a:cubicBezTo>
                    <a:pt x="53" y="12"/>
                    <a:pt x="49" y="11"/>
                    <a:pt x="50" y="8"/>
                  </a:cubicBezTo>
                  <a:cubicBezTo>
                    <a:pt x="86" y="10"/>
                    <a:pt x="62" y="12"/>
                    <a:pt x="87" y="16"/>
                  </a:cubicBezTo>
                  <a:cubicBezTo>
                    <a:pt x="127" y="15"/>
                    <a:pt x="127" y="15"/>
                    <a:pt x="127" y="15"/>
                  </a:cubicBezTo>
                  <a:cubicBezTo>
                    <a:pt x="124" y="16"/>
                    <a:pt x="124" y="16"/>
                    <a:pt x="124" y="16"/>
                  </a:cubicBezTo>
                  <a:cubicBezTo>
                    <a:pt x="127" y="16"/>
                    <a:pt x="128" y="16"/>
                    <a:pt x="129" y="15"/>
                  </a:cubicBezTo>
                  <a:cubicBezTo>
                    <a:pt x="262" y="13"/>
                    <a:pt x="262" y="13"/>
                    <a:pt x="262" y="13"/>
                  </a:cubicBezTo>
                  <a:cubicBezTo>
                    <a:pt x="286" y="11"/>
                    <a:pt x="249" y="8"/>
                    <a:pt x="266"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5" name="Freeform 62"/>
            <p:cNvSpPr/>
            <p:nvPr/>
          </p:nvSpPr>
          <p:spPr bwMode="auto">
            <a:xfrm>
              <a:off x="3008313" y="2227263"/>
              <a:ext cx="1588" cy="1587"/>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1" y="1"/>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6" name="Freeform 63"/>
            <p:cNvSpPr/>
            <p:nvPr/>
          </p:nvSpPr>
          <p:spPr bwMode="auto">
            <a:xfrm>
              <a:off x="2952751" y="2227263"/>
              <a:ext cx="55563" cy="6350"/>
            </a:xfrm>
            <a:custGeom>
              <a:avLst/>
              <a:gdLst>
                <a:gd name="T0" fmla="*/ 18 w 40"/>
                <a:gd name="T1" fmla="*/ 2 h 5"/>
                <a:gd name="T2" fmla="*/ 24 w 40"/>
                <a:gd name="T3" fmla="*/ 0 h 5"/>
                <a:gd name="T4" fmla="*/ 0 w 40"/>
                <a:gd name="T5" fmla="*/ 5 h 5"/>
                <a:gd name="T6" fmla="*/ 37 w 40"/>
                <a:gd name="T7" fmla="*/ 5 h 5"/>
                <a:gd name="T8" fmla="*/ 40 w 40"/>
                <a:gd name="T9" fmla="*/ 1 h 5"/>
                <a:gd name="T10" fmla="*/ 18 w 40"/>
                <a:gd name="T11" fmla="*/ 2 h 5"/>
              </a:gdLst>
              <a:ahLst/>
              <a:cxnLst>
                <a:cxn ang="0">
                  <a:pos x="T0" y="T1"/>
                </a:cxn>
                <a:cxn ang="0">
                  <a:pos x="T2" y="T3"/>
                </a:cxn>
                <a:cxn ang="0">
                  <a:pos x="T4" y="T5"/>
                </a:cxn>
                <a:cxn ang="0">
                  <a:pos x="T6" y="T7"/>
                </a:cxn>
                <a:cxn ang="0">
                  <a:pos x="T8" y="T9"/>
                </a:cxn>
                <a:cxn ang="0">
                  <a:pos x="T10" y="T11"/>
                </a:cxn>
              </a:cxnLst>
              <a:rect l="0" t="0" r="r" b="b"/>
              <a:pathLst>
                <a:path w="40" h="5">
                  <a:moveTo>
                    <a:pt x="18" y="2"/>
                  </a:moveTo>
                  <a:cubicBezTo>
                    <a:pt x="24" y="0"/>
                    <a:pt x="24" y="0"/>
                    <a:pt x="24" y="0"/>
                  </a:cubicBezTo>
                  <a:cubicBezTo>
                    <a:pt x="0" y="5"/>
                    <a:pt x="0" y="5"/>
                    <a:pt x="0" y="5"/>
                  </a:cubicBezTo>
                  <a:cubicBezTo>
                    <a:pt x="37" y="5"/>
                    <a:pt x="37" y="5"/>
                    <a:pt x="37" y="5"/>
                  </a:cubicBezTo>
                  <a:cubicBezTo>
                    <a:pt x="40" y="1"/>
                    <a:pt x="40" y="1"/>
                    <a:pt x="40" y="1"/>
                  </a:cubicBezTo>
                  <a:cubicBezTo>
                    <a:pt x="36" y="2"/>
                    <a:pt x="23" y="4"/>
                    <a:pt x="18"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7" name="Freeform 64"/>
            <p:cNvSpPr/>
            <p:nvPr/>
          </p:nvSpPr>
          <p:spPr bwMode="auto">
            <a:xfrm>
              <a:off x="2913063" y="2222500"/>
              <a:ext cx="39688" cy="17462"/>
            </a:xfrm>
            <a:custGeom>
              <a:avLst/>
              <a:gdLst>
                <a:gd name="T0" fmla="*/ 29 w 29"/>
                <a:gd name="T1" fmla="*/ 3 h 12"/>
                <a:gd name="T2" fmla="*/ 2 w 29"/>
                <a:gd name="T3" fmla="*/ 3 h 12"/>
                <a:gd name="T4" fmla="*/ 0 w 29"/>
                <a:gd name="T5" fmla="*/ 12 h 12"/>
                <a:gd name="T6" fmla="*/ 8 w 29"/>
                <a:gd name="T7" fmla="*/ 3 h 12"/>
                <a:gd name="T8" fmla="*/ 29 w 29"/>
                <a:gd name="T9" fmla="*/ 3 h 12"/>
              </a:gdLst>
              <a:ahLst/>
              <a:cxnLst>
                <a:cxn ang="0">
                  <a:pos x="T0" y="T1"/>
                </a:cxn>
                <a:cxn ang="0">
                  <a:pos x="T2" y="T3"/>
                </a:cxn>
                <a:cxn ang="0">
                  <a:pos x="T4" y="T5"/>
                </a:cxn>
                <a:cxn ang="0">
                  <a:pos x="T6" y="T7"/>
                </a:cxn>
                <a:cxn ang="0">
                  <a:pos x="T8" y="T9"/>
                </a:cxn>
              </a:cxnLst>
              <a:rect l="0" t="0" r="r" b="b"/>
              <a:pathLst>
                <a:path w="29" h="12">
                  <a:moveTo>
                    <a:pt x="29" y="3"/>
                  </a:moveTo>
                  <a:cubicBezTo>
                    <a:pt x="29" y="0"/>
                    <a:pt x="7" y="2"/>
                    <a:pt x="2" y="3"/>
                  </a:cubicBezTo>
                  <a:cubicBezTo>
                    <a:pt x="0" y="12"/>
                    <a:pt x="0" y="12"/>
                    <a:pt x="0" y="12"/>
                  </a:cubicBezTo>
                  <a:cubicBezTo>
                    <a:pt x="19" y="10"/>
                    <a:pt x="18" y="5"/>
                    <a:pt x="8" y="3"/>
                  </a:cubicBezTo>
                  <a:cubicBezTo>
                    <a:pt x="26" y="1"/>
                    <a:pt x="17" y="8"/>
                    <a:pt x="29"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8" name="Freeform 65"/>
            <p:cNvSpPr/>
            <p:nvPr/>
          </p:nvSpPr>
          <p:spPr bwMode="auto">
            <a:xfrm>
              <a:off x="2701926" y="2232025"/>
              <a:ext cx="19050" cy="3175"/>
            </a:xfrm>
            <a:custGeom>
              <a:avLst/>
              <a:gdLst>
                <a:gd name="T0" fmla="*/ 7 w 12"/>
                <a:gd name="T1" fmla="*/ 2 h 2"/>
                <a:gd name="T2" fmla="*/ 12 w 12"/>
                <a:gd name="T3" fmla="*/ 0 h 2"/>
                <a:gd name="T4" fmla="*/ 0 w 12"/>
                <a:gd name="T5" fmla="*/ 0 h 2"/>
                <a:gd name="T6" fmla="*/ 7 w 12"/>
                <a:gd name="T7" fmla="*/ 2 h 2"/>
              </a:gdLst>
              <a:ahLst/>
              <a:cxnLst>
                <a:cxn ang="0">
                  <a:pos x="T0" y="T1"/>
                </a:cxn>
                <a:cxn ang="0">
                  <a:pos x="T2" y="T3"/>
                </a:cxn>
                <a:cxn ang="0">
                  <a:pos x="T4" y="T5"/>
                </a:cxn>
                <a:cxn ang="0">
                  <a:pos x="T6" y="T7"/>
                </a:cxn>
              </a:cxnLst>
              <a:rect l="0" t="0" r="r" b="b"/>
              <a:pathLst>
                <a:path w="12" h="2">
                  <a:moveTo>
                    <a:pt x="7" y="2"/>
                  </a:moveTo>
                  <a:lnTo>
                    <a:pt x="12" y="0"/>
                  </a:lnTo>
                  <a:lnTo>
                    <a:pt x="0" y="0"/>
                  </a:lnTo>
                  <a:lnTo>
                    <a:pt x="7"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9" name="Freeform 66"/>
            <p:cNvSpPr/>
            <p:nvPr/>
          </p:nvSpPr>
          <p:spPr bwMode="auto">
            <a:xfrm>
              <a:off x="2720976" y="2228850"/>
              <a:ext cx="19050" cy="4762"/>
            </a:xfrm>
            <a:custGeom>
              <a:avLst/>
              <a:gdLst>
                <a:gd name="T0" fmla="*/ 9 w 13"/>
                <a:gd name="T1" fmla="*/ 0 h 4"/>
                <a:gd name="T2" fmla="*/ 0 w 13"/>
                <a:gd name="T3" fmla="*/ 3 h 4"/>
                <a:gd name="T4" fmla="*/ 13 w 13"/>
                <a:gd name="T5" fmla="*/ 4 h 4"/>
                <a:gd name="T6" fmla="*/ 9 w 13"/>
                <a:gd name="T7" fmla="*/ 0 h 4"/>
              </a:gdLst>
              <a:ahLst/>
              <a:cxnLst>
                <a:cxn ang="0">
                  <a:pos x="T0" y="T1"/>
                </a:cxn>
                <a:cxn ang="0">
                  <a:pos x="T2" y="T3"/>
                </a:cxn>
                <a:cxn ang="0">
                  <a:pos x="T4" y="T5"/>
                </a:cxn>
                <a:cxn ang="0">
                  <a:pos x="T6" y="T7"/>
                </a:cxn>
              </a:cxnLst>
              <a:rect l="0" t="0" r="r" b="b"/>
              <a:pathLst>
                <a:path w="13" h="4">
                  <a:moveTo>
                    <a:pt x="9" y="0"/>
                  </a:moveTo>
                  <a:cubicBezTo>
                    <a:pt x="0" y="3"/>
                    <a:pt x="0" y="3"/>
                    <a:pt x="0" y="3"/>
                  </a:cubicBezTo>
                  <a:cubicBezTo>
                    <a:pt x="13" y="4"/>
                    <a:pt x="13" y="4"/>
                    <a:pt x="13" y="4"/>
                  </a:cubicBezTo>
                  <a:cubicBezTo>
                    <a:pt x="12" y="3"/>
                    <a:pt x="11" y="1"/>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70" name="Freeform 67"/>
            <p:cNvSpPr/>
            <p:nvPr/>
          </p:nvSpPr>
          <p:spPr bwMode="auto">
            <a:xfrm>
              <a:off x="2787651" y="2235200"/>
              <a:ext cx="26988" cy="1587"/>
            </a:xfrm>
            <a:custGeom>
              <a:avLst/>
              <a:gdLst>
                <a:gd name="T0" fmla="*/ 19 w 19"/>
                <a:gd name="T1" fmla="*/ 1 h 1"/>
                <a:gd name="T2" fmla="*/ 0 w 19"/>
                <a:gd name="T3" fmla="*/ 0 h 1"/>
                <a:gd name="T4" fmla="*/ 19 w 19"/>
                <a:gd name="T5" fmla="*/ 1 h 1"/>
              </a:gdLst>
              <a:ahLst/>
              <a:cxnLst>
                <a:cxn ang="0">
                  <a:pos x="T0" y="T1"/>
                </a:cxn>
                <a:cxn ang="0">
                  <a:pos x="T2" y="T3"/>
                </a:cxn>
                <a:cxn ang="0">
                  <a:pos x="T4" y="T5"/>
                </a:cxn>
              </a:cxnLst>
              <a:rect l="0" t="0" r="r" b="b"/>
              <a:pathLst>
                <a:path w="19" h="1">
                  <a:moveTo>
                    <a:pt x="19" y="1"/>
                  </a:moveTo>
                  <a:cubicBezTo>
                    <a:pt x="0" y="0"/>
                    <a:pt x="0" y="0"/>
                    <a:pt x="0" y="0"/>
                  </a:cubicBezTo>
                  <a:cubicBezTo>
                    <a:pt x="6" y="1"/>
                    <a:pt x="12" y="1"/>
                    <a:pt x="1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71" name="Freeform 68"/>
            <p:cNvSpPr/>
            <p:nvPr/>
          </p:nvSpPr>
          <p:spPr bwMode="auto">
            <a:xfrm>
              <a:off x="2767013" y="2233613"/>
              <a:ext cx="20638" cy="1587"/>
            </a:xfrm>
            <a:custGeom>
              <a:avLst/>
              <a:gdLst>
                <a:gd name="T0" fmla="*/ 1 w 15"/>
                <a:gd name="T1" fmla="*/ 1 h 1"/>
                <a:gd name="T2" fmla="*/ 15 w 15"/>
                <a:gd name="T3" fmla="*/ 1 h 1"/>
                <a:gd name="T4" fmla="*/ 0 w 15"/>
                <a:gd name="T5" fmla="*/ 0 h 1"/>
                <a:gd name="T6" fmla="*/ 1 w 15"/>
                <a:gd name="T7" fmla="*/ 1 h 1"/>
              </a:gdLst>
              <a:ahLst/>
              <a:cxnLst>
                <a:cxn ang="0">
                  <a:pos x="T0" y="T1"/>
                </a:cxn>
                <a:cxn ang="0">
                  <a:pos x="T2" y="T3"/>
                </a:cxn>
                <a:cxn ang="0">
                  <a:pos x="T4" y="T5"/>
                </a:cxn>
                <a:cxn ang="0">
                  <a:pos x="T6" y="T7"/>
                </a:cxn>
              </a:cxnLst>
              <a:rect l="0" t="0" r="r" b="b"/>
              <a:pathLst>
                <a:path w="15" h="1">
                  <a:moveTo>
                    <a:pt x="1" y="1"/>
                  </a:moveTo>
                  <a:cubicBezTo>
                    <a:pt x="15" y="1"/>
                    <a:pt x="15" y="1"/>
                    <a:pt x="15" y="1"/>
                  </a:cubicBezTo>
                  <a:cubicBezTo>
                    <a:pt x="10" y="1"/>
                    <a:pt x="5" y="1"/>
                    <a:pt x="0" y="0"/>
                  </a:cubicBezTo>
                  <a:lnTo>
                    <a:pt x="1"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72" name="Freeform 69"/>
            <p:cNvSpPr/>
            <p:nvPr/>
          </p:nvSpPr>
          <p:spPr bwMode="auto">
            <a:xfrm>
              <a:off x="2740026" y="2233613"/>
              <a:ext cx="31750" cy="11112"/>
            </a:xfrm>
            <a:custGeom>
              <a:avLst/>
              <a:gdLst>
                <a:gd name="T0" fmla="*/ 23 w 23"/>
                <a:gd name="T1" fmla="*/ 6 h 7"/>
                <a:gd name="T2" fmla="*/ 20 w 23"/>
                <a:gd name="T3" fmla="*/ 1 h 7"/>
                <a:gd name="T4" fmla="*/ 0 w 23"/>
                <a:gd name="T5" fmla="*/ 0 h 7"/>
                <a:gd name="T6" fmla="*/ 23 w 23"/>
                <a:gd name="T7" fmla="*/ 6 h 7"/>
              </a:gdLst>
              <a:ahLst/>
              <a:cxnLst>
                <a:cxn ang="0">
                  <a:pos x="T0" y="T1"/>
                </a:cxn>
                <a:cxn ang="0">
                  <a:pos x="T2" y="T3"/>
                </a:cxn>
                <a:cxn ang="0">
                  <a:pos x="T4" y="T5"/>
                </a:cxn>
                <a:cxn ang="0">
                  <a:pos x="T6" y="T7"/>
                </a:cxn>
              </a:cxnLst>
              <a:rect l="0" t="0" r="r" b="b"/>
              <a:pathLst>
                <a:path w="23" h="7">
                  <a:moveTo>
                    <a:pt x="23" y="6"/>
                  </a:moveTo>
                  <a:cubicBezTo>
                    <a:pt x="20" y="1"/>
                    <a:pt x="20" y="1"/>
                    <a:pt x="20" y="1"/>
                  </a:cubicBezTo>
                  <a:cubicBezTo>
                    <a:pt x="0" y="0"/>
                    <a:pt x="0" y="0"/>
                    <a:pt x="0" y="0"/>
                  </a:cubicBezTo>
                  <a:cubicBezTo>
                    <a:pt x="2" y="3"/>
                    <a:pt x="4" y="7"/>
                    <a:pt x="2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73" name="Freeform 70"/>
            <p:cNvSpPr/>
            <p:nvPr/>
          </p:nvSpPr>
          <p:spPr bwMode="auto">
            <a:xfrm>
              <a:off x="2863851" y="2238375"/>
              <a:ext cx="22225" cy="3175"/>
            </a:xfrm>
            <a:custGeom>
              <a:avLst/>
              <a:gdLst>
                <a:gd name="T0" fmla="*/ 1 w 15"/>
                <a:gd name="T1" fmla="*/ 0 h 2"/>
                <a:gd name="T2" fmla="*/ 15 w 15"/>
                <a:gd name="T3" fmla="*/ 0 h 2"/>
                <a:gd name="T4" fmla="*/ 1 w 15"/>
                <a:gd name="T5" fmla="*/ 0 h 2"/>
              </a:gdLst>
              <a:ahLst/>
              <a:cxnLst>
                <a:cxn ang="0">
                  <a:pos x="T0" y="T1"/>
                </a:cxn>
                <a:cxn ang="0">
                  <a:pos x="T2" y="T3"/>
                </a:cxn>
                <a:cxn ang="0">
                  <a:pos x="T4" y="T5"/>
                </a:cxn>
              </a:cxnLst>
              <a:rect l="0" t="0" r="r" b="b"/>
              <a:pathLst>
                <a:path w="15" h="2">
                  <a:moveTo>
                    <a:pt x="1" y="0"/>
                  </a:moveTo>
                  <a:cubicBezTo>
                    <a:pt x="0" y="2"/>
                    <a:pt x="10" y="1"/>
                    <a:pt x="15" y="0"/>
                  </a:cubicBezTo>
                  <a:cubicBezTo>
                    <a:pt x="11" y="0"/>
                    <a:pt x="6"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74" name="Freeform 71"/>
            <p:cNvSpPr/>
            <p:nvPr/>
          </p:nvSpPr>
          <p:spPr bwMode="auto">
            <a:xfrm>
              <a:off x="3398838" y="2227263"/>
              <a:ext cx="11113" cy="3175"/>
            </a:xfrm>
            <a:custGeom>
              <a:avLst/>
              <a:gdLst>
                <a:gd name="T0" fmla="*/ 8 w 8"/>
                <a:gd name="T1" fmla="*/ 2 h 2"/>
                <a:gd name="T2" fmla="*/ 0 w 8"/>
                <a:gd name="T3" fmla="*/ 0 h 2"/>
                <a:gd name="T4" fmla="*/ 8 w 8"/>
                <a:gd name="T5" fmla="*/ 2 h 2"/>
              </a:gdLst>
              <a:ahLst/>
              <a:cxnLst>
                <a:cxn ang="0">
                  <a:pos x="T0" y="T1"/>
                </a:cxn>
                <a:cxn ang="0">
                  <a:pos x="T2" y="T3"/>
                </a:cxn>
                <a:cxn ang="0">
                  <a:pos x="T4" y="T5"/>
                </a:cxn>
              </a:cxnLst>
              <a:rect l="0" t="0" r="r" b="b"/>
              <a:pathLst>
                <a:path w="8" h="2">
                  <a:moveTo>
                    <a:pt x="8" y="2"/>
                  </a:moveTo>
                  <a:cubicBezTo>
                    <a:pt x="5" y="1"/>
                    <a:pt x="4" y="0"/>
                    <a:pt x="0" y="0"/>
                  </a:cubicBezTo>
                  <a:lnTo>
                    <a:pt x="8"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grpSp>
      <p:sp>
        <p:nvSpPr>
          <p:cNvPr id="75" name="文本框 154"/>
          <p:cNvSpPr txBox="1"/>
          <p:nvPr/>
        </p:nvSpPr>
        <p:spPr>
          <a:xfrm>
            <a:off x="704182" y="115680"/>
            <a:ext cx="10628208" cy="76835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0" lang="zh-CN" altLang="en-US" sz="4400" b="0" i="0" u="none" strike="noStrike" kern="1200" cap="none" spc="0" normalizeH="0" baseline="0" noProof="0" dirty="0">
                <a:ln>
                  <a:noFill/>
                </a:ln>
                <a:solidFill>
                  <a:schemeClr val="bg1"/>
                </a:solidFill>
                <a:effectLst/>
                <a:uLnTx/>
                <a:uFillTx/>
                <a:latin typeface="华文行楷" panose="02010800040101010101" pitchFamily="2" charset="-122"/>
                <a:ea typeface="华文行楷" panose="02010800040101010101" pitchFamily="2" charset="-122"/>
                <a:cs typeface="华文行楷" panose="02010800040101010101" pitchFamily="2" charset="-122"/>
              </a:rPr>
              <a:t>三</a:t>
            </a:r>
            <a:r>
              <a:rPr kumimoji="0" lang="en-US" altLang="zh-CN" sz="4400" b="0" i="0" u="none" strike="noStrike" kern="1200" cap="none" spc="0" normalizeH="0" baseline="0" noProof="0" dirty="0">
                <a:ln>
                  <a:noFill/>
                </a:ln>
                <a:solidFill>
                  <a:schemeClr val="bg1"/>
                </a:solidFill>
                <a:effectLst/>
                <a:uLnTx/>
                <a:uFillTx/>
                <a:latin typeface="华文行楷" panose="02010800040101010101" pitchFamily="2" charset="-122"/>
                <a:ea typeface="华文行楷" panose="02010800040101010101" pitchFamily="2" charset="-122"/>
                <a:cs typeface="华文行楷" panose="02010800040101010101" pitchFamily="2" charset="-122"/>
              </a:rPr>
              <a:t>.</a:t>
            </a:r>
            <a:r>
              <a:rPr lang="zh-CN" altLang="en-US" sz="4400" noProof="0" dirty="0">
                <a:ln>
                  <a:noFill/>
                </a:ln>
                <a:solidFill>
                  <a:schemeClr val="bg1"/>
                </a:solidFill>
                <a:effectLst/>
                <a:uLnTx/>
                <a:uFillTx/>
                <a:latin typeface="华文行楷" panose="02010800040101010101" pitchFamily="2" charset="-122"/>
                <a:ea typeface="华文行楷" panose="02010800040101010101" pitchFamily="2" charset="-122"/>
                <a:cs typeface="华文行楷" panose="02010800040101010101" pitchFamily="2" charset="-122"/>
                <a:sym typeface="+mn-ea"/>
              </a:rPr>
              <a:t>认识与展望</a:t>
            </a:r>
            <a:r>
              <a:rPr kumimoji="0" lang="en-US" altLang="zh-CN" sz="4400" b="0" i="0" u="none" strike="noStrike" kern="1200" cap="none" spc="0" normalizeH="0" baseline="0" noProof="0" dirty="0">
                <a:ln>
                  <a:noFill/>
                </a:ln>
                <a:solidFill>
                  <a:schemeClr val="bg1"/>
                </a:solidFill>
                <a:effectLst/>
                <a:uLnTx/>
                <a:uFillTx/>
                <a:latin typeface="华文行楷" panose="02010800040101010101" pitchFamily="2" charset="-122"/>
                <a:ea typeface="华文行楷" panose="02010800040101010101" pitchFamily="2" charset="-122"/>
                <a:cs typeface="华文行楷" panose="02010800040101010101" pitchFamily="2" charset="-122"/>
              </a:rPr>
              <a:t>·</a:t>
            </a:r>
            <a:r>
              <a:rPr lang="zh-CN" altLang="en-US" sz="4400" dirty="0">
                <a:solidFill>
                  <a:schemeClr val="bg1"/>
                </a:solidFill>
                <a:latin typeface="华文行楷" panose="02010800040101010101" pitchFamily="2" charset="-122"/>
                <a:ea typeface="华文行楷" panose="02010800040101010101" pitchFamily="2" charset="-122"/>
              </a:rPr>
              <a:t>应对</a:t>
            </a:r>
          </a:p>
        </p:txBody>
      </p:sp>
      <p:sp>
        <p:nvSpPr>
          <p:cNvPr id="77" name="文本框 76"/>
          <p:cNvSpPr txBox="1"/>
          <p:nvPr/>
        </p:nvSpPr>
        <p:spPr>
          <a:xfrm>
            <a:off x="488922" y="5537680"/>
            <a:ext cx="11259820" cy="953135"/>
          </a:xfrm>
          <a:prstGeom prst="rect">
            <a:avLst/>
          </a:prstGeom>
          <a:solidFill>
            <a:srgbClr val="FF1919"/>
          </a:solidFill>
        </p:spPr>
        <p:txBody>
          <a:bodyPr wrap="square">
            <a:spAutoFit/>
          </a:bodyPr>
          <a:lstStyle/>
          <a:p>
            <a:r>
              <a:rPr lang="zh-CN" altLang="en-US" sz="2800" b="1" dirty="0">
                <a:solidFill>
                  <a:schemeClr val="bg1"/>
                </a:solidFill>
                <a:latin typeface="江西拙楷" panose="02010600040101010101" pitchFamily="2" charset="-122"/>
                <a:ea typeface="江西拙楷" panose="02010600040101010101" pitchFamily="2" charset="-122"/>
              </a:rPr>
              <a:t>①制度保障：完善立法，坚持和完善民族区域自治制度，切实保障少数民族和自治地方的合法权利，巩固和发展新型的社会主义民族关系</a:t>
            </a:r>
          </a:p>
        </p:txBody>
      </p:sp>
      <p:sp>
        <p:nvSpPr>
          <p:cNvPr id="78" name="文本框 77"/>
          <p:cNvSpPr txBox="1"/>
          <p:nvPr/>
        </p:nvSpPr>
        <p:spPr>
          <a:xfrm>
            <a:off x="396435" y="976606"/>
            <a:ext cx="11360623" cy="4399915"/>
          </a:xfrm>
          <a:prstGeom prst="rect">
            <a:avLst/>
          </a:prstGeom>
          <a:noFill/>
        </p:spPr>
        <p:txBody>
          <a:bodyPr wrap="square">
            <a:spAutoFit/>
          </a:bodyPr>
          <a:lstStyle/>
          <a:p>
            <a:r>
              <a:rPr lang="zh-CN" altLang="en-US" sz="2800" b="1" dirty="0">
                <a:latin typeface="方正苏新诗柳楷简体" panose="02000000000000000000" pitchFamily="2" charset="-122"/>
                <a:ea typeface="方正苏新诗柳楷简体" panose="02000000000000000000" pitchFamily="2" charset="-122"/>
              </a:rPr>
              <a:t>材料</a:t>
            </a:r>
            <a:r>
              <a:rPr lang="en-US" altLang="zh-CN" sz="2800" b="1" dirty="0">
                <a:latin typeface="方正苏新诗柳楷简体" panose="02000000000000000000" pitchFamily="2" charset="-122"/>
                <a:ea typeface="方正苏新诗柳楷简体" panose="02000000000000000000" pitchFamily="2" charset="-122"/>
              </a:rPr>
              <a:t>6</a:t>
            </a:r>
            <a:r>
              <a:rPr lang="zh-CN" altLang="en-US" sz="2800" b="1" dirty="0">
                <a:latin typeface="方正苏新诗柳楷简体" panose="02000000000000000000" pitchFamily="2" charset="-122"/>
                <a:ea typeface="方正苏新诗柳楷简体" panose="02000000000000000000" pitchFamily="2" charset="-122"/>
              </a:rPr>
              <a:t>：</a:t>
            </a:r>
            <a:r>
              <a:rPr lang="en-US" altLang="zh-CN" sz="2800" b="1" dirty="0">
                <a:latin typeface="方正苏新诗柳楷简体" panose="02000000000000000000" pitchFamily="2" charset="-122"/>
                <a:ea typeface="方正苏新诗柳楷简体" panose="02000000000000000000" pitchFamily="2" charset="-122"/>
              </a:rPr>
              <a:t>1984</a:t>
            </a:r>
            <a:r>
              <a:rPr lang="zh-CN" altLang="en-US" sz="2800" b="1" dirty="0">
                <a:latin typeface="方正苏新诗柳楷简体" panose="02000000000000000000" pitchFamily="2" charset="-122"/>
                <a:ea typeface="方正苏新诗柳楷简体" panose="02000000000000000000" pitchFamily="2" charset="-122"/>
              </a:rPr>
              <a:t>年</a:t>
            </a:r>
            <a:r>
              <a:rPr lang="en-US" altLang="zh-CN" sz="2800" b="1" dirty="0">
                <a:latin typeface="方正苏新诗柳楷简体" panose="02000000000000000000" pitchFamily="2" charset="-122"/>
                <a:ea typeface="方正苏新诗柳楷简体" panose="02000000000000000000" pitchFamily="2" charset="-122"/>
              </a:rPr>
              <a:t>5</a:t>
            </a:r>
            <a:r>
              <a:rPr lang="zh-CN" altLang="en-US" sz="2800" b="1" dirty="0">
                <a:latin typeface="方正苏新诗柳楷简体" panose="02000000000000000000" pitchFamily="2" charset="-122"/>
                <a:ea typeface="方正苏新诗柳楷简体" panose="02000000000000000000" pitchFamily="2" charset="-122"/>
              </a:rPr>
              <a:t>月，第六届全国人民代表大会第二次会议通过了</a:t>
            </a:r>
            <a:r>
              <a:rPr lang="en-US" altLang="zh-CN" sz="2800" b="1" dirty="0">
                <a:latin typeface="方正苏新诗柳楷简体" panose="02000000000000000000" pitchFamily="2" charset="-122"/>
                <a:ea typeface="方正苏新诗柳楷简体" panose="02000000000000000000" pitchFamily="2" charset="-122"/>
              </a:rPr>
              <a:t>《</a:t>
            </a:r>
            <a:r>
              <a:rPr lang="zh-CN" altLang="en-US" sz="2800" b="1" dirty="0">
                <a:latin typeface="方正苏新诗柳楷简体" panose="02000000000000000000" pitchFamily="2" charset="-122"/>
                <a:ea typeface="方正苏新诗柳楷简体" panose="02000000000000000000" pitchFamily="2" charset="-122"/>
              </a:rPr>
              <a:t>中   </a:t>
            </a:r>
            <a:endParaRPr lang="en-US" altLang="zh-CN" sz="2800" b="1" dirty="0">
              <a:latin typeface="方正苏新诗柳楷简体" panose="02000000000000000000" pitchFamily="2" charset="-122"/>
              <a:ea typeface="方正苏新诗柳楷简体" panose="02000000000000000000" pitchFamily="2" charset="-122"/>
            </a:endParaRPr>
          </a:p>
          <a:p>
            <a:r>
              <a:rPr lang="en-US" altLang="zh-CN" sz="2800" b="1" dirty="0">
                <a:latin typeface="方正苏新诗柳楷简体" panose="02000000000000000000" pitchFamily="2" charset="-122"/>
                <a:ea typeface="方正苏新诗柳楷简体" panose="02000000000000000000" pitchFamily="2" charset="-122"/>
              </a:rPr>
              <a:t>            </a:t>
            </a:r>
            <a:r>
              <a:rPr lang="zh-CN" altLang="en-US" sz="2800" b="1" dirty="0">
                <a:latin typeface="方正苏新诗柳楷简体" panose="02000000000000000000" pitchFamily="2" charset="-122"/>
                <a:ea typeface="方正苏新诗柳楷简体" panose="02000000000000000000" pitchFamily="2" charset="-122"/>
              </a:rPr>
              <a:t>华人民共和国民族区域自治法</a:t>
            </a:r>
            <a:r>
              <a:rPr lang="en-US" altLang="zh-CN" sz="2800" b="1" dirty="0">
                <a:latin typeface="方正苏新诗柳楷简体" panose="02000000000000000000" pitchFamily="2" charset="-122"/>
                <a:ea typeface="方正苏新诗柳楷简体" panose="02000000000000000000" pitchFamily="2" charset="-122"/>
              </a:rPr>
              <a:t>》</a:t>
            </a:r>
            <a:r>
              <a:rPr lang="zh-CN" altLang="en-US" sz="2800" b="1" dirty="0">
                <a:latin typeface="方正苏新诗柳楷简体" panose="02000000000000000000" pitchFamily="2" charset="-122"/>
                <a:ea typeface="方正苏新诗柳楷简体" panose="02000000000000000000" pitchFamily="2" charset="-122"/>
              </a:rPr>
              <a:t>；   </a:t>
            </a:r>
            <a:endParaRPr lang="en-US" altLang="zh-CN" sz="2800" b="1" dirty="0">
              <a:latin typeface="方正苏新诗柳楷简体" panose="02000000000000000000" pitchFamily="2" charset="-122"/>
              <a:ea typeface="方正苏新诗柳楷简体" panose="02000000000000000000" pitchFamily="2" charset="-122"/>
            </a:endParaRPr>
          </a:p>
          <a:p>
            <a:r>
              <a:rPr lang="en-US" altLang="zh-CN" sz="2800" b="1" dirty="0">
                <a:latin typeface="方正苏新诗柳楷简体" panose="02000000000000000000" pitchFamily="2" charset="-122"/>
                <a:ea typeface="方正苏新诗柳楷简体" panose="02000000000000000000" pitchFamily="2" charset="-122"/>
              </a:rPr>
              <a:t>            2001</a:t>
            </a:r>
            <a:r>
              <a:rPr lang="zh-CN" altLang="en-US" sz="2800" b="1" dirty="0">
                <a:latin typeface="方正苏新诗柳楷简体" panose="02000000000000000000" pitchFamily="2" charset="-122"/>
                <a:ea typeface="方正苏新诗柳楷简体" panose="02000000000000000000" pitchFamily="2" charset="-122"/>
              </a:rPr>
              <a:t>年</a:t>
            </a:r>
            <a:r>
              <a:rPr lang="en-US" altLang="zh-CN" sz="2800" b="1" dirty="0">
                <a:latin typeface="方正苏新诗柳楷简体" panose="02000000000000000000" pitchFamily="2" charset="-122"/>
                <a:ea typeface="方正苏新诗柳楷简体" panose="02000000000000000000" pitchFamily="2" charset="-122"/>
              </a:rPr>
              <a:t>2</a:t>
            </a:r>
            <a:r>
              <a:rPr lang="zh-CN" altLang="en-US" sz="2800" b="1" dirty="0">
                <a:latin typeface="方正苏新诗柳楷简体" panose="02000000000000000000" pitchFamily="2" charset="-122"/>
                <a:ea typeface="方正苏新诗柳楷简体" panose="02000000000000000000" pitchFamily="2" charset="-122"/>
              </a:rPr>
              <a:t>月，根据第九届全国人大常委会第二十次会议  决</a:t>
            </a:r>
            <a:endParaRPr lang="en-US" altLang="zh-CN" sz="2800" b="1" dirty="0">
              <a:latin typeface="方正苏新诗柳楷简体" panose="02000000000000000000" pitchFamily="2" charset="-122"/>
              <a:ea typeface="方正苏新诗柳楷简体" panose="02000000000000000000" pitchFamily="2" charset="-122"/>
            </a:endParaRPr>
          </a:p>
          <a:p>
            <a:r>
              <a:rPr lang="en-US" altLang="zh-CN" sz="2800" b="1" dirty="0">
                <a:latin typeface="方正苏新诗柳楷简体" panose="02000000000000000000" pitchFamily="2" charset="-122"/>
                <a:ea typeface="方正苏新诗柳楷简体" panose="02000000000000000000" pitchFamily="2" charset="-122"/>
              </a:rPr>
              <a:t>            </a:t>
            </a:r>
            <a:r>
              <a:rPr lang="zh-CN" altLang="en-US" sz="2800" b="1" dirty="0">
                <a:latin typeface="方正苏新诗柳楷简体" panose="02000000000000000000" pitchFamily="2" charset="-122"/>
                <a:ea typeface="方正苏新诗柳楷简体" panose="02000000000000000000" pitchFamily="2" charset="-122"/>
              </a:rPr>
              <a:t>定，对</a:t>
            </a:r>
            <a:r>
              <a:rPr lang="en-US" altLang="zh-CN" sz="2800" b="1" dirty="0">
                <a:latin typeface="方正苏新诗柳楷简体" panose="02000000000000000000" pitchFamily="2" charset="-122"/>
                <a:ea typeface="方正苏新诗柳楷简体" panose="02000000000000000000" pitchFamily="2" charset="-122"/>
              </a:rPr>
              <a:t>《</a:t>
            </a:r>
            <a:r>
              <a:rPr lang="zh-CN" altLang="en-US" sz="2800" b="1" dirty="0">
                <a:latin typeface="方正苏新诗柳楷简体" panose="02000000000000000000" pitchFamily="2" charset="-122"/>
                <a:ea typeface="方正苏新诗柳楷简体" panose="02000000000000000000" pitchFamily="2" charset="-122"/>
              </a:rPr>
              <a:t>中华人民共和国民族区域自治法</a:t>
            </a:r>
            <a:r>
              <a:rPr lang="en-US" altLang="zh-CN" sz="2800" b="1" dirty="0">
                <a:latin typeface="方正苏新诗柳楷简体" panose="02000000000000000000" pitchFamily="2" charset="-122"/>
                <a:ea typeface="方正苏新诗柳楷简体" panose="02000000000000000000" pitchFamily="2" charset="-122"/>
              </a:rPr>
              <a:t>》</a:t>
            </a:r>
            <a:r>
              <a:rPr lang="zh-CN" altLang="en-US" sz="2800" b="1" dirty="0">
                <a:latin typeface="方正苏新诗柳楷简体" panose="02000000000000000000" pitchFamily="2" charset="-122"/>
                <a:ea typeface="方正苏新诗柳楷简体" panose="02000000000000000000" pitchFamily="2" charset="-122"/>
              </a:rPr>
              <a:t>作出了修改。</a:t>
            </a:r>
            <a:endParaRPr lang="en-US" altLang="zh-CN" sz="2800" b="1" dirty="0">
              <a:latin typeface="方正苏新诗柳楷简体" panose="02000000000000000000" pitchFamily="2" charset="-122"/>
              <a:ea typeface="方正苏新诗柳楷简体" panose="02000000000000000000" pitchFamily="2" charset="-122"/>
            </a:endParaRPr>
          </a:p>
          <a:p>
            <a:r>
              <a:rPr lang="en-US" altLang="zh-CN" sz="2800" b="1" dirty="0">
                <a:latin typeface="方正苏新诗柳楷简体" panose="02000000000000000000" pitchFamily="2" charset="-122"/>
                <a:ea typeface="方正苏新诗柳楷简体" panose="02000000000000000000" pitchFamily="2" charset="-122"/>
              </a:rPr>
              <a:t>            2005</a:t>
            </a:r>
            <a:r>
              <a:rPr lang="zh-CN" altLang="en-US" sz="2800" b="1" dirty="0">
                <a:latin typeface="方正苏新诗柳楷简体" panose="02000000000000000000" pitchFamily="2" charset="-122"/>
                <a:ea typeface="方正苏新诗柳楷简体" panose="02000000000000000000" pitchFamily="2" charset="-122"/>
              </a:rPr>
              <a:t>年</a:t>
            </a:r>
            <a:r>
              <a:rPr lang="en-US" altLang="zh-CN" sz="2800" b="1" dirty="0">
                <a:latin typeface="方正苏新诗柳楷简体" panose="02000000000000000000" pitchFamily="2" charset="-122"/>
                <a:ea typeface="方正苏新诗柳楷简体" panose="02000000000000000000" pitchFamily="2" charset="-122"/>
              </a:rPr>
              <a:t>5</a:t>
            </a:r>
            <a:r>
              <a:rPr lang="zh-CN" altLang="en-US" sz="2800" b="1" dirty="0">
                <a:latin typeface="方正苏新诗柳楷简体" panose="02000000000000000000" pitchFamily="2" charset="-122"/>
                <a:ea typeface="方正苏新诗柳楷简体" panose="02000000000000000000" pitchFamily="2" charset="-122"/>
              </a:rPr>
              <a:t>月，国务院第八十九次常务会议通过了</a:t>
            </a:r>
            <a:r>
              <a:rPr lang="en-US" altLang="zh-CN" sz="2800" b="1" dirty="0">
                <a:latin typeface="方正苏新诗柳楷简体" panose="02000000000000000000" pitchFamily="2" charset="-122"/>
                <a:ea typeface="方正苏新诗柳楷简体" panose="02000000000000000000" pitchFamily="2" charset="-122"/>
              </a:rPr>
              <a:t>《</a:t>
            </a:r>
            <a:r>
              <a:rPr lang="zh-CN" altLang="en-US" sz="2800" b="1" dirty="0">
                <a:latin typeface="方正苏新诗柳楷简体" panose="02000000000000000000" pitchFamily="2" charset="-122"/>
                <a:ea typeface="方正苏新诗柳楷简体" panose="02000000000000000000" pitchFamily="2" charset="-122"/>
              </a:rPr>
              <a:t>国务院实</a:t>
            </a:r>
            <a:endParaRPr lang="en-US" altLang="zh-CN" sz="2800" b="1" dirty="0">
              <a:latin typeface="方正苏新诗柳楷简体" panose="02000000000000000000" pitchFamily="2" charset="-122"/>
              <a:ea typeface="方正苏新诗柳楷简体" panose="02000000000000000000" pitchFamily="2" charset="-122"/>
            </a:endParaRPr>
          </a:p>
          <a:p>
            <a:r>
              <a:rPr lang="en-US" altLang="zh-CN" sz="2800" b="1" dirty="0">
                <a:latin typeface="方正苏新诗柳楷简体" panose="02000000000000000000" pitchFamily="2" charset="-122"/>
                <a:ea typeface="方正苏新诗柳楷简体" panose="02000000000000000000" pitchFamily="2" charset="-122"/>
              </a:rPr>
              <a:t>            </a:t>
            </a:r>
            <a:r>
              <a:rPr lang="zh-CN" altLang="en-US" sz="2800" b="1" dirty="0">
                <a:latin typeface="方正苏新诗柳楷简体" panose="02000000000000000000" pitchFamily="2" charset="-122"/>
                <a:ea typeface="方正苏新诗柳楷简体" panose="02000000000000000000" pitchFamily="2" charset="-122"/>
              </a:rPr>
              <a:t>施</a:t>
            </a:r>
            <a:r>
              <a:rPr lang="en-US" altLang="zh-CN" sz="2800" b="1" dirty="0">
                <a:latin typeface="方正苏新诗柳楷简体" panose="02000000000000000000" pitchFamily="2" charset="-122"/>
                <a:ea typeface="方正苏新诗柳楷简体" panose="02000000000000000000" pitchFamily="2" charset="-122"/>
              </a:rPr>
              <a:t>〈</a:t>
            </a:r>
            <a:r>
              <a:rPr lang="zh-CN" altLang="en-US" sz="2800" b="1" dirty="0">
                <a:latin typeface="方正苏新诗柳楷简体" panose="02000000000000000000" pitchFamily="2" charset="-122"/>
                <a:ea typeface="方正苏新诗柳楷简体" panose="02000000000000000000" pitchFamily="2" charset="-122"/>
              </a:rPr>
              <a:t>中华人民共和国民族区域自治法</a:t>
            </a:r>
            <a:r>
              <a:rPr lang="en-US" altLang="zh-CN" sz="2800" b="1" dirty="0">
                <a:latin typeface="方正苏新诗柳楷简体" panose="02000000000000000000" pitchFamily="2" charset="-122"/>
                <a:ea typeface="方正苏新诗柳楷简体" panose="02000000000000000000" pitchFamily="2" charset="-122"/>
              </a:rPr>
              <a:t>〉</a:t>
            </a:r>
            <a:r>
              <a:rPr lang="zh-CN" altLang="en-US" sz="2800" b="1" dirty="0">
                <a:latin typeface="方正苏新诗柳楷简体" panose="02000000000000000000" pitchFamily="2" charset="-122"/>
                <a:ea typeface="方正苏新诗柳楷简体" panose="02000000000000000000" pitchFamily="2" charset="-122"/>
              </a:rPr>
              <a:t>若干规定</a:t>
            </a:r>
            <a:r>
              <a:rPr lang="en-US" altLang="zh-CN" sz="2800" b="1" dirty="0">
                <a:latin typeface="方正苏新诗柳楷简体" panose="02000000000000000000" pitchFamily="2" charset="-122"/>
                <a:ea typeface="方正苏新诗柳楷简体" panose="02000000000000000000" pitchFamily="2" charset="-122"/>
              </a:rPr>
              <a:t>》</a:t>
            </a:r>
            <a:r>
              <a:rPr lang="zh-CN" altLang="en-US" sz="2800" b="1" dirty="0">
                <a:latin typeface="方正苏新诗柳楷简体" panose="02000000000000000000" pitchFamily="2" charset="-122"/>
                <a:ea typeface="方正苏新诗柳楷简体" panose="02000000000000000000" pitchFamily="2" charset="-122"/>
              </a:rPr>
              <a:t>。</a:t>
            </a:r>
            <a:endParaRPr lang="en-US" altLang="zh-CN" sz="2800" b="1" dirty="0">
              <a:latin typeface="方正苏新诗柳楷简体" panose="02000000000000000000" pitchFamily="2" charset="-122"/>
              <a:ea typeface="方正苏新诗柳楷简体" panose="02000000000000000000" pitchFamily="2" charset="-122"/>
            </a:endParaRPr>
          </a:p>
          <a:p>
            <a:r>
              <a:rPr lang="en-US" altLang="zh-CN" sz="2800" b="1" dirty="0">
                <a:latin typeface="方正苏新诗柳楷简体" panose="02000000000000000000" pitchFamily="2" charset="-122"/>
                <a:ea typeface="方正苏新诗柳楷简体" panose="02000000000000000000" pitchFamily="2" charset="-122"/>
              </a:rPr>
              <a:t>                                                 ……            </a:t>
            </a:r>
          </a:p>
          <a:p>
            <a:r>
              <a:rPr lang="en-US" altLang="zh-CN" sz="2800" b="1" dirty="0">
                <a:latin typeface="方正苏新诗柳楷简体" panose="02000000000000000000" pitchFamily="2" charset="-122"/>
                <a:ea typeface="方正苏新诗柳楷简体" panose="02000000000000000000" pitchFamily="2" charset="-122"/>
              </a:rPr>
              <a:t>            2017</a:t>
            </a:r>
            <a:r>
              <a:rPr lang="zh-CN" altLang="en-US" sz="2800" b="1" dirty="0">
                <a:latin typeface="方正苏新诗柳楷简体" panose="02000000000000000000" pitchFamily="2" charset="-122"/>
                <a:ea typeface="方正苏新诗柳楷简体" panose="02000000000000000000" pitchFamily="2" charset="-122"/>
              </a:rPr>
              <a:t>年</a:t>
            </a:r>
            <a:r>
              <a:rPr lang="en-US" altLang="zh-CN" sz="2800" b="1" dirty="0">
                <a:latin typeface="方正苏新诗柳楷简体" panose="02000000000000000000" pitchFamily="2" charset="-122"/>
                <a:ea typeface="方正苏新诗柳楷简体" panose="02000000000000000000" pitchFamily="2" charset="-122"/>
              </a:rPr>
              <a:t>10</a:t>
            </a:r>
            <a:r>
              <a:rPr lang="zh-CN" altLang="en-US" sz="2800" b="1" dirty="0">
                <a:latin typeface="方正苏新诗柳楷简体" panose="02000000000000000000" pitchFamily="2" charset="-122"/>
                <a:ea typeface="方正苏新诗柳楷简体" panose="02000000000000000000" pitchFamily="2" charset="-122"/>
              </a:rPr>
              <a:t>月，党的十九大对党章作出部分修改，其中就包</a:t>
            </a:r>
            <a:endParaRPr lang="en-US" altLang="zh-CN" sz="2800" b="1" dirty="0">
              <a:latin typeface="方正苏新诗柳楷简体" panose="02000000000000000000" pitchFamily="2" charset="-122"/>
              <a:ea typeface="方正苏新诗柳楷简体" panose="02000000000000000000" pitchFamily="2" charset="-122"/>
            </a:endParaRPr>
          </a:p>
          <a:p>
            <a:r>
              <a:rPr lang="en-US" altLang="zh-CN" sz="2800" b="1" dirty="0">
                <a:latin typeface="方正苏新诗柳楷简体" panose="02000000000000000000" pitchFamily="2" charset="-122"/>
                <a:ea typeface="方正苏新诗柳楷简体" panose="02000000000000000000" pitchFamily="2" charset="-122"/>
              </a:rPr>
              <a:t>            </a:t>
            </a:r>
            <a:r>
              <a:rPr lang="zh-CN" altLang="en-US" sz="2800" b="1" dirty="0">
                <a:latin typeface="方正苏新诗柳楷简体" panose="02000000000000000000" pitchFamily="2" charset="-122"/>
                <a:ea typeface="方正苏新诗柳楷简体" panose="02000000000000000000" pitchFamily="2" charset="-122"/>
              </a:rPr>
              <a:t>括增写“铸牢中华民族共同体意识”。</a:t>
            </a:r>
            <a:endParaRPr lang="en-US" altLang="zh-CN" sz="2800" b="1" dirty="0">
              <a:latin typeface="方正苏新诗柳楷简体" panose="02000000000000000000" pitchFamily="2" charset="-122"/>
              <a:ea typeface="方正苏新诗柳楷简体" panose="02000000000000000000" pitchFamily="2" charset="-122"/>
            </a:endParaRPr>
          </a:p>
          <a:p>
            <a:r>
              <a:rPr lang="en-US" altLang="zh-CN" sz="2800" b="1" dirty="0">
                <a:latin typeface="方正苏新诗柳楷简体" panose="02000000000000000000" pitchFamily="2" charset="-122"/>
                <a:ea typeface="方正苏新诗柳楷简体" panose="02000000000000000000" pitchFamily="2" charset="-122"/>
              </a:rPr>
              <a:t>                                             </a:t>
            </a:r>
            <a:r>
              <a:rPr lang="en-US" altLang="zh-CN" sz="2400" b="1" dirty="0">
                <a:latin typeface="楷体" panose="02010609060101010101" charset="-122"/>
                <a:ea typeface="楷体" panose="02010609060101010101" charset="-122"/>
              </a:rPr>
              <a:t>——</a:t>
            </a:r>
            <a:r>
              <a:rPr lang="zh-CN" altLang="en-US" sz="2400" b="1" dirty="0">
                <a:latin typeface="楷体" panose="02010609060101010101" charset="-122"/>
                <a:ea typeface="楷体" panose="02010609060101010101" charset="-122"/>
              </a:rPr>
              <a:t>张来明等</a:t>
            </a:r>
            <a:r>
              <a:rPr lang="en-US" altLang="zh-CN" sz="2400" b="1" dirty="0">
                <a:latin typeface="楷体" panose="02010609060101010101" charset="-122"/>
                <a:ea typeface="楷体" panose="02010609060101010101" charset="-122"/>
              </a:rPr>
              <a:t>《</a:t>
            </a:r>
            <a:r>
              <a:rPr lang="zh-CN" altLang="en-US" sz="2400" b="1" dirty="0">
                <a:latin typeface="楷体" panose="02010609060101010101" charset="-122"/>
                <a:ea typeface="楷体" panose="02010609060101010101" charset="-122"/>
              </a:rPr>
              <a:t>坚持和完善民族区域自治制度</a:t>
            </a:r>
            <a:r>
              <a:rPr lang="en-US" altLang="zh-CN" sz="2400" b="1" dirty="0">
                <a:latin typeface="楷体" panose="02010609060101010101" charset="-122"/>
                <a:ea typeface="楷体" panose="02010609060101010101" charset="-122"/>
              </a:rPr>
              <a:t>》</a:t>
            </a:r>
          </a:p>
        </p:txBody>
      </p:sp>
    </p:spTree>
  </p:cSld>
  <p:clrMapOvr>
    <a:masterClrMapping/>
  </p:clrMapOvr>
  <mc:AlternateContent xmlns:mc="http://schemas.openxmlformats.org/markup-compatibility/2006" xmlns:p14="http://schemas.microsoft.com/office/powerpoint/2010/main">
    <mc:Choice Requires="p14">
      <p:transition spd="slow" p14:dur="175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anim calcmode="lin" valueType="num">
                                      <p:cBhvr additive="base">
                                        <p:cTn id="7" dur="500" fill="hold"/>
                                        <p:tgtEl>
                                          <p:spTgt spid="77"/>
                                        </p:tgtEl>
                                        <p:attrNameLst>
                                          <p:attrName>ppt_x</p:attrName>
                                        </p:attrNameLst>
                                      </p:cBhvr>
                                      <p:tavLst>
                                        <p:tav tm="0">
                                          <p:val>
                                            <p:strVal val="#ppt_x"/>
                                          </p:val>
                                        </p:tav>
                                        <p:tav tm="100000">
                                          <p:val>
                                            <p:strVal val="#ppt_x"/>
                                          </p:val>
                                        </p:tav>
                                      </p:tavLst>
                                    </p:anim>
                                    <p:anim calcmode="lin" valueType="num">
                                      <p:cBhvr additive="base">
                                        <p:cTn id="8" dur="500" fill="hold"/>
                                        <p:tgtEl>
                                          <p:spTgt spid="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228185" y="170852"/>
            <a:ext cx="11418443" cy="677357"/>
            <a:chOff x="1695339" y="962402"/>
            <a:chExt cx="2020999" cy="1290261"/>
          </a:xfrm>
          <a:solidFill>
            <a:srgbClr val="FF1919">
              <a:alpha val="98000"/>
            </a:srgbClr>
          </a:solidFill>
        </p:grpSpPr>
        <p:sp>
          <p:nvSpPr>
            <p:cNvPr id="7" name="Freeform 5"/>
            <p:cNvSpPr/>
            <p:nvPr/>
          </p:nvSpPr>
          <p:spPr bwMode="auto">
            <a:xfrm>
              <a:off x="3670301" y="1895475"/>
              <a:ext cx="22225" cy="152400"/>
            </a:xfrm>
            <a:custGeom>
              <a:avLst/>
              <a:gdLst>
                <a:gd name="T0" fmla="*/ 4 w 15"/>
                <a:gd name="T1" fmla="*/ 0 h 108"/>
                <a:gd name="T2" fmla="*/ 4 w 15"/>
                <a:gd name="T3" fmla="*/ 9 h 108"/>
                <a:gd name="T4" fmla="*/ 1 w 15"/>
                <a:gd name="T5" fmla="*/ 23 h 108"/>
                <a:gd name="T6" fmla="*/ 6 w 15"/>
                <a:gd name="T7" fmla="*/ 44 h 108"/>
                <a:gd name="T8" fmla="*/ 3 w 15"/>
                <a:gd name="T9" fmla="*/ 55 h 108"/>
                <a:gd name="T10" fmla="*/ 6 w 15"/>
                <a:gd name="T11" fmla="*/ 89 h 108"/>
                <a:gd name="T12" fmla="*/ 7 w 15"/>
                <a:gd name="T13" fmla="*/ 69 h 108"/>
                <a:gd name="T14" fmla="*/ 11 w 15"/>
                <a:gd name="T15" fmla="*/ 108 h 108"/>
                <a:gd name="T16" fmla="*/ 11 w 15"/>
                <a:gd name="T17" fmla="*/ 71 h 108"/>
                <a:gd name="T18" fmla="*/ 12 w 15"/>
                <a:gd name="T19" fmla="*/ 73 h 108"/>
                <a:gd name="T20" fmla="*/ 12 w 15"/>
                <a:gd name="T21" fmla="*/ 42 h 108"/>
                <a:gd name="T22" fmla="*/ 14 w 15"/>
                <a:gd name="T23" fmla="*/ 49 h 108"/>
                <a:gd name="T24" fmla="*/ 4 w 15"/>
                <a:gd name="T25"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108">
                  <a:moveTo>
                    <a:pt x="4" y="0"/>
                  </a:moveTo>
                  <a:cubicBezTo>
                    <a:pt x="4" y="2"/>
                    <a:pt x="4" y="5"/>
                    <a:pt x="4" y="9"/>
                  </a:cubicBezTo>
                  <a:cubicBezTo>
                    <a:pt x="4" y="18"/>
                    <a:pt x="2" y="26"/>
                    <a:pt x="1" y="23"/>
                  </a:cubicBezTo>
                  <a:cubicBezTo>
                    <a:pt x="4" y="41"/>
                    <a:pt x="0" y="42"/>
                    <a:pt x="6" y="44"/>
                  </a:cubicBezTo>
                  <a:cubicBezTo>
                    <a:pt x="9" y="56"/>
                    <a:pt x="5" y="69"/>
                    <a:pt x="3" y="55"/>
                  </a:cubicBezTo>
                  <a:cubicBezTo>
                    <a:pt x="6" y="89"/>
                    <a:pt x="6" y="89"/>
                    <a:pt x="6" y="89"/>
                  </a:cubicBezTo>
                  <a:cubicBezTo>
                    <a:pt x="7" y="69"/>
                    <a:pt x="7" y="69"/>
                    <a:pt x="7" y="69"/>
                  </a:cubicBezTo>
                  <a:cubicBezTo>
                    <a:pt x="12" y="74"/>
                    <a:pt x="6" y="102"/>
                    <a:pt x="11" y="108"/>
                  </a:cubicBezTo>
                  <a:cubicBezTo>
                    <a:pt x="11" y="71"/>
                    <a:pt x="11" y="71"/>
                    <a:pt x="11" y="71"/>
                  </a:cubicBezTo>
                  <a:cubicBezTo>
                    <a:pt x="12" y="73"/>
                    <a:pt x="12" y="73"/>
                    <a:pt x="12" y="73"/>
                  </a:cubicBezTo>
                  <a:cubicBezTo>
                    <a:pt x="11" y="64"/>
                    <a:pt x="11" y="48"/>
                    <a:pt x="12" y="42"/>
                  </a:cubicBezTo>
                  <a:cubicBezTo>
                    <a:pt x="13" y="43"/>
                    <a:pt x="14" y="43"/>
                    <a:pt x="14" y="49"/>
                  </a:cubicBezTo>
                  <a:cubicBezTo>
                    <a:pt x="15" y="5"/>
                    <a:pt x="6" y="37"/>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8" name="Freeform 6"/>
            <p:cNvSpPr/>
            <p:nvPr/>
          </p:nvSpPr>
          <p:spPr bwMode="auto">
            <a:xfrm>
              <a:off x="3668713" y="1754188"/>
              <a:ext cx="36513" cy="149225"/>
            </a:xfrm>
            <a:custGeom>
              <a:avLst/>
              <a:gdLst>
                <a:gd name="T0" fmla="*/ 17 w 25"/>
                <a:gd name="T1" fmla="*/ 71 h 106"/>
                <a:gd name="T2" fmla="*/ 11 w 25"/>
                <a:gd name="T3" fmla="*/ 56 h 106"/>
                <a:gd name="T4" fmla="*/ 12 w 25"/>
                <a:gd name="T5" fmla="*/ 30 h 106"/>
                <a:gd name="T6" fmla="*/ 7 w 25"/>
                <a:gd name="T7" fmla="*/ 23 h 106"/>
                <a:gd name="T8" fmla="*/ 7 w 25"/>
                <a:gd name="T9" fmla="*/ 35 h 106"/>
                <a:gd name="T10" fmla="*/ 0 w 25"/>
                <a:gd name="T11" fmla="*/ 8 h 106"/>
                <a:gd name="T12" fmla="*/ 4 w 25"/>
                <a:gd name="T13" fmla="*/ 44 h 106"/>
                <a:gd name="T14" fmla="*/ 1 w 25"/>
                <a:gd name="T15" fmla="*/ 86 h 106"/>
                <a:gd name="T16" fmla="*/ 5 w 25"/>
                <a:gd name="T17" fmla="*/ 99 h 106"/>
                <a:gd name="T18" fmla="*/ 5 w 25"/>
                <a:gd name="T19" fmla="*/ 94 h 106"/>
                <a:gd name="T20" fmla="*/ 12 w 25"/>
                <a:gd name="T21" fmla="*/ 94 h 106"/>
                <a:gd name="T22" fmla="*/ 11 w 25"/>
                <a:gd name="T23" fmla="*/ 75 h 106"/>
                <a:gd name="T24" fmla="*/ 19 w 25"/>
                <a:gd name="T25" fmla="*/ 106 h 106"/>
                <a:gd name="T26" fmla="*/ 24 w 25"/>
                <a:gd name="T27" fmla="*/ 54 h 106"/>
                <a:gd name="T28" fmla="*/ 17 w 25"/>
                <a:gd name="T29" fmla="*/ 7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106">
                  <a:moveTo>
                    <a:pt x="17" y="71"/>
                  </a:moveTo>
                  <a:cubicBezTo>
                    <a:pt x="11" y="56"/>
                    <a:pt x="11" y="56"/>
                    <a:pt x="11" y="56"/>
                  </a:cubicBezTo>
                  <a:cubicBezTo>
                    <a:pt x="12" y="30"/>
                    <a:pt x="12" y="30"/>
                    <a:pt x="12" y="30"/>
                  </a:cubicBezTo>
                  <a:cubicBezTo>
                    <a:pt x="10" y="29"/>
                    <a:pt x="8" y="10"/>
                    <a:pt x="7" y="23"/>
                  </a:cubicBezTo>
                  <a:cubicBezTo>
                    <a:pt x="7" y="26"/>
                    <a:pt x="8" y="31"/>
                    <a:pt x="7" y="35"/>
                  </a:cubicBezTo>
                  <a:cubicBezTo>
                    <a:pt x="3" y="32"/>
                    <a:pt x="5" y="0"/>
                    <a:pt x="0" y="8"/>
                  </a:cubicBezTo>
                  <a:cubicBezTo>
                    <a:pt x="2" y="28"/>
                    <a:pt x="1" y="31"/>
                    <a:pt x="4" y="44"/>
                  </a:cubicBezTo>
                  <a:cubicBezTo>
                    <a:pt x="4" y="63"/>
                    <a:pt x="3" y="77"/>
                    <a:pt x="1" y="86"/>
                  </a:cubicBezTo>
                  <a:cubicBezTo>
                    <a:pt x="2" y="91"/>
                    <a:pt x="5" y="92"/>
                    <a:pt x="5" y="99"/>
                  </a:cubicBezTo>
                  <a:cubicBezTo>
                    <a:pt x="5" y="98"/>
                    <a:pt x="5" y="96"/>
                    <a:pt x="5" y="94"/>
                  </a:cubicBezTo>
                  <a:cubicBezTo>
                    <a:pt x="12" y="94"/>
                    <a:pt x="12" y="94"/>
                    <a:pt x="12" y="94"/>
                  </a:cubicBezTo>
                  <a:cubicBezTo>
                    <a:pt x="11" y="88"/>
                    <a:pt x="11" y="82"/>
                    <a:pt x="11" y="75"/>
                  </a:cubicBezTo>
                  <a:cubicBezTo>
                    <a:pt x="19" y="106"/>
                    <a:pt x="19" y="106"/>
                    <a:pt x="19" y="106"/>
                  </a:cubicBezTo>
                  <a:cubicBezTo>
                    <a:pt x="25" y="96"/>
                    <a:pt x="22" y="66"/>
                    <a:pt x="24" y="54"/>
                  </a:cubicBezTo>
                  <a:cubicBezTo>
                    <a:pt x="19" y="69"/>
                    <a:pt x="21" y="42"/>
                    <a:pt x="17"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9" name="Freeform 7"/>
            <p:cNvSpPr/>
            <p:nvPr/>
          </p:nvSpPr>
          <p:spPr bwMode="auto">
            <a:xfrm>
              <a:off x="1738313" y="1677988"/>
              <a:ext cx="3175" cy="11112"/>
            </a:xfrm>
            <a:custGeom>
              <a:avLst/>
              <a:gdLst>
                <a:gd name="T0" fmla="*/ 1 w 2"/>
                <a:gd name="T1" fmla="*/ 0 h 7"/>
                <a:gd name="T2" fmla="*/ 0 w 2"/>
                <a:gd name="T3" fmla="*/ 0 h 7"/>
                <a:gd name="T4" fmla="*/ 2 w 2"/>
                <a:gd name="T5" fmla="*/ 7 h 7"/>
                <a:gd name="T6" fmla="*/ 2 w 2"/>
                <a:gd name="T7" fmla="*/ 7 h 7"/>
                <a:gd name="T8" fmla="*/ 1 w 2"/>
                <a:gd name="T9" fmla="*/ 0 h 7"/>
              </a:gdLst>
              <a:ahLst/>
              <a:cxnLst>
                <a:cxn ang="0">
                  <a:pos x="T0" y="T1"/>
                </a:cxn>
                <a:cxn ang="0">
                  <a:pos x="T2" y="T3"/>
                </a:cxn>
                <a:cxn ang="0">
                  <a:pos x="T4" y="T5"/>
                </a:cxn>
                <a:cxn ang="0">
                  <a:pos x="T6" y="T7"/>
                </a:cxn>
                <a:cxn ang="0">
                  <a:pos x="T8" y="T9"/>
                </a:cxn>
              </a:cxnLst>
              <a:rect l="0" t="0" r="r" b="b"/>
              <a:pathLst>
                <a:path w="2" h="7">
                  <a:moveTo>
                    <a:pt x="1" y="0"/>
                  </a:moveTo>
                  <a:cubicBezTo>
                    <a:pt x="1" y="0"/>
                    <a:pt x="1" y="0"/>
                    <a:pt x="0" y="0"/>
                  </a:cubicBezTo>
                  <a:cubicBezTo>
                    <a:pt x="2" y="7"/>
                    <a:pt x="2" y="7"/>
                    <a:pt x="2" y="7"/>
                  </a:cubicBezTo>
                  <a:cubicBezTo>
                    <a:pt x="2" y="7"/>
                    <a:pt x="2" y="7"/>
                    <a:pt x="2" y="7"/>
                  </a:cubicBezTo>
                  <a:cubicBezTo>
                    <a:pt x="2" y="4"/>
                    <a:pt x="1" y="2"/>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0" name="Freeform 8"/>
            <p:cNvSpPr/>
            <p:nvPr/>
          </p:nvSpPr>
          <p:spPr bwMode="auto">
            <a:xfrm>
              <a:off x="1704976" y="1398588"/>
              <a:ext cx="25400" cy="107950"/>
            </a:xfrm>
            <a:custGeom>
              <a:avLst/>
              <a:gdLst>
                <a:gd name="T0" fmla="*/ 0 w 18"/>
                <a:gd name="T1" fmla="*/ 0 h 76"/>
                <a:gd name="T2" fmla="*/ 4 w 18"/>
                <a:gd name="T3" fmla="*/ 32 h 76"/>
                <a:gd name="T4" fmla="*/ 0 w 18"/>
                <a:gd name="T5" fmla="*/ 37 h 76"/>
                <a:gd name="T6" fmla="*/ 2 w 18"/>
                <a:gd name="T7" fmla="*/ 48 h 76"/>
                <a:gd name="T8" fmla="*/ 2 w 18"/>
                <a:gd name="T9" fmla="*/ 41 h 76"/>
                <a:gd name="T10" fmla="*/ 14 w 18"/>
                <a:gd name="T11" fmla="*/ 76 h 76"/>
                <a:gd name="T12" fmla="*/ 12 w 18"/>
                <a:gd name="T13" fmla="*/ 42 h 76"/>
                <a:gd name="T14" fmla="*/ 11 w 18"/>
                <a:gd name="T15" fmla="*/ 33 h 76"/>
                <a:gd name="T16" fmla="*/ 3 w 18"/>
                <a:gd name="T17" fmla="*/ 6 h 76"/>
                <a:gd name="T18" fmla="*/ 0 w 18"/>
                <a:gd name="T19"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76">
                  <a:moveTo>
                    <a:pt x="0" y="0"/>
                  </a:moveTo>
                  <a:cubicBezTo>
                    <a:pt x="4" y="32"/>
                    <a:pt x="4" y="32"/>
                    <a:pt x="4" y="32"/>
                  </a:cubicBezTo>
                  <a:cubicBezTo>
                    <a:pt x="2" y="28"/>
                    <a:pt x="3" y="44"/>
                    <a:pt x="0" y="37"/>
                  </a:cubicBezTo>
                  <a:cubicBezTo>
                    <a:pt x="1" y="39"/>
                    <a:pt x="1" y="51"/>
                    <a:pt x="2" y="48"/>
                  </a:cubicBezTo>
                  <a:cubicBezTo>
                    <a:pt x="2" y="41"/>
                    <a:pt x="2" y="41"/>
                    <a:pt x="2" y="41"/>
                  </a:cubicBezTo>
                  <a:cubicBezTo>
                    <a:pt x="8" y="58"/>
                    <a:pt x="10" y="48"/>
                    <a:pt x="14" y="76"/>
                  </a:cubicBezTo>
                  <a:cubicBezTo>
                    <a:pt x="18" y="59"/>
                    <a:pt x="15" y="51"/>
                    <a:pt x="12" y="42"/>
                  </a:cubicBezTo>
                  <a:cubicBezTo>
                    <a:pt x="12" y="38"/>
                    <a:pt x="11" y="36"/>
                    <a:pt x="11" y="33"/>
                  </a:cubicBezTo>
                  <a:cubicBezTo>
                    <a:pt x="3" y="6"/>
                    <a:pt x="3" y="6"/>
                    <a:pt x="3" y="6"/>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1" name="Freeform 9"/>
            <p:cNvSpPr/>
            <p:nvPr/>
          </p:nvSpPr>
          <p:spPr bwMode="auto">
            <a:xfrm>
              <a:off x="2921001" y="2193925"/>
              <a:ext cx="1588" cy="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2" name="Freeform 10"/>
            <p:cNvSpPr/>
            <p:nvPr/>
          </p:nvSpPr>
          <p:spPr bwMode="auto">
            <a:xfrm>
              <a:off x="2909888" y="2193925"/>
              <a:ext cx="11113" cy="3175"/>
            </a:xfrm>
            <a:custGeom>
              <a:avLst/>
              <a:gdLst>
                <a:gd name="T0" fmla="*/ 7 w 8"/>
                <a:gd name="T1" fmla="*/ 2 h 2"/>
                <a:gd name="T2" fmla="*/ 8 w 8"/>
                <a:gd name="T3" fmla="*/ 0 h 2"/>
                <a:gd name="T4" fmla="*/ 7 w 8"/>
                <a:gd name="T5" fmla="*/ 2 h 2"/>
              </a:gdLst>
              <a:ahLst/>
              <a:cxnLst>
                <a:cxn ang="0">
                  <a:pos x="T0" y="T1"/>
                </a:cxn>
                <a:cxn ang="0">
                  <a:pos x="T2" y="T3"/>
                </a:cxn>
                <a:cxn ang="0">
                  <a:pos x="T4" y="T5"/>
                </a:cxn>
              </a:cxnLst>
              <a:rect l="0" t="0" r="r" b="b"/>
              <a:pathLst>
                <a:path w="8" h="2">
                  <a:moveTo>
                    <a:pt x="7" y="2"/>
                  </a:moveTo>
                  <a:cubicBezTo>
                    <a:pt x="8" y="0"/>
                    <a:pt x="8" y="0"/>
                    <a:pt x="8" y="0"/>
                  </a:cubicBezTo>
                  <a:cubicBezTo>
                    <a:pt x="7" y="1"/>
                    <a:pt x="0" y="2"/>
                    <a:pt x="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3" name="Freeform 11"/>
            <p:cNvSpPr/>
            <p:nvPr/>
          </p:nvSpPr>
          <p:spPr bwMode="auto">
            <a:xfrm>
              <a:off x="3690938" y="1557338"/>
              <a:ext cx="1588" cy="4762"/>
            </a:xfrm>
            <a:custGeom>
              <a:avLst/>
              <a:gdLst>
                <a:gd name="T0" fmla="*/ 1 w 1"/>
                <a:gd name="T1" fmla="*/ 0 h 4"/>
                <a:gd name="T2" fmla="*/ 0 w 1"/>
                <a:gd name="T3" fmla="*/ 4 h 4"/>
                <a:gd name="T4" fmla="*/ 1 w 1"/>
                <a:gd name="T5" fmla="*/ 0 h 4"/>
              </a:gdLst>
              <a:ahLst/>
              <a:cxnLst>
                <a:cxn ang="0">
                  <a:pos x="T0" y="T1"/>
                </a:cxn>
                <a:cxn ang="0">
                  <a:pos x="T2" y="T3"/>
                </a:cxn>
                <a:cxn ang="0">
                  <a:pos x="T4" y="T5"/>
                </a:cxn>
              </a:cxnLst>
              <a:rect l="0" t="0" r="r" b="b"/>
              <a:pathLst>
                <a:path w="1" h="4">
                  <a:moveTo>
                    <a:pt x="1" y="0"/>
                  </a:moveTo>
                  <a:cubicBezTo>
                    <a:pt x="1" y="1"/>
                    <a:pt x="0" y="3"/>
                    <a:pt x="0" y="4"/>
                  </a:cubicBezTo>
                  <a:cubicBezTo>
                    <a:pt x="1" y="3"/>
                    <a:pt x="1" y="2"/>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4" name="Freeform 12"/>
            <p:cNvSpPr/>
            <p:nvPr/>
          </p:nvSpPr>
          <p:spPr bwMode="auto">
            <a:xfrm>
              <a:off x="2179638" y="1038225"/>
              <a:ext cx="11113" cy="1587"/>
            </a:xfrm>
            <a:custGeom>
              <a:avLst/>
              <a:gdLst>
                <a:gd name="T0" fmla="*/ 0 w 8"/>
                <a:gd name="T1" fmla="*/ 0 h 1"/>
                <a:gd name="T2" fmla="*/ 8 w 8"/>
                <a:gd name="T3" fmla="*/ 1 h 1"/>
                <a:gd name="T4" fmla="*/ 0 w 8"/>
                <a:gd name="T5" fmla="*/ 0 h 1"/>
              </a:gdLst>
              <a:ahLst/>
              <a:cxnLst>
                <a:cxn ang="0">
                  <a:pos x="T0" y="T1"/>
                </a:cxn>
                <a:cxn ang="0">
                  <a:pos x="T2" y="T3"/>
                </a:cxn>
                <a:cxn ang="0">
                  <a:pos x="T4" y="T5"/>
                </a:cxn>
              </a:cxnLst>
              <a:rect l="0" t="0" r="r" b="b"/>
              <a:pathLst>
                <a:path w="8" h="1">
                  <a:moveTo>
                    <a:pt x="0" y="0"/>
                  </a:moveTo>
                  <a:cubicBezTo>
                    <a:pt x="8" y="1"/>
                    <a:pt x="8" y="1"/>
                    <a:pt x="8" y="1"/>
                  </a:cubicBezTo>
                  <a:cubicBezTo>
                    <a:pt x="5" y="0"/>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5" name="Freeform 13"/>
            <p:cNvSpPr/>
            <p:nvPr/>
          </p:nvSpPr>
          <p:spPr bwMode="auto">
            <a:xfrm>
              <a:off x="2455863" y="1003300"/>
              <a:ext cx="17463" cy="3175"/>
            </a:xfrm>
            <a:custGeom>
              <a:avLst/>
              <a:gdLst>
                <a:gd name="T0" fmla="*/ 0 w 13"/>
                <a:gd name="T1" fmla="*/ 2 h 2"/>
                <a:gd name="T2" fmla="*/ 13 w 13"/>
                <a:gd name="T3" fmla="*/ 0 h 2"/>
                <a:gd name="T4" fmla="*/ 0 w 13"/>
                <a:gd name="T5" fmla="*/ 2 h 2"/>
              </a:gdLst>
              <a:ahLst/>
              <a:cxnLst>
                <a:cxn ang="0">
                  <a:pos x="T0" y="T1"/>
                </a:cxn>
                <a:cxn ang="0">
                  <a:pos x="T2" y="T3"/>
                </a:cxn>
                <a:cxn ang="0">
                  <a:pos x="T4" y="T5"/>
                </a:cxn>
              </a:cxnLst>
              <a:rect l="0" t="0" r="r" b="b"/>
              <a:pathLst>
                <a:path w="13" h="2">
                  <a:moveTo>
                    <a:pt x="0" y="2"/>
                  </a:moveTo>
                  <a:cubicBezTo>
                    <a:pt x="13" y="0"/>
                    <a:pt x="13" y="0"/>
                    <a:pt x="13" y="0"/>
                  </a:cubicBezTo>
                  <a:cubicBezTo>
                    <a:pt x="8" y="1"/>
                    <a:pt x="4"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6" name="Freeform 14"/>
            <p:cNvSpPr/>
            <p:nvPr/>
          </p:nvSpPr>
          <p:spPr bwMode="auto">
            <a:xfrm>
              <a:off x="3692526" y="1406525"/>
              <a:ext cx="0" cy="3175"/>
            </a:xfrm>
            <a:custGeom>
              <a:avLst/>
              <a:gdLst>
                <a:gd name="T0" fmla="*/ 2 h 2"/>
                <a:gd name="T1" fmla="*/ 2 h 2"/>
                <a:gd name="T2" fmla="*/ 0 h 2"/>
                <a:gd name="T3" fmla="*/ 2 h 2"/>
              </a:gdLst>
              <a:ahLst/>
              <a:cxnLst>
                <a:cxn ang="0">
                  <a:pos x="0" y="T0"/>
                </a:cxn>
                <a:cxn ang="0">
                  <a:pos x="0" y="T1"/>
                </a:cxn>
                <a:cxn ang="0">
                  <a:pos x="0" y="T2"/>
                </a:cxn>
                <a:cxn ang="0">
                  <a:pos x="0" y="T3"/>
                </a:cxn>
              </a:cxnLst>
              <a:rect l="0" t="0" r="r" b="b"/>
              <a:pathLst>
                <a:path h="2">
                  <a:moveTo>
                    <a:pt x="0" y="2"/>
                  </a:moveTo>
                  <a:cubicBezTo>
                    <a:pt x="0" y="2"/>
                    <a:pt x="0" y="2"/>
                    <a:pt x="0" y="2"/>
                  </a:cubicBezTo>
                  <a:cubicBezTo>
                    <a:pt x="0" y="1"/>
                    <a:pt x="0" y="0"/>
                    <a:pt x="0" y="0"/>
                  </a:cubicBez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7" name="Freeform 15"/>
            <p:cNvSpPr/>
            <p:nvPr/>
          </p:nvSpPr>
          <p:spPr bwMode="auto">
            <a:xfrm>
              <a:off x="3009901" y="1028700"/>
              <a:ext cx="9525" cy="1587"/>
            </a:xfrm>
            <a:custGeom>
              <a:avLst/>
              <a:gdLst>
                <a:gd name="T0" fmla="*/ 0 w 7"/>
                <a:gd name="T1" fmla="*/ 0 h 1"/>
                <a:gd name="T2" fmla="*/ 7 w 7"/>
                <a:gd name="T3" fmla="*/ 1 h 1"/>
                <a:gd name="T4" fmla="*/ 0 w 7"/>
                <a:gd name="T5" fmla="*/ 0 h 1"/>
              </a:gdLst>
              <a:ahLst/>
              <a:cxnLst>
                <a:cxn ang="0">
                  <a:pos x="T0" y="T1"/>
                </a:cxn>
                <a:cxn ang="0">
                  <a:pos x="T2" y="T3"/>
                </a:cxn>
                <a:cxn ang="0">
                  <a:pos x="T4" y="T5"/>
                </a:cxn>
              </a:cxnLst>
              <a:rect l="0" t="0" r="r" b="b"/>
              <a:pathLst>
                <a:path w="7" h="1">
                  <a:moveTo>
                    <a:pt x="0" y="0"/>
                  </a:moveTo>
                  <a:cubicBezTo>
                    <a:pt x="2" y="0"/>
                    <a:pt x="4" y="1"/>
                    <a:pt x="7" y="1"/>
                  </a:cubicBezTo>
                  <a:cubicBezTo>
                    <a:pt x="7" y="1"/>
                    <a:pt x="4"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8" name="Freeform 16"/>
            <p:cNvSpPr/>
            <p:nvPr/>
          </p:nvSpPr>
          <p:spPr bwMode="auto">
            <a:xfrm>
              <a:off x="2452688" y="1006475"/>
              <a:ext cx="3175" cy="0"/>
            </a:xfrm>
            <a:custGeom>
              <a:avLst/>
              <a:gdLst>
                <a:gd name="T0" fmla="*/ 0 w 2"/>
                <a:gd name="T1" fmla="*/ 1 w 2"/>
                <a:gd name="T2" fmla="*/ 2 w 2"/>
                <a:gd name="T3" fmla="*/ 0 w 2"/>
              </a:gdLst>
              <a:ahLst/>
              <a:cxnLst>
                <a:cxn ang="0">
                  <a:pos x="T0" y="0"/>
                </a:cxn>
                <a:cxn ang="0">
                  <a:pos x="T1" y="0"/>
                </a:cxn>
                <a:cxn ang="0">
                  <a:pos x="T2" y="0"/>
                </a:cxn>
                <a:cxn ang="0">
                  <a:pos x="T3" y="0"/>
                </a:cxn>
              </a:cxnLst>
              <a:rect l="0" t="0" r="r" b="b"/>
              <a:pathLst>
                <a:path w="2">
                  <a:moveTo>
                    <a:pt x="0" y="0"/>
                  </a:moveTo>
                  <a:cubicBezTo>
                    <a:pt x="0" y="0"/>
                    <a:pt x="0" y="0"/>
                    <a:pt x="1" y="0"/>
                  </a:cubicBezTo>
                  <a:cubicBezTo>
                    <a:pt x="1" y="0"/>
                    <a:pt x="2" y="0"/>
                    <a:pt x="2"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9" name="Freeform 17"/>
            <p:cNvSpPr/>
            <p:nvPr/>
          </p:nvSpPr>
          <p:spPr bwMode="auto">
            <a:xfrm>
              <a:off x="2049463" y="1011238"/>
              <a:ext cx="6350" cy="0"/>
            </a:xfrm>
            <a:custGeom>
              <a:avLst/>
              <a:gdLst>
                <a:gd name="T0" fmla="*/ 5 w 5"/>
                <a:gd name="T1" fmla="*/ 0 w 5"/>
                <a:gd name="T2" fmla="*/ 5 w 5"/>
              </a:gdLst>
              <a:ahLst/>
              <a:cxnLst>
                <a:cxn ang="0">
                  <a:pos x="T0" y="0"/>
                </a:cxn>
                <a:cxn ang="0">
                  <a:pos x="T1" y="0"/>
                </a:cxn>
                <a:cxn ang="0">
                  <a:pos x="T2" y="0"/>
                </a:cxn>
              </a:cxnLst>
              <a:rect l="0" t="0" r="r" b="b"/>
              <a:pathLst>
                <a:path w="5">
                  <a:moveTo>
                    <a:pt x="5" y="0"/>
                  </a:moveTo>
                  <a:cubicBezTo>
                    <a:pt x="4" y="0"/>
                    <a:pt x="2" y="0"/>
                    <a:pt x="0" y="0"/>
                  </a:cubicBezTo>
                  <a:cubicBezTo>
                    <a:pt x="2" y="0"/>
                    <a:pt x="4" y="0"/>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0" name="Freeform 18"/>
            <p:cNvSpPr/>
            <p:nvPr/>
          </p:nvSpPr>
          <p:spPr bwMode="auto">
            <a:xfrm>
              <a:off x="2066926" y="1038225"/>
              <a:ext cx="7938" cy="1587"/>
            </a:xfrm>
            <a:custGeom>
              <a:avLst/>
              <a:gdLst>
                <a:gd name="T0" fmla="*/ 6 w 6"/>
                <a:gd name="T1" fmla="*/ 0 h 1"/>
                <a:gd name="T2" fmla="*/ 0 w 6"/>
                <a:gd name="T3" fmla="*/ 1 h 1"/>
                <a:gd name="T4" fmla="*/ 6 w 6"/>
                <a:gd name="T5" fmla="*/ 0 h 1"/>
              </a:gdLst>
              <a:ahLst/>
              <a:cxnLst>
                <a:cxn ang="0">
                  <a:pos x="T0" y="T1"/>
                </a:cxn>
                <a:cxn ang="0">
                  <a:pos x="T2" y="T3"/>
                </a:cxn>
                <a:cxn ang="0">
                  <a:pos x="T4" y="T5"/>
                </a:cxn>
              </a:cxnLst>
              <a:rect l="0" t="0" r="r" b="b"/>
              <a:pathLst>
                <a:path w="6" h="1">
                  <a:moveTo>
                    <a:pt x="6" y="0"/>
                  </a:moveTo>
                  <a:cubicBezTo>
                    <a:pt x="4" y="0"/>
                    <a:pt x="2" y="0"/>
                    <a:pt x="0" y="1"/>
                  </a:cubicBez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1" name="Freeform 19"/>
            <p:cNvSpPr/>
            <p:nvPr/>
          </p:nvSpPr>
          <p:spPr bwMode="auto">
            <a:xfrm>
              <a:off x="1725613" y="1281113"/>
              <a:ext cx="1588" cy="15875"/>
            </a:xfrm>
            <a:custGeom>
              <a:avLst/>
              <a:gdLst>
                <a:gd name="T0" fmla="*/ 0 w 1"/>
                <a:gd name="T1" fmla="*/ 0 h 11"/>
                <a:gd name="T2" fmla="*/ 1 w 1"/>
                <a:gd name="T3" fmla="*/ 11 h 11"/>
                <a:gd name="T4" fmla="*/ 0 w 1"/>
                <a:gd name="T5" fmla="*/ 0 h 11"/>
              </a:gdLst>
              <a:ahLst/>
              <a:cxnLst>
                <a:cxn ang="0">
                  <a:pos x="T0" y="T1"/>
                </a:cxn>
                <a:cxn ang="0">
                  <a:pos x="T2" y="T3"/>
                </a:cxn>
                <a:cxn ang="0">
                  <a:pos x="T4" y="T5"/>
                </a:cxn>
              </a:cxnLst>
              <a:rect l="0" t="0" r="r" b="b"/>
              <a:pathLst>
                <a:path w="1" h="11">
                  <a:moveTo>
                    <a:pt x="0" y="0"/>
                  </a:moveTo>
                  <a:cubicBezTo>
                    <a:pt x="1" y="11"/>
                    <a:pt x="1" y="11"/>
                    <a:pt x="1" y="11"/>
                  </a:cubicBezTo>
                  <a:cubicBezTo>
                    <a:pt x="0" y="6"/>
                    <a:pt x="0" y="2"/>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2" name="Freeform 20"/>
            <p:cNvSpPr/>
            <p:nvPr/>
          </p:nvSpPr>
          <p:spPr bwMode="auto">
            <a:xfrm>
              <a:off x="2028826" y="1030288"/>
              <a:ext cx="1588" cy="1587"/>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1" y="1"/>
                    <a:pt x="0" y="1"/>
                    <a:pt x="0" y="1"/>
                  </a:cubicBezTo>
                  <a:cubicBezTo>
                    <a:pt x="1" y="1"/>
                    <a:pt x="2"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3" name="Freeform 21"/>
            <p:cNvSpPr/>
            <p:nvPr/>
          </p:nvSpPr>
          <p:spPr bwMode="auto">
            <a:xfrm>
              <a:off x="3662363" y="1660525"/>
              <a:ext cx="1588" cy="1587"/>
            </a:xfrm>
            <a:custGeom>
              <a:avLst/>
              <a:gdLst>
                <a:gd name="T0" fmla="*/ 1 w 1"/>
                <a:gd name="T1" fmla="*/ 1 h 1"/>
                <a:gd name="T2" fmla="*/ 1 w 1"/>
                <a:gd name="T3" fmla="*/ 1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1"/>
                    <a:pt x="1" y="1"/>
                    <a:pt x="1" y="1"/>
                  </a:cubicBezTo>
                  <a:cubicBezTo>
                    <a:pt x="0" y="0"/>
                    <a:pt x="0" y="0"/>
                    <a:pt x="0" y="0"/>
                  </a:cubicBezTo>
                  <a:lnTo>
                    <a:pt x="1"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4" name="Freeform 22"/>
            <p:cNvSpPr/>
            <p:nvPr/>
          </p:nvSpPr>
          <p:spPr bwMode="auto">
            <a:xfrm>
              <a:off x="3678238" y="1701800"/>
              <a:ext cx="0" cy="14287"/>
            </a:xfrm>
            <a:custGeom>
              <a:avLst/>
              <a:gdLst>
                <a:gd name="T0" fmla="*/ 0 h 10"/>
                <a:gd name="T1" fmla="*/ 10 h 10"/>
                <a:gd name="T2" fmla="*/ 0 h 10"/>
              </a:gdLst>
              <a:ahLst/>
              <a:cxnLst>
                <a:cxn ang="0">
                  <a:pos x="0" y="T0"/>
                </a:cxn>
                <a:cxn ang="0">
                  <a:pos x="0" y="T1"/>
                </a:cxn>
                <a:cxn ang="0">
                  <a:pos x="0" y="T2"/>
                </a:cxn>
              </a:cxnLst>
              <a:rect l="0" t="0" r="r" b="b"/>
              <a:pathLst>
                <a:path h="10">
                  <a:moveTo>
                    <a:pt x="0" y="0"/>
                  </a:moveTo>
                  <a:cubicBezTo>
                    <a:pt x="0" y="3"/>
                    <a:pt x="0" y="7"/>
                    <a:pt x="0" y="10"/>
                  </a:cubicBezTo>
                  <a:cubicBezTo>
                    <a:pt x="0" y="6"/>
                    <a:pt x="0" y="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5" name="Freeform 23"/>
            <p:cNvSpPr/>
            <p:nvPr/>
          </p:nvSpPr>
          <p:spPr bwMode="auto">
            <a:xfrm>
              <a:off x="3251201" y="1041400"/>
              <a:ext cx="19050" cy="7937"/>
            </a:xfrm>
            <a:custGeom>
              <a:avLst/>
              <a:gdLst>
                <a:gd name="T0" fmla="*/ 0 w 13"/>
                <a:gd name="T1" fmla="*/ 2 h 5"/>
                <a:gd name="T2" fmla="*/ 7 w 13"/>
                <a:gd name="T3" fmla="*/ 5 h 5"/>
                <a:gd name="T4" fmla="*/ 0 w 13"/>
                <a:gd name="T5" fmla="*/ 2 h 5"/>
              </a:gdLst>
              <a:ahLst/>
              <a:cxnLst>
                <a:cxn ang="0">
                  <a:pos x="T0" y="T1"/>
                </a:cxn>
                <a:cxn ang="0">
                  <a:pos x="T2" y="T3"/>
                </a:cxn>
                <a:cxn ang="0">
                  <a:pos x="T4" y="T5"/>
                </a:cxn>
              </a:cxnLst>
              <a:rect l="0" t="0" r="r" b="b"/>
              <a:pathLst>
                <a:path w="13" h="5">
                  <a:moveTo>
                    <a:pt x="0" y="2"/>
                  </a:moveTo>
                  <a:cubicBezTo>
                    <a:pt x="3" y="3"/>
                    <a:pt x="10" y="4"/>
                    <a:pt x="7" y="5"/>
                  </a:cubicBezTo>
                  <a:cubicBezTo>
                    <a:pt x="13" y="4"/>
                    <a:pt x="12"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7" name="Freeform 24"/>
            <p:cNvSpPr/>
            <p:nvPr/>
          </p:nvSpPr>
          <p:spPr bwMode="auto">
            <a:xfrm>
              <a:off x="3676651" y="1663700"/>
              <a:ext cx="30163" cy="149225"/>
            </a:xfrm>
            <a:custGeom>
              <a:avLst/>
              <a:gdLst>
                <a:gd name="T0" fmla="*/ 6 w 22"/>
                <a:gd name="T1" fmla="*/ 55 h 105"/>
                <a:gd name="T2" fmla="*/ 10 w 22"/>
                <a:gd name="T3" fmla="*/ 89 h 105"/>
                <a:gd name="T4" fmla="*/ 15 w 22"/>
                <a:gd name="T5" fmla="*/ 90 h 105"/>
                <a:gd name="T6" fmla="*/ 13 w 22"/>
                <a:gd name="T7" fmla="*/ 71 h 105"/>
                <a:gd name="T8" fmla="*/ 16 w 22"/>
                <a:gd name="T9" fmla="*/ 90 h 105"/>
                <a:gd name="T10" fmla="*/ 22 w 22"/>
                <a:gd name="T11" fmla="*/ 88 h 105"/>
                <a:gd name="T12" fmla="*/ 11 w 22"/>
                <a:gd name="T13" fmla="*/ 0 h 105"/>
                <a:gd name="T14" fmla="*/ 12 w 22"/>
                <a:gd name="T15" fmla="*/ 61 h 105"/>
                <a:gd name="T16" fmla="*/ 7 w 22"/>
                <a:gd name="T17" fmla="*/ 54 h 105"/>
                <a:gd name="T18" fmla="*/ 9 w 22"/>
                <a:gd name="T19" fmla="*/ 4 h 105"/>
                <a:gd name="T20" fmla="*/ 6 w 22"/>
                <a:gd name="T21" fmla="*/ 46 h 105"/>
                <a:gd name="T22" fmla="*/ 1 w 22"/>
                <a:gd name="T23" fmla="*/ 37 h 105"/>
                <a:gd name="T24" fmla="*/ 0 w 22"/>
                <a:gd name="T25" fmla="*/ 46 h 105"/>
                <a:gd name="T26" fmla="*/ 6 w 22"/>
                <a:gd name="T27" fmla="*/ 5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105">
                  <a:moveTo>
                    <a:pt x="6" y="55"/>
                  </a:moveTo>
                  <a:cubicBezTo>
                    <a:pt x="11" y="56"/>
                    <a:pt x="8" y="79"/>
                    <a:pt x="10" y="89"/>
                  </a:cubicBezTo>
                  <a:cubicBezTo>
                    <a:pt x="11" y="82"/>
                    <a:pt x="13" y="92"/>
                    <a:pt x="15" y="90"/>
                  </a:cubicBezTo>
                  <a:cubicBezTo>
                    <a:pt x="14" y="85"/>
                    <a:pt x="13" y="79"/>
                    <a:pt x="13" y="71"/>
                  </a:cubicBezTo>
                  <a:cubicBezTo>
                    <a:pt x="15" y="67"/>
                    <a:pt x="17" y="80"/>
                    <a:pt x="16" y="90"/>
                  </a:cubicBezTo>
                  <a:cubicBezTo>
                    <a:pt x="19" y="78"/>
                    <a:pt x="20" y="105"/>
                    <a:pt x="22" y="88"/>
                  </a:cubicBezTo>
                  <a:cubicBezTo>
                    <a:pt x="20" y="51"/>
                    <a:pt x="18" y="26"/>
                    <a:pt x="11" y="0"/>
                  </a:cubicBezTo>
                  <a:cubicBezTo>
                    <a:pt x="12" y="21"/>
                    <a:pt x="14" y="44"/>
                    <a:pt x="12" y="61"/>
                  </a:cubicBezTo>
                  <a:cubicBezTo>
                    <a:pt x="7" y="54"/>
                    <a:pt x="7" y="54"/>
                    <a:pt x="7" y="54"/>
                  </a:cubicBezTo>
                  <a:cubicBezTo>
                    <a:pt x="11" y="35"/>
                    <a:pt x="8" y="23"/>
                    <a:pt x="9" y="4"/>
                  </a:cubicBezTo>
                  <a:cubicBezTo>
                    <a:pt x="6" y="46"/>
                    <a:pt x="6" y="46"/>
                    <a:pt x="6" y="46"/>
                  </a:cubicBezTo>
                  <a:cubicBezTo>
                    <a:pt x="3" y="66"/>
                    <a:pt x="2" y="53"/>
                    <a:pt x="1" y="37"/>
                  </a:cubicBezTo>
                  <a:cubicBezTo>
                    <a:pt x="1" y="41"/>
                    <a:pt x="1" y="45"/>
                    <a:pt x="0" y="46"/>
                  </a:cubicBezTo>
                  <a:cubicBezTo>
                    <a:pt x="2" y="47"/>
                    <a:pt x="5" y="92"/>
                    <a:pt x="6" y="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8" name="Freeform 25"/>
            <p:cNvSpPr/>
            <p:nvPr/>
          </p:nvSpPr>
          <p:spPr bwMode="auto">
            <a:xfrm>
              <a:off x="3652838" y="1651000"/>
              <a:ext cx="0" cy="1587"/>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1"/>
                    <a:pt x="0" y="1"/>
                    <a:pt x="0" y="1"/>
                  </a:cubicBezTo>
                  <a:cubicBezTo>
                    <a:pt x="0"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9" name="Freeform 26"/>
            <p:cNvSpPr/>
            <p:nvPr/>
          </p:nvSpPr>
          <p:spPr bwMode="auto">
            <a:xfrm>
              <a:off x="1766888" y="1071563"/>
              <a:ext cx="3175" cy="4762"/>
            </a:xfrm>
            <a:custGeom>
              <a:avLst/>
              <a:gdLst>
                <a:gd name="T0" fmla="*/ 3 w 3"/>
                <a:gd name="T1" fmla="*/ 0 h 3"/>
                <a:gd name="T2" fmla="*/ 1 w 3"/>
                <a:gd name="T3" fmla="*/ 0 h 3"/>
                <a:gd name="T4" fmla="*/ 3 w 3"/>
                <a:gd name="T5" fmla="*/ 0 h 3"/>
              </a:gdLst>
              <a:ahLst/>
              <a:cxnLst>
                <a:cxn ang="0">
                  <a:pos x="T0" y="T1"/>
                </a:cxn>
                <a:cxn ang="0">
                  <a:pos x="T2" y="T3"/>
                </a:cxn>
                <a:cxn ang="0">
                  <a:pos x="T4" y="T5"/>
                </a:cxn>
              </a:cxnLst>
              <a:rect l="0" t="0" r="r" b="b"/>
              <a:pathLst>
                <a:path w="3" h="3">
                  <a:moveTo>
                    <a:pt x="3" y="0"/>
                  </a:moveTo>
                  <a:cubicBezTo>
                    <a:pt x="2" y="0"/>
                    <a:pt x="2" y="0"/>
                    <a:pt x="1" y="0"/>
                  </a:cubicBezTo>
                  <a:cubicBezTo>
                    <a:pt x="0" y="3"/>
                    <a:pt x="1" y="2"/>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0" name="Freeform 27"/>
            <p:cNvSpPr/>
            <p:nvPr/>
          </p:nvSpPr>
          <p:spPr bwMode="auto">
            <a:xfrm>
              <a:off x="3208338" y="1016000"/>
              <a:ext cx="14288" cy="1587"/>
            </a:xfrm>
            <a:custGeom>
              <a:avLst/>
              <a:gdLst>
                <a:gd name="T0" fmla="*/ 10 w 10"/>
                <a:gd name="T1" fmla="*/ 0 h 1"/>
                <a:gd name="T2" fmla="*/ 0 w 10"/>
                <a:gd name="T3" fmla="*/ 0 h 1"/>
                <a:gd name="T4" fmla="*/ 10 w 10"/>
                <a:gd name="T5" fmla="*/ 0 h 1"/>
              </a:gdLst>
              <a:ahLst/>
              <a:cxnLst>
                <a:cxn ang="0">
                  <a:pos x="T0" y="T1"/>
                </a:cxn>
                <a:cxn ang="0">
                  <a:pos x="T2" y="T3"/>
                </a:cxn>
                <a:cxn ang="0">
                  <a:pos x="T4" y="T5"/>
                </a:cxn>
              </a:cxnLst>
              <a:rect l="0" t="0" r="r" b="b"/>
              <a:pathLst>
                <a:path w="10" h="1">
                  <a:moveTo>
                    <a:pt x="10" y="0"/>
                  </a:moveTo>
                  <a:cubicBezTo>
                    <a:pt x="6" y="0"/>
                    <a:pt x="3" y="0"/>
                    <a:pt x="0" y="0"/>
                  </a:cubicBezTo>
                  <a:cubicBezTo>
                    <a:pt x="3" y="1"/>
                    <a:pt x="6" y="1"/>
                    <a:pt x="1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1" name="Freeform 28"/>
            <p:cNvSpPr/>
            <p:nvPr/>
          </p:nvSpPr>
          <p:spPr bwMode="auto">
            <a:xfrm>
              <a:off x="3476626" y="1079500"/>
              <a:ext cx="12700" cy="1587"/>
            </a:xfrm>
            <a:custGeom>
              <a:avLst/>
              <a:gdLst>
                <a:gd name="T0" fmla="*/ 9 w 9"/>
                <a:gd name="T1" fmla="*/ 0 h 1"/>
                <a:gd name="T2" fmla="*/ 1 w 9"/>
                <a:gd name="T3" fmla="*/ 0 h 1"/>
                <a:gd name="T4" fmla="*/ 0 w 9"/>
                <a:gd name="T5" fmla="*/ 0 h 1"/>
                <a:gd name="T6" fmla="*/ 9 w 9"/>
                <a:gd name="T7" fmla="*/ 0 h 1"/>
              </a:gdLst>
              <a:ahLst/>
              <a:cxnLst>
                <a:cxn ang="0">
                  <a:pos x="T0" y="T1"/>
                </a:cxn>
                <a:cxn ang="0">
                  <a:pos x="T2" y="T3"/>
                </a:cxn>
                <a:cxn ang="0">
                  <a:pos x="T4" y="T5"/>
                </a:cxn>
                <a:cxn ang="0">
                  <a:pos x="T6" y="T7"/>
                </a:cxn>
              </a:cxnLst>
              <a:rect l="0" t="0" r="r" b="b"/>
              <a:pathLst>
                <a:path w="9" h="1">
                  <a:moveTo>
                    <a:pt x="9" y="0"/>
                  </a:moveTo>
                  <a:cubicBezTo>
                    <a:pt x="6" y="0"/>
                    <a:pt x="4" y="0"/>
                    <a:pt x="1" y="0"/>
                  </a:cubicBezTo>
                  <a:cubicBezTo>
                    <a:pt x="1" y="0"/>
                    <a:pt x="0" y="0"/>
                    <a:pt x="0" y="0"/>
                  </a:cubicBezTo>
                  <a:cubicBezTo>
                    <a:pt x="1" y="1"/>
                    <a:pt x="6" y="0"/>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2" name="Freeform 29"/>
            <p:cNvSpPr/>
            <p:nvPr/>
          </p:nvSpPr>
          <p:spPr bwMode="auto">
            <a:xfrm>
              <a:off x="2679701" y="1081088"/>
              <a:ext cx="11113" cy="1587"/>
            </a:xfrm>
            <a:custGeom>
              <a:avLst/>
              <a:gdLst>
                <a:gd name="T0" fmla="*/ 0 w 7"/>
                <a:gd name="T1" fmla="*/ 2 h 2"/>
                <a:gd name="T2" fmla="*/ 7 w 7"/>
                <a:gd name="T3" fmla="*/ 0 h 2"/>
                <a:gd name="T4" fmla="*/ 0 w 7"/>
                <a:gd name="T5" fmla="*/ 2 h 2"/>
              </a:gdLst>
              <a:ahLst/>
              <a:cxnLst>
                <a:cxn ang="0">
                  <a:pos x="T0" y="T1"/>
                </a:cxn>
                <a:cxn ang="0">
                  <a:pos x="T2" y="T3"/>
                </a:cxn>
                <a:cxn ang="0">
                  <a:pos x="T4" y="T5"/>
                </a:cxn>
              </a:cxnLst>
              <a:rect l="0" t="0" r="r" b="b"/>
              <a:pathLst>
                <a:path w="7" h="2">
                  <a:moveTo>
                    <a:pt x="0" y="2"/>
                  </a:moveTo>
                  <a:cubicBezTo>
                    <a:pt x="3" y="1"/>
                    <a:pt x="6" y="1"/>
                    <a:pt x="7" y="0"/>
                  </a:cubicBezTo>
                  <a:cubicBezTo>
                    <a:pt x="3" y="0"/>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3" name="Freeform 30"/>
            <p:cNvSpPr>
              <a:spLocks noEditPoints="1"/>
            </p:cNvSpPr>
            <p:nvPr/>
          </p:nvSpPr>
          <p:spPr bwMode="auto">
            <a:xfrm>
              <a:off x="1695339" y="962402"/>
              <a:ext cx="2011362" cy="1230312"/>
            </a:xfrm>
            <a:custGeom>
              <a:avLst/>
              <a:gdLst>
                <a:gd name="T0" fmla="*/ 1411 w 1427"/>
                <a:gd name="T1" fmla="*/ 193 h 871"/>
                <a:gd name="T2" fmla="*/ 1412 w 1427"/>
                <a:gd name="T3" fmla="*/ 150 h 871"/>
                <a:gd name="T4" fmla="*/ 1419 w 1427"/>
                <a:gd name="T5" fmla="*/ 186 h 871"/>
                <a:gd name="T6" fmla="*/ 1418 w 1427"/>
                <a:gd name="T7" fmla="*/ 128 h 871"/>
                <a:gd name="T8" fmla="*/ 1393 w 1427"/>
                <a:gd name="T9" fmla="*/ 77 h 871"/>
                <a:gd name="T10" fmla="*/ 1299 w 1427"/>
                <a:gd name="T11" fmla="*/ 27 h 871"/>
                <a:gd name="T12" fmla="*/ 1107 w 1427"/>
                <a:gd name="T13" fmla="*/ 43 h 871"/>
                <a:gd name="T14" fmla="*/ 1069 w 1427"/>
                <a:gd name="T15" fmla="*/ 20 h 871"/>
                <a:gd name="T16" fmla="*/ 986 w 1427"/>
                <a:gd name="T17" fmla="*/ 28 h 871"/>
                <a:gd name="T18" fmla="*/ 861 w 1427"/>
                <a:gd name="T19" fmla="*/ 31 h 871"/>
                <a:gd name="T20" fmla="*/ 821 w 1427"/>
                <a:gd name="T21" fmla="*/ 18 h 871"/>
                <a:gd name="T22" fmla="*/ 742 w 1427"/>
                <a:gd name="T23" fmla="*/ 24 h 871"/>
                <a:gd name="T24" fmla="*/ 660 w 1427"/>
                <a:gd name="T25" fmla="*/ 14 h 871"/>
                <a:gd name="T26" fmla="*/ 626 w 1427"/>
                <a:gd name="T27" fmla="*/ 12 h 871"/>
                <a:gd name="T28" fmla="*/ 322 w 1427"/>
                <a:gd name="T29" fmla="*/ 40 h 871"/>
                <a:gd name="T30" fmla="*/ 275 w 1427"/>
                <a:gd name="T31" fmla="*/ 21 h 871"/>
                <a:gd name="T32" fmla="*/ 339 w 1427"/>
                <a:gd name="T33" fmla="*/ 21 h 871"/>
                <a:gd name="T34" fmla="*/ 156 w 1427"/>
                <a:gd name="T35" fmla="*/ 20 h 871"/>
                <a:gd name="T36" fmla="*/ 123 w 1427"/>
                <a:gd name="T37" fmla="*/ 14 h 871"/>
                <a:gd name="T38" fmla="*/ 69 w 1427"/>
                <a:gd name="T39" fmla="*/ 35 h 871"/>
                <a:gd name="T40" fmla="*/ 6 w 1427"/>
                <a:gd name="T41" fmla="*/ 205 h 871"/>
                <a:gd name="T42" fmla="*/ 22 w 1427"/>
                <a:gd name="T43" fmla="*/ 148 h 871"/>
                <a:gd name="T44" fmla="*/ 52 w 1427"/>
                <a:gd name="T45" fmla="*/ 64 h 871"/>
                <a:gd name="T46" fmla="*/ 33 w 1427"/>
                <a:gd name="T47" fmla="*/ 147 h 871"/>
                <a:gd name="T48" fmla="*/ 26 w 1427"/>
                <a:gd name="T49" fmla="*/ 257 h 871"/>
                <a:gd name="T50" fmla="*/ 29 w 1427"/>
                <a:gd name="T51" fmla="*/ 409 h 871"/>
                <a:gd name="T52" fmla="*/ 11 w 1427"/>
                <a:gd name="T53" fmla="*/ 376 h 871"/>
                <a:gd name="T54" fmla="*/ 3 w 1427"/>
                <a:gd name="T55" fmla="*/ 579 h 871"/>
                <a:gd name="T56" fmla="*/ 28 w 1427"/>
                <a:gd name="T57" fmla="*/ 664 h 871"/>
                <a:gd name="T58" fmla="*/ 11 w 1427"/>
                <a:gd name="T59" fmla="*/ 513 h 871"/>
                <a:gd name="T60" fmla="*/ 32 w 1427"/>
                <a:gd name="T61" fmla="*/ 495 h 871"/>
                <a:gd name="T62" fmla="*/ 34 w 1427"/>
                <a:gd name="T63" fmla="*/ 721 h 871"/>
                <a:gd name="T64" fmla="*/ 48 w 1427"/>
                <a:gd name="T65" fmla="*/ 802 h 871"/>
                <a:gd name="T66" fmla="*/ 68 w 1427"/>
                <a:gd name="T67" fmla="*/ 829 h 871"/>
                <a:gd name="T68" fmla="*/ 152 w 1427"/>
                <a:gd name="T69" fmla="*/ 869 h 871"/>
                <a:gd name="T70" fmla="*/ 323 w 1427"/>
                <a:gd name="T71" fmla="*/ 861 h 871"/>
                <a:gd name="T72" fmla="*/ 513 w 1427"/>
                <a:gd name="T73" fmla="*/ 862 h 871"/>
                <a:gd name="T74" fmla="*/ 867 w 1427"/>
                <a:gd name="T75" fmla="*/ 861 h 871"/>
                <a:gd name="T76" fmla="*/ 903 w 1427"/>
                <a:gd name="T77" fmla="*/ 851 h 871"/>
                <a:gd name="T78" fmla="*/ 1188 w 1427"/>
                <a:gd name="T79" fmla="*/ 845 h 871"/>
                <a:gd name="T80" fmla="*/ 1311 w 1427"/>
                <a:gd name="T81" fmla="*/ 846 h 871"/>
                <a:gd name="T82" fmla="*/ 1368 w 1427"/>
                <a:gd name="T83" fmla="*/ 800 h 871"/>
                <a:gd name="T84" fmla="*/ 1383 w 1427"/>
                <a:gd name="T85" fmla="*/ 412 h 871"/>
                <a:gd name="T86" fmla="*/ 1400 w 1427"/>
                <a:gd name="T87" fmla="*/ 502 h 871"/>
                <a:gd name="T88" fmla="*/ 1411 w 1427"/>
                <a:gd name="T89" fmla="*/ 402 h 871"/>
                <a:gd name="T90" fmla="*/ 1407 w 1427"/>
                <a:gd name="T91" fmla="*/ 338 h 871"/>
                <a:gd name="T92" fmla="*/ 1227 w 1427"/>
                <a:gd name="T93" fmla="*/ 62 h 871"/>
                <a:gd name="T94" fmla="*/ 1127 w 1427"/>
                <a:gd name="T95" fmla="*/ 69 h 871"/>
                <a:gd name="T96" fmla="*/ 952 w 1427"/>
                <a:gd name="T97" fmla="*/ 60 h 871"/>
                <a:gd name="T98" fmla="*/ 908 w 1427"/>
                <a:gd name="T99" fmla="*/ 66 h 871"/>
                <a:gd name="T100" fmla="*/ 621 w 1427"/>
                <a:gd name="T101" fmla="*/ 52 h 871"/>
                <a:gd name="T102" fmla="*/ 696 w 1427"/>
                <a:gd name="T103" fmla="*/ 67 h 871"/>
                <a:gd name="T104" fmla="*/ 444 w 1427"/>
                <a:gd name="T105" fmla="*/ 57 h 871"/>
                <a:gd name="T106" fmla="*/ 322 w 1427"/>
                <a:gd name="T107" fmla="*/ 69 h 871"/>
                <a:gd name="T108" fmla="*/ 55 w 1427"/>
                <a:gd name="T109" fmla="*/ 157 h 871"/>
                <a:gd name="T110" fmla="*/ 115 w 1427"/>
                <a:gd name="T111" fmla="*/ 68 h 871"/>
                <a:gd name="T112" fmla="*/ 60 w 1427"/>
                <a:gd name="T113" fmla="*/ 137 h 871"/>
                <a:gd name="T114" fmla="*/ 68 w 1427"/>
                <a:gd name="T115" fmla="*/ 424 h 871"/>
                <a:gd name="T116" fmla="*/ 595 w 1427"/>
                <a:gd name="T117" fmla="*/ 833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27" h="871">
                  <a:moveTo>
                    <a:pt x="1409" y="244"/>
                  </a:moveTo>
                  <a:cubicBezTo>
                    <a:pt x="1415" y="283"/>
                    <a:pt x="1416" y="244"/>
                    <a:pt x="1421" y="285"/>
                  </a:cubicBezTo>
                  <a:cubicBezTo>
                    <a:pt x="1426" y="285"/>
                    <a:pt x="1427" y="269"/>
                    <a:pt x="1426" y="246"/>
                  </a:cubicBezTo>
                  <a:cubicBezTo>
                    <a:pt x="1424" y="261"/>
                    <a:pt x="1418" y="237"/>
                    <a:pt x="1414" y="257"/>
                  </a:cubicBezTo>
                  <a:cubicBezTo>
                    <a:pt x="1412" y="223"/>
                    <a:pt x="1401" y="226"/>
                    <a:pt x="1406" y="189"/>
                  </a:cubicBezTo>
                  <a:cubicBezTo>
                    <a:pt x="1407" y="190"/>
                    <a:pt x="1407" y="190"/>
                    <a:pt x="1407" y="190"/>
                  </a:cubicBezTo>
                  <a:cubicBezTo>
                    <a:pt x="1403" y="174"/>
                    <a:pt x="1403" y="174"/>
                    <a:pt x="1403" y="174"/>
                  </a:cubicBezTo>
                  <a:cubicBezTo>
                    <a:pt x="1405" y="153"/>
                    <a:pt x="1405" y="153"/>
                    <a:pt x="1405" y="153"/>
                  </a:cubicBezTo>
                  <a:cubicBezTo>
                    <a:pt x="1411" y="166"/>
                    <a:pt x="1408" y="183"/>
                    <a:pt x="1411" y="193"/>
                  </a:cubicBezTo>
                  <a:cubicBezTo>
                    <a:pt x="1414" y="180"/>
                    <a:pt x="1413" y="171"/>
                    <a:pt x="1411" y="162"/>
                  </a:cubicBezTo>
                  <a:cubicBezTo>
                    <a:pt x="1410" y="158"/>
                    <a:pt x="1409" y="154"/>
                    <a:pt x="1407" y="146"/>
                  </a:cubicBezTo>
                  <a:cubicBezTo>
                    <a:pt x="1407" y="142"/>
                    <a:pt x="1406" y="139"/>
                    <a:pt x="1405" y="135"/>
                  </a:cubicBezTo>
                  <a:cubicBezTo>
                    <a:pt x="1404" y="131"/>
                    <a:pt x="1403" y="126"/>
                    <a:pt x="1402" y="122"/>
                  </a:cubicBezTo>
                  <a:cubicBezTo>
                    <a:pt x="1401" y="113"/>
                    <a:pt x="1401" y="112"/>
                    <a:pt x="1402" y="113"/>
                  </a:cubicBezTo>
                  <a:cubicBezTo>
                    <a:pt x="1403" y="114"/>
                    <a:pt x="1404" y="116"/>
                    <a:pt x="1405" y="119"/>
                  </a:cubicBezTo>
                  <a:cubicBezTo>
                    <a:pt x="1406" y="121"/>
                    <a:pt x="1407" y="124"/>
                    <a:pt x="1408" y="128"/>
                  </a:cubicBezTo>
                  <a:cubicBezTo>
                    <a:pt x="1409" y="131"/>
                    <a:pt x="1410" y="135"/>
                    <a:pt x="1411" y="139"/>
                  </a:cubicBezTo>
                  <a:cubicBezTo>
                    <a:pt x="1412" y="143"/>
                    <a:pt x="1412" y="147"/>
                    <a:pt x="1412" y="150"/>
                  </a:cubicBezTo>
                  <a:cubicBezTo>
                    <a:pt x="1413" y="153"/>
                    <a:pt x="1413" y="155"/>
                    <a:pt x="1414" y="157"/>
                  </a:cubicBezTo>
                  <a:cubicBezTo>
                    <a:pt x="1414" y="158"/>
                    <a:pt x="1415" y="159"/>
                    <a:pt x="1415" y="159"/>
                  </a:cubicBezTo>
                  <a:cubicBezTo>
                    <a:pt x="1415" y="157"/>
                    <a:pt x="1415" y="155"/>
                    <a:pt x="1415" y="153"/>
                  </a:cubicBezTo>
                  <a:cubicBezTo>
                    <a:pt x="1415" y="149"/>
                    <a:pt x="1415" y="146"/>
                    <a:pt x="1415" y="143"/>
                  </a:cubicBezTo>
                  <a:cubicBezTo>
                    <a:pt x="1415" y="136"/>
                    <a:pt x="1416" y="131"/>
                    <a:pt x="1417" y="132"/>
                  </a:cubicBezTo>
                  <a:cubicBezTo>
                    <a:pt x="1417" y="137"/>
                    <a:pt x="1418" y="141"/>
                    <a:pt x="1418" y="145"/>
                  </a:cubicBezTo>
                  <a:cubicBezTo>
                    <a:pt x="1418" y="148"/>
                    <a:pt x="1418" y="151"/>
                    <a:pt x="1418" y="153"/>
                  </a:cubicBezTo>
                  <a:cubicBezTo>
                    <a:pt x="1418" y="157"/>
                    <a:pt x="1419" y="159"/>
                    <a:pt x="1419" y="161"/>
                  </a:cubicBezTo>
                  <a:cubicBezTo>
                    <a:pt x="1420" y="166"/>
                    <a:pt x="1420" y="171"/>
                    <a:pt x="1419" y="186"/>
                  </a:cubicBezTo>
                  <a:cubicBezTo>
                    <a:pt x="1417" y="171"/>
                    <a:pt x="1417" y="189"/>
                    <a:pt x="1415" y="186"/>
                  </a:cubicBezTo>
                  <a:cubicBezTo>
                    <a:pt x="1417" y="190"/>
                    <a:pt x="1417" y="219"/>
                    <a:pt x="1416" y="239"/>
                  </a:cubicBezTo>
                  <a:cubicBezTo>
                    <a:pt x="1421" y="244"/>
                    <a:pt x="1420" y="222"/>
                    <a:pt x="1422" y="209"/>
                  </a:cubicBezTo>
                  <a:cubicBezTo>
                    <a:pt x="1419" y="197"/>
                    <a:pt x="1420" y="184"/>
                    <a:pt x="1421" y="173"/>
                  </a:cubicBezTo>
                  <a:cubicBezTo>
                    <a:pt x="1422" y="167"/>
                    <a:pt x="1422" y="161"/>
                    <a:pt x="1422" y="156"/>
                  </a:cubicBezTo>
                  <a:cubicBezTo>
                    <a:pt x="1422" y="153"/>
                    <a:pt x="1422" y="149"/>
                    <a:pt x="1421" y="145"/>
                  </a:cubicBezTo>
                  <a:cubicBezTo>
                    <a:pt x="1421" y="143"/>
                    <a:pt x="1421" y="141"/>
                    <a:pt x="1420" y="140"/>
                  </a:cubicBezTo>
                  <a:cubicBezTo>
                    <a:pt x="1420" y="138"/>
                    <a:pt x="1419" y="136"/>
                    <a:pt x="1419" y="135"/>
                  </a:cubicBezTo>
                  <a:cubicBezTo>
                    <a:pt x="1418" y="132"/>
                    <a:pt x="1418" y="130"/>
                    <a:pt x="1418" y="128"/>
                  </a:cubicBezTo>
                  <a:cubicBezTo>
                    <a:pt x="1417" y="126"/>
                    <a:pt x="1417" y="125"/>
                    <a:pt x="1416" y="123"/>
                  </a:cubicBezTo>
                  <a:cubicBezTo>
                    <a:pt x="1416" y="121"/>
                    <a:pt x="1415" y="119"/>
                    <a:pt x="1415" y="118"/>
                  </a:cubicBezTo>
                  <a:cubicBezTo>
                    <a:pt x="1415" y="116"/>
                    <a:pt x="1416" y="116"/>
                    <a:pt x="1417" y="118"/>
                  </a:cubicBezTo>
                  <a:cubicBezTo>
                    <a:pt x="1419" y="121"/>
                    <a:pt x="1422" y="130"/>
                    <a:pt x="1422" y="128"/>
                  </a:cubicBezTo>
                  <a:cubicBezTo>
                    <a:pt x="1421" y="120"/>
                    <a:pt x="1419" y="114"/>
                    <a:pt x="1418" y="111"/>
                  </a:cubicBezTo>
                  <a:cubicBezTo>
                    <a:pt x="1416" y="108"/>
                    <a:pt x="1415" y="107"/>
                    <a:pt x="1415" y="107"/>
                  </a:cubicBezTo>
                  <a:cubicBezTo>
                    <a:pt x="1413" y="107"/>
                    <a:pt x="1413" y="109"/>
                    <a:pt x="1410" y="104"/>
                  </a:cubicBezTo>
                  <a:cubicBezTo>
                    <a:pt x="1407" y="98"/>
                    <a:pt x="1404" y="93"/>
                    <a:pt x="1401" y="89"/>
                  </a:cubicBezTo>
                  <a:cubicBezTo>
                    <a:pt x="1399" y="84"/>
                    <a:pt x="1396" y="80"/>
                    <a:pt x="1393" y="77"/>
                  </a:cubicBezTo>
                  <a:cubicBezTo>
                    <a:pt x="1388" y="70"/>
                    <a:pt x="1384" y="65"/>
                    <a:pt x="1380" y="60"/>
                  </a:cubicBezTo>
                  <a:cubicBezTo>
                    <a:pt x="1378" y="57"/>
                    <a:pt x="1376" y="55"/>
                    <a:pt x="1373" y="53"/>
                  </a:cubicBezTo>
                  <a:cubicBezTo>
                    <a:pt x="1371" y="50"/>
                    <a:pt x="1369" y="48"/>
                    <a:pt x="1366" y="46"/>
                  </a:cubicBezTo>
                  <a:cubicBezTo>
                    <a:pt x="1363" y="44"/>
                    <a:pt x="1360" y="42"/>
                    <a:pt x="1357" y="39"/>
                  </a:cubicBezTo>
                  <a:cubicBezTo>
                    <a:pt x="1353" y="38"/>
                    <a:pt x="1350" y="35"/>
                    <a:pt x="1345" y="33"/>
                  </a:cubicBezTo>
                  <a:cubicBezTo>
                    <a:pt x="1337" y="32"/>
                    <a:pt x="1326" y="29"/>
                    <a:pt x="1314" y="28"/>
                  </a:cubicBezTo>
                  <a:cubicBezTo>
                    <a:pt x="1312" y="28"/>
                    <a:pt x="1311" y="28"/>
                    <a:pt x="1309" y="27"/>
                  </a:cubicBezTo>
                  <a:cubicBezTo>
                    <a:pt x="1307" y="27"/>
                    <a:pt x="1306" y="27"/>
                    <a:pt x="1304" y="27"/>
                  </a:cubicBezTo>
                  <a:cubicBezTo>
                    <a:pt x="1302" y="27"/>
                    <a:pt x="1301" y="27"/>
                    <a:pt x="1299" y="27"/>
                  </a:cubicBezTo>
                  <a:cubicBezTo>
                    <a:pt x="1296" y="27"/>
                    <a:pt x="1296" y="27"/>
                    <a:pt x="1296" y="27"/>
                  </a:cubicBezTo>
                  <a:cubicBezTo>
                    <a:pt x="1294" y="27"/>
                    <a:pt x="1294" y="27"/>
                    <a:pt x="1294" y="27"/>
                  </a:cubicBezTo>
                  <a:cubicBezTo>
                    <a:pt x="1290" y="27"/>
                    <a:pt x="1285" y="27"/>
                    <a:pt x="1280" y="27"/>
                  </a:cubicBezTo>
                  <a:cubicBezTo>
                    <a:pt x="1260" y="28"/>
                    <a:pt x="1238" y="27"/>
                    <a:pt x="1220" y="27"/>
                  </a:cubicBezTo>
                  <a:cubicBezTo>
                    <a:pt x="1224" y="25"/>
                    <a:pt x="1219" y="23"/>
                    <a:pt x="1217" y="22"/>
                  </a:cubicBezTo>
                  <a:cubicBezTo>
                    <a:pt x="1196" y="29"/>
                    <a:pt x="1203" y="26"/>
                    <a:pt x="1176" y="31"/>
                  </a:cubicBezTo>
                  <a:cubicBezTo>
                    <a:pt x="1199" y="34"/>
                    <a:pt x="1199" y="34"/>
                    <a:pt x="1199" y="34"/>
                  </a:cubicBezTo>
                  <a:cubicBezTo>
                    <a:pt x="1181" y="34"/>
                    <a:pt x="1166" y="40"/>
                    <a:pt x="1150" y="36"/>
                  </a:cubicBezTo>
                  <a:cubicBezTo>
                    <a:pt x="1172" y="43"/>
                    <a:pt x="1120" y="41"/>
                    <a:pt x="1107" y="43"/>
                  </a:cubicBezTo>
                  <a:cubicBezTo>
                    <a:pt x="1088" y="41"/>
                    <a:pt x="1069" y="46"/>
                    <a:pt x="1059" y="41"/>
                  </a:cubicBezTo>
                  <a:cubicBezTo>
                    <a:pt x="1062" y="41"/>
                    <a:pt x="1062" y="41"/>
                    <a:pt x="1062" y="41"/>
                  </a:cubicBezTo>
                  <a:cubicBezTo>
                    <a:pt x="1035" y="40"/>
                    <a:pt x="1035" y="40"/>
                    <a:pt x="1035" y="40"/>
                  </a:cubicBezTo>
                  <a:cubicBezTo>
                    <a:pt x="1038" y="34"/>
                    <a:pt x="1038" y="34"/>
                    <a:pt x="1038" y="34"/>
                  </a:cubicBezTo>
                  <a:cubicBezTo>
                    <a:pt x="1019" y="31"/>
                    <a:pt x="997" y="36"/>
                    <a:pt x="1003" y="38"/>
                  </a:cubicBezTo>
                  <a:cubicBezTo>
                    <a:pt x="983" y="36"/>
                    <a:pt x="995" y="36"/>
                    <a:pt x="992" y="32"/>
                  </a:cubicBezTo>
                  <a:cubicBezTo>
                    <a:pt x="1003" y="30"/>
                    <a:pt x="1027" y="25"/>
                    <a:pt x="1034" y="30"/>
                  </a:cubicBezTo>
                  <a:cubicBezTo>
                    <a:pt x="1032" y="30"/>
                    <a:pt x="1028" y="29"/>
                    <a:pt x="1027" y="30"/>
                  </a:cubicBezTo>
                  <a:cubicBezTo>
                    <a:pt x="1078" y="33"/>
                    <a:pt x="1043" y="22"/>
                    <a:pt x="1069" y="20"/>
                  </a:cubicBezTo>
                  <a:cubicBezTo>
                    <a:pt x="1056" y="20"/>
                    <a:pt x="1046" y="17"/>
                    <a:pt x="1032" y="18"/>
                  </a:cubicBezTo>
                  <a:cubicBezTo>
                    <a:pt x="1025" y="19"/>
                    <a:pt x="998" y="21"/>
                    <a:pt x="985" y="24"/>
                  </a:cubicBezTo>
                  <a:cubicBezTo>
                    <a:pt x="1003" y="21"/>
                    <a:pt x="1013" y="24"/>
                    <a:pt x="1027" y="26"/>
                  </a:cubicBezTo>
                  <a:cubicBezTo>
                    <a:pt x="1015" y="25"/>
                    <a:pt x="1013" y="29"/>
                    <a:pt x="1003" y="27"/>
                  </a:cubicBezTo>
                  <a:cubicBezTo>
                    <a:pt x="1006" y="26"/>
                    <a:pt x="1006" y="26"/>
                    <a:pt x="1006" y="26"/>
                  </a:cubicBezTo>
                  <a:cubicBezTo>
                    <a:pt x="993" y="28"/>
                    <a:pt x="993" y="28"/>
                    <a:pt x="993" y="28"/>
                  </a:cubicBezTo>
                  <a:cubicBezTo>
                    <a:pt x="991" y="24"/>
                    <a:pt x="956" y="27"/>
                    <a:pt x="976" y="22"/>
                  </a:cubicBezTo>
                  <a:cubicBezTo>
                    <a:pt x="958" y="23"/>
                    <a:pt x="970" y="26"/>
                    <a:pt x="953" y="27"/>
                  </a:cubicBezTo>
                  <a:cubicBezTo>
                    <a:pt x="986" y="28"/>
                    <a:pt x="986" y="28"/>
                    <a:pt x="986" y="28"/>
                  </a:cubicBezTo>
                  <a:cubicBezTo>
                    <a:pt x="986" y="33"/>
                    <a:pt x="986" y="33"/>
                    <a:pt x="986" y="33"/>
                  </a:cubicBezTo>
                  <a:cubicBezTo>
                    <a:pt x="974" y="35"/>
                    <a:pt x="971" y="32"/>
                    <a:pt x="957" y="33"/>
                  </a:cubicBezTo>
                  <a:cubicBezTo>
                    <a:pt x="959" y="37"/>
                    <a:pt x="959" y="37"/>
                    <a:pt x="959" y="37"/>
                  </a:cubicBezTo>
                  <a:cubicBezTo>
                    <a:pt x="935" y="33"/>
                    <a:pt x="935" y="33"/>
                    <a:pt x="935" y="33"/>
                  </a:cubicBezTo>
                  <a:cubicBezTo>
                    <a:pt x="938" y="36"/>
                    <a:pt x="920" y="35"/>
                    <a:pt x="915" y="36"/>
                  </a:cubicBezTo>
                  <a:cubicBezTo>
                    <a:pt x="902" y="34"/>
                    <a:pt x="911" y="27"/>
                    <a:pt x="889" y="31"/>
                  </a:cubicBezTo>
                  <a:cubicBezTo>
                    <a:pt x="890" y="31"/>
                    <a:pt x="890" y="31"/>
                    <a:pt x="890" y="31"/>
                  </a:cubicBezTo>
                  <a:cubicBezTo>
                    <a:pt x="878" y="33"/>
                    <a:pt x="870" y="34"/>
                    <a:pt x="852" y="33"/>
                  </a:cubicBezTo>
                  <a:cubicBezTo>
                    <a:pt x="853" y="32"/>
                    <a:pt x="858" y="31"/>
                    <a:pt x="861" y="31"/>
                  </a:cubicBezTo>
                  <a:cubicBezTo>
                    <a:pt x="835" y="28"/>
                    <a:pt x="795" y="36"/>
                    <a:pt x="784" y="29"/>
                  </a:cubicBezTo>
                  <a:cubicBezTo>
                    <a:pt x="786" y="25"/>
                    <a:pt x="796" y="27"/>
                    <a:pt x="797" y="23"/>
                  </a:cubicBezTo>
                  <a:cubicBezTo>
                    <a:pt x="835" y="28"/>
                    <a:pt x="824" y="16"/>
                    <a:pt x="870" y="19"/>
                  </a:cubicBezTo>
                  <a:cubicBezTo>
                    <a:pt x="872" y="29"/>
                    <a:pt x="908" y="14"/>
                    <a:pt x="917" y="23"/>
                  </a:cubicBezTo>
                  <a:cubicBezTo>
                    <a:pt x="899" y="22"/>
                    <a:pt x="875" y="28"/>
                    <a:pt x="878" y="29"/>
                  </a:cubicBezTo>
                  <a:cubicBezTo>
                    <a:pt x="895" y="28"/>
                    <a:pt x="918" y="28"/>
                    <a:pt x="929" y="29"/>
                  </a:cubicBezTo>
                  <a:cubicBezTo>
                    <a:pt x="919" y="26"/>
                    <a:pt x="922" y="21"/>
                    <a:pt x="930" y="17"/>
                  </a:cubicBezTo>
                  <a:cubicBezTo>
                    <a:pt x="903" y="20"/>
                    <a:pt x="855" y="14"/>
                    <a:pt x="817" y="13"/>
                  </a:cubicBezTo>
                  <a:cubicBezTo>
                    <a:pt x="821" y="18"/>
                    <a:pt x="821" y="18"/>
                    <a:pt x="821" y="18"/>
                  </a:cubicBezTo>
                  <a:cubicBezTo>
                    <a:pt x="789" y="23"/>
                    <a:pt x="825" y="13"/>
                    <a:pt x="800" y="13"/>
                  </a:cubicBezTo>
                  <a:cubicBezTo>
                    <a:pt x="788" y="17"/>
                    <a:pt x="788" y="17"/>
                    <a:pt x="788" y="17"/>
                  </a:cubicBezTo>
                  <a:cubicBezTo>
                    <a:pt x="787" y="16"/>
                    <a:pt x="787" y="16"/>
                    <a:pt x="787" y="16"/>
                  </a:cubicBezTo>
                  <a:cubicBezTo>
                    <a:pt x="768" y="22"/>
                    <a:pt x="768" y="22"/>
                    <a:pt x="768" y="22"/>
                  </a:cubicBezTo>
                  <a:cubicBezTo>
                    <a:pt x="781" y="21"/>
                    <a:pt x="775" y="17"/>
                    <a:pt x="790" y="20"/>
                  </a:cubicBezTo>
                  <a:cubicBezTo>
                    <a:pt x="803" y="21"/>
                    <a:pt x="789" y="24"/>
                    <a:pt x="786" y="27"/>
                  </a:cubicBezTo>
                  <a:cubicBezTo>
                    <a:pt x="777" y="25"/>
                    <a:pt x="745" y="27"/>
                    <a:pt x="765" y="23"/>
                  </a:cubicBezTo>
                  <a:cubicBezTo>
                    <a:pt x="730" y="28"/>
                    <a:pt x="730" y="28"/>
                    <a:pt x="730" y="28"/>
                  </a:cubicBezTo>
                  <a:cubicBezTo>
                    <a:pt x="730" y="26"/>
                    <a:pt x="738" y="25"/>
                    <a:pt x="742" y="24"/>
                  </a:cubicBezTo>
                  <a:cubicBezTo>
                    <a:pt x="717" y="25"/>
                    <a:pt x="717" y="25"/>
                    <a:pt x="717" y="25"/>
                  </a:cubicBezTo>
                  <a:cubicBezTo>
                    <a:pt x="718" y="24"/>
                    <a:pt x="718" y="24"/>
                    <a:pt x="718" y="24"/>
                  </a:cubicBezTo>
                  <a:cubicBezTo>
                    <a:pt x="698" y="27"/>
                    <a:pt x="670" y="27"/>
                    <a:pt x="654" y="31"/>
                  </a:cubicBezTo>
                  <a:cubicBezTo>
                    <a:pt x="688" y="35"/>
                    <a:pt x="638" y="36"/>
                    <a:pt x="641" y="39"/>
                  </a:cubicBezTo>
                  <a:cubicBezTo>
                    <a:pt x="629" y="38"/>
                    <a:pt x="625" y="28"/>
                    <a:pt x="651" y="24"/>
                  </a:cubicBezTo>
                  <a:cubicBezTo>
                    <a:pt x="658" y="28"/>
                    <a:pt x="676" y="23"/>
                    <a:pt x="689" y="23"/>
                  </a:cubicBezTo>
                  <a:cubicBezTo>
                    <a:pt x="672" y="21"/>
                    <a:pt x="667" y="24"/>
                    <a:pt x="653" y="24"/>
                  </a:cubicBezTo>
                  <a:cubicBezTo>
                    <a:pt x="663" y="22"/>
                    <a:pt x="636" y="21"/>
                    <a:pt x="636" y="19"/>
                  </a:cubicBezTo>
                  <a:cubicBezTo>
                    <a:pt x="638" y="17"/>
                    <a:pt x="643" y="12"/>
                    <a:pt x="660" y="14"/>
                  </a:cubicBezTo>
                  <a:cubicBezTo>
                    <a:pt x="686" y="15"/>
                    <a:pt x="663" y="19"/>
                    <a:pt x="671" y="19"/>
                  </a:cubicBezTo>
                  <a:cubicBezTo>
                    <a:pt x="677" y="24"/>
                    <a:pt x="706" y="18"/>
                    <a:pt x="722" y="19"/>
                  </a:cubicBezTo>
                  <a:cubicBezTo>
                    <a:pt x="723" y="20"/>
                    <a:pt x="718" y="20"/>
                    <a:pt x="716" y="21"/>
                  </a:cubicBezTo>
                  <a:cubicBezTo>
                    <a:pt x="729" y="20"/>
                    <a:pt x="757" y="20"/>
                    <a:pt x="759" y="17"/>
                  </a:cubicBezTo>
                  <a:cubicBezTo>
                    <a:pt x="726" y="19"/>
                    <a:pt x="726" y="19"/>
                    <a:pt x="726" y="19"/>
                  </a:cubicBezTo>
                  <a:cubicBezTo>
                    <a:pt x="718" y="18"/>
                    <a:pt x="736" y="16"/>
                    <a:pt x="726" y="14"/>
                  </a:cubicBezTo>
                  <a:cubicBezTo>
                    <a:pt x="718" y="15"/>
                    <a:pt x="709" y="15"/>
                    <a:pt x="699" y="14"/>
                  </a:cubicBezTo>
                  <a:cubicBezTo>
                    <a:pt x="701" y="13"/>
                    <a:pt x="701" y="13"/>
                    <a:pt x="701" y="13"/>
                  </a:cubicBezTo>
                  <a:cubicBezTo>
                    <a:pt x="681" y="10"/>
                    <a:pt x="649" y="11"/>
                    <a:pt x="626" y="12"/>
                  </a:cubicBezTo>
                  <a:cubicBezTo>
                    <a:pt x="621" y="21"/>
                    <a:pt x="609" y="26"/>
                    <a:pt x="599" y="34"/>
                  </a:cubicBezTo>
                  <a:cubicBezTo>
                    <a:pt x="564" y="35"/>
                    <a:pt x="528" y="34"/>
                    <a:pt x="491" y="33"/>
                  </a:cubicBezTo>
                  <a:cubicBezTo>
                    <a:pt x="492" y="34"/>
                    <a:pt x="492" y="36"/>
                    <a:pt x="490" y="38"/>
                  </a:cubicBezTo>
                  <a:cubicBezTo>
                    <a:pt x="479" y="35"/>
                    <a:pt x="460" y="37"/>
                    <a:pt x="461" y="33"/>
                  </a:cubicBezTo>
                  <a:cubicBezTo>
                    <a:pt x="450" y="37"/>
                    <a:pt x="418" y="40"/>
                    <a:pt x="424" y="44"/>
                  </a:cubicBezTo>
                  <a:cubicBezTo>
                    <a:pt x="423" y="45"/>
                    <a:pt x="421" y="45"/>
                    <a:pt x="420" y="45"/>
                  </a:cubicBezTo>
                  <a:cubicBezTo>
                    <a:pt x="406" y="40"/>
                    <a:pt x="386" y="37"/>
                    <a:pt x="350" y="36"/>
                  </a:cubicBezTo>
                  <a:cubicBezTo>
                    <a:pt x="343" y="36"/>
                    <a:pt x="342" y="38"/>
                    <a:pt x="344" y="42"/>
                  </a:cubicBezTo>
                  <a:cubicBezTo>
                    <a:pt x="336" y="41"/>
                    <a:pt x="329" y="40"/>
                    <a:pt x="322" y="40"/>
                  </a:cubicBezTo>
                  <a:cubicBezTo>
                    <a:pt x="327" y="38"/>
                    <a:pt x="331" y="36"/>
                    <a:pt x="342" y="35"/>
                  </a:cubicBezTo>
                  <a:cubicBezTo>
                    <a:pt x="285" y="34"/>
                    <a:pt x="285" y="34"/>
                    <a:pt x="285" y="34"/>
                  </a:cubicBezTo>
                  <a:cubicBezTo>
                    <a:pt x="290" y="32"/>
                    <a:pt x="290" y="32"/>
                    <a:pt x="290" y="32"/>
                  </a:cubicBezTo>
                  <a:cubicBezTo>
                    <a:pt x="268" y="35"/>
                    <a:pt x="268" y="35"/>
                    <a:pt x="268" y="35"/>
                  </a:cubicBezTo>
                  <a:cubicBezTo>
                    <a:pt x="280" y="34"/>
                    <a:pt x="299" y="35"/>
                    <a:pt x="295" y="39"/>
                  </a:cubicBezTo>
                  <a:cubicBezTo>
                    <a:pt x="270" y="42"/>
                    <a:pt x="255" y="38"/>
                    <a:pt x="234" y="43"/>
                  </a:cubicBezTo>
                  <a:cubicBezTo>
                    <a:pt x="234" y="36"/>
                    <a:pt x="227" y="34"/>
                    <a:pt x="234" y="30"/>
                  </a:cubicBezTo>
                  <a:cubicBezTo>
                    <a:pt x="236" y="30"/>
                    <a:pt x="236" y="30"/>
                    <a:pt x="237" y="30"/>
                  </a:cubicBezTo>
                  <a:cubicBezTo>
                    <a:pt x="245" y="26"/>
                    <a:pt x="262" y="22"/>
                    <a:pt x="275" y="21"/>
                  </a:cubicBezTo>
                  <a:cubicBezTo>
                    <a:pt x="228" y="18"/>
                    <a:pt x="240" y="21"/>
                    <a:pt x="199" y="19"/>
                  </a:cubicBezTo>
                  <a:cubicBezTo>
                    <a:pt x="196" y="15"/>
                    <a:pt x="237" y="14"/>
                    <a:pt x="227" y="11"/>
                  </a:cubicBezTo>
                  <a:cubicBezTo>
                    <a:pt x="266" y="14"/>
                    <a:pt x="266" y="14"/>
                    <a:pt x="266" y="14"/>
                  </a:cubicBezTo>
                  <a:cubicBezTo>
                    <a:pt x="259" y="14"/>
                    <a:pt x="259" y="15"/>
                    <a:pt x="255" y="16"/>
                  </a:cubicBezTo>
                  <a:cubicBezTo>
                    <a:pt x="282" y="12"/>
                    <a:pt x="291" y="16"/>
                    <a:pt x="311" y="11"/>
                  </a:cubicBezTo>
                  <a:cubicBezTo>
                    <a:pt x="324" y="13"/>
                    <a:pt x="292" y="15"/>
                    <a:pt x="306" y="16"/>
                  </a:cubicBezTo>
                  <a:cubicBezTo>
                    <a:pt x="294" y="16"/>
                    <a:pt x="282" y="21"/>
                    <a:pt x="277" y="25"/>
                  </a:cubicBezTo>
                  <a:cubicBezTo>
                    <a:pt x="307" y="26"/>
                    <a:pt x="294" y="19"/>
                    <a:pt x="320" y="17"/>
                  </a:cubicBezTo>
                  <a:cubicBezTo>
                    <a:pt x="339" y="21"/>
                    <a:pt x="339" y="21"/>
                    <a:pt x="339" y="21"/>
                  </a:cubicBezTo>
                  <a:cubicBezTo>
                    <a:pt x="350" y="20"/>
                    <a:pt x="335" y="19"/>
                    <a:pt x="334" y="18"/>
                  </a:cubicBezTo>
                  <a:cubicBezTo>
                    <a:pt x="349" y="16"/>
                    <a:pt x="354" y="19"/>
                    <a:pt x="365" y="19"/>
                  </a:cubicBezTo>
                  <a:cubicBezTo>
                    <a:pt x="361" y="18"/>
                    <a:pt x="354" y="17"/>
                    <a:pt x="356" y="16"/>
                  </a:cubicBezTo>
                  <a:cubicBezTo>
                    <a:pt x="374" y="19"/>
                    <a:pt x="391" y="17"/>
                    <a:pt x="408" y="23"/>
                  </a:cubicBezTo>
                  <a:cubicBezTo>
                    <a:pt x="398" y="20"/>
                    <a:pt x="419" y="15"/>
                    <a:pt x="426" y="14"/>
                  </a:cubicBezTo>
                  <a:cubicBezTo>
                    <a:pt x="392" y="8"/>
                    <a:pt x="392" y="8"/>
                    <a:pt x="392" y="8"/>
                  </a:cubicBezTo>
                  <a:cubicBezTo>
                    <a:pt x="349" y="10"/>
                    <a:pt x="323" y="7"/>
                    <a:pt x="276" y="10"/>
                  </a:cubicBezTo>
                  <a:cubicBezTo>
                    <a:pt x="279" y="8"/>
                    <a:pt x="279" y="8"/>
                    <a:pt x="279" y="8"/>
                  </a:cubicBezTo>
                  <a:cubicBezTo>
                    <a:pt x="206" y="0"/>
                    <a:pt x="218" y="20"/>
                    <a:pt x="156" y="20"/>
                  </a:cubicBezTo>
                  <a:cubicBezTo>
                    <a:pt x="155" y="19"/>
                    <a:pt x="155" y="18"/>
                    <a:pt x="154" y="18"/>
                  </a:cubicBezTo>
                  <a:cubicBezTo>
                    <a:pt x="153" y="18"/>
                    <a:pt x="152" y="17"/>
                    <a:pt x="150" y="17"/>
                  </a:cubicBezTo>
                  <a:cubicBezTo>
                    <a:pt x="145" y="17"/>
                    <a:pt x="140" y="17"/>
                    <a:pt x="134" y="18"/>
                  </a:cubicBezTo>
                  <a:cubicBezTo>
                    <a:pt x="123" y="20"/>
                    <a:pt x="114" y="23"/>
                    <a:pt x="115" y="20"/>
                  </a:cubicBezTo>
                  <a:cubicBezTo>
                    <a:pt x="119" y="19"/>
                    <a:pt x="122" y="18"/>
                    <a:pt x="125" y="17"/>
                  </a:cubicBezTo>
                  <a:cubicBezTo>
                    <a:pt x="127" y="17"/>
                    <a:pt x="130" y="17"/>
                    <a:pt x="131" y="16"/>
                  </a:cubicBezTo>
                  <a:cubicBezTo>
                    <a:pt x="135" y="15"/>
                    <a:pt x="137" y="15"/>
                    <a:pt x="137" y="14"/>
                  </a:cubicBezTo>
                  <a:cubicBezTo>
                    <a:pt x="138" y="13"/>
                    <a:pt x="135" y="13"/>
                    <a:pt x="130" y="12"/>
                  </a:cubicBezTo>
                  <a:cubicBezTo>
                    <a:pt x="128" y="13"/>
                    <a:pt x="125" y="13"/>
                    <a:pt x="123" y="14"/>
                  </a:cubicBezTo>
                  <a:cubicBezTo>
                    <a:pt x="121" y="15"/>
                    <a:pt x="119" y="15"/>
                    <a:pt x="117" y="16"/>
                  </a:cubicBezTo>
                  <a:cubicBezTo>
                    <a:pt x="113" y="18"/>
                    <a:pt x="109" y="20"/>
                    <a:pt x="105" y="22"/>
                  </a:cubicBezTo>
                  <a:cubicBezTo>
                    <a:pt x="103" y="23"/>
                    <a:pt x="100" y="24"/>
                    <a:pt x="98" y="25"/>
                  </a:cubicBezTo>
                  <a:cubicBezTo>
                    <a:pt x="96" y="27"/>
                    <a:pt x="93" y="28"/>
                    <a:pt x="90" y="29"/>
                  </a:cubicBezTo>
                  <a:cubicBezTo>
                    <a:pt x="89" y="30"/>
                    <a:pt x="87" y="31"/>
                    <a:pt x="86" y="32"/>
                  </a:cubicBezTo>
                  <a:cubicBezTo>
                    <a:pt x="84" y="32"/>
                    <a:pt x="83" y="33"/>
                    <a:pt x="81" y="34"/>
                  </a:cubicBezTo>
                  <a:cubicBezTo>
                    <a:pt x="78" y="36"/>
                    <a:pt x="75" y="38"/>
                    <a:pt x="71" y="40"/>
                  </a:cubicBezTo>
                  <a:cubicBezTo>
                    <a:pt x="75" y="35"/>
                    <a:pt x="71" y="37"/>
                    <a:pt x="69" y="37"/>
                  </a:cubicBezTo>
                  <a:cubicBezTo>
                    <a:pt x="68" y="37"/>
                    <a:pt x="67" y="37"/>
                    <a:pt x="69" y="35"/>
                  </a:cubicBezTo>
                  <a:cubicBezTo>
                    <a:pt x="70" y="33"/>
                    <a:pt x="74" y="30"/>
                    <a:pt x="81" y="26"/>
                  </a:cubicBezTo>
                  <a:cubicBezTo>
                    <a:pt x="60" y="37"/>
                    <a:pt x="46" y="51"/>
                    <a:pt x="36" y="65"/>
                  </a:cubicBezTo>
                  <a:cubicBezTo>
                    <a:pt x="31" y="71"/>
                    <a:pt x="28" y="78"/>
                    <a:pt x="25" y="84"/>
                  </a:cubicBezTo>
                  <a:cubicBezTo>
                    <a:pt x="23" y="90"/>
                    <a:pt x="21" y="97"/>
                    <a:pt x="20" y="103"/>
                  </a:cubicBezTo>
                  <a:cubicBezTo>
                    <a:pt x="15" y="122"/>
                    <a:pt x="14" y="133"/>
                    <a:pt x="13" y="140"/>
                  </a:cubicBezTo>
                  <a:cubicBezTo>
                    <a:pt x="12" y="147"/>
                    <a:pt x="11" y="150"/>
                    <a:pt x="10" y="153"/>
                  </a:cubicBezTo>
                  <a:cubicBezTo>
                    <a:pt x="8" y="156"/>
                    <a:pt x="6" y="160"/>
                    <a:pt x="7" y="183"/>
                  </a:cubicBezTo>
                  <a:cubicBezTo>
                    <a:pt x="5" y="176"/>
                    <a:pt x="5" y="176"/>
                    <a:pt x="5" y="176"/>
                  </a:cubicBezTo>
                  <a:cubicBezTo>
                    <a:pt x="6" y="205"/>
                    <a:pt x="6" y="205"/>
                    <a:pt x="6" y="205"/>
                  </a:cubicBezTo>
                  <a:cubicBezTo>
                    <a:pt x="9" y="195"/>
                    <a:pt x="9" y="195"/>
                    <a:pt x="9" y="195"/>
                  </a:cubicBezTo>
                  <a:cubicBezTo>
                    <a:pt x="13" y="230"/>
                    <a:pt x="13" y="230"/>
                    <a:pt x="13" y="230"/>
                  </a:cubicBezTo>
                  <a:cubicBezTo>
                    <a:pt x="16" y="251"/>
                    <a:pt x="16" y="221"/>
                    <a:pt x="19" y="224"/>
                  </a:cubicBezTo>
                  <a:cubicBezTo>
                    <a:pt x="14" y="217"/>
                    <a:pt x="14" y="217"/>
                    <a:pt x="14" y="217"/>
                  </a:cubicBezTo>
                  <a:cubicBezTo>
                    <a:pt x="15" y="203"/>
                    <a:pt x="12" y="183"/>
                    <a:pt x="15" y="180"/>
                  </a:cubicBezTo>
                  <a:cubicBezTo>
                    <a:pt x="15" y="203"/>
                    <a:pt x="19" y="198"/>
                    <a:pt x="21" y="207"/>
                  </a:cubicBezTo>
                  <a:cubicBezTo>
                    <a:pt x="19" y="185"/>
                    <a:pt x="19" y="185"/>
                    <a:pt x="19" y="185"/>
                  </a:cubicBezTo>
                  <a:cubicBezTo>
                    <a:pt x="22" y="178"/>
                    <a:pt x="22" y="178"/>
                    <a:pt x="22" y="178"/>
                  </a:cubicBezTo>
                  <a:cubicBezTo>
                    <a:pt x="22" y="167"/>
                    <a:pt x="22" y="157"/>
                    <a:pt x="22" y="148"/>
                  </a:cubicBezTo>
                  <a:cubicBezTo>
                    <a:pt x="22" y="135"/>
                    <a:pt x="24" y="124"/>
                    <a:pt x="25" y="113"/>
                  </a:cubicBezTo>
                  <a:cubicBezTo>
                    <a:pt x="23" y="120"/>
                    <a:pt x="22" y="126"/>
                    <a:pt x="22" y="131"/>
                  </a:cubicBezTo>
                  <a:cubicBezTo>
                    <a:pt x="22" y="134"/>
                    <a:pt x="22" y="137"/>
                    <a:pt x="21" y="139"/>
                  </a:cubicBezTo>
                  <a:cubicBezTo>
                    <a:pt x="21" y="142"/>
                    <a:pt x="21" y="145"/>
                    <a:pt x="20" y="148"/>
                  </a:cubicBezTo>
                  <a:cubicBezTo>
                    <a:pt x="18" y="140"/>
                    <a:pt x="18" y="125"/>
                    <a:pt x="23" y="107"/>
                  </a:cubicBezTo>
                  <a:cubicBezTo>
                    <a:pt x="28" y="89"/>
                    <a:pt x="38" y="70"/>
                    <a:pt x="53" y="54"/>
                  </a:cubicBezTo>
                  <a:cubicBezTo>
                    <a:pt x="55" y="54"/>
                    <a:pt x="65" y="46"/>
                    <a:pt x="61" y="50"/>
                  </a:cubicBezTo>
                  <a:cubicBezTo>
                    <a:pt x="61" y="51"/>
                    <a:pt x="55" y="56"/>
                    <a:pt x="53" y="59"/>
                  </a:cubicBezTo>
                  <a:cubicBezTo>
                    <a:pt x="55" y="59"/>
                    <a:pt x="52" y="63"/>
                    <a:pt x="52" y="64"/>
                  </a:cubicBezTo>
                  <a:cubicBezTo>
                    <a:pt x="52" y="65"/>
                    <a:pt x="53" y="64"/>
                    <a:pt x="56" y="62"/>
                  </a:cubicBezTo>
                  <a:cubicBezTo>
                    <a:pt x="58" y="60"/>
                    <a:pt x="63" y="56"/>
                    <a:pt x="70" y="50"/>
                  </a:cubicBezTo>
                  <a:cubicBezTo>
                    <a:pt x="68" y="53"/>
                    <a:pt x="66" y="57"/>
                    <a:pt x="63" y="61"/>
                  </a:cubicBezTo>
                  <a:cubicBezTo>
                    <a:pt x="61" y="65"/>
                    <a:pt x="59" y="69"/>
                    <a:pt x="57" y="73"/>
                  </a:cubicBezTo>
                  <a:cubicBezTo>
                    <a:pt x="53" y="81"/>
                    <a:pt x="51" y="87"/>
                    <a:pt x="52" y="87"/>
                  </a:cubicBezTo>
                  <a:cubicBezTo>
                    <a:pt x="47" y="95"/>
                    <a:pt x="42" y="106"/>
                    <a:pt x="39" y="117"/>
                  </a:cubicBezTo>
                  <a:cubicBezTo>
                    <a:pt x="37" y="123"/>
                    <a:pt x="35" y="128"/>
                    <a:pt x="35" y="133"/>
                  </a:cubicBezTo>
                  <a:cubicBezTo>
                    <a:pt x="34" y="136"/>
                    <a:pt x="34" y="138"/>
                    <a:pt x="33" y="141"/>
                  </a:cubicBezTo>
                  <a:cubicBezTo>
                    <a:pt x="33" y="143"/>
                    <a:pt x="33" y="145"/>
                    <a:pt x="33" y="147"/>
                  </a:cubicBezTo>
                  <a:cubicBezTo>
                    <a:pt x="32" y="146"/>
                    <a:pt x="32" y="146"/>
                    <a:pt x="32" y="146"/>
                  </a:cubicBezTo>
                  <a:cubicBezTo>
                    <a:pt x="32" y="148"/>
                    <a:pt x="31" y="151"/>
                    <a:pt x="31" y="153"/>
                  </a:cubicBezTo>
                  <a:cubicBezTo>
                    <a:pt x="32" y="155"/>
                    <a:pt x="32" y="157"/>
                    <a:pt x="32" y="159"/>
                  </a:cubicBezTo>
                  <a:cubicBezTo>
                    <a:pt x="32" y="163"/>
                    <a:pt x="32" y="168"/>
                    <a:pt x="32" y="172"/>
                  </a:cubicBezTo>
                  <a:cubicBezTo>
                    <a:pt x="33" y="180"/>
                    <a:pt x="33" y="187"/>
                    <a:pt x="31" y="188"/>
                  </a:cubicBezTo>
                  <a:cubicBezTo>
                    <a:pt x="32" y="196"/>
                    <a:pt x="33" y="216"/>
                    <a:pt x="35" y="195"/>
                  </a:cubicBezTo>
                  <a:cubicBezTo>
                    <a:pt x="38" y="230"/>
                    <a:pt x="38" y="230"/>
                    <a:pt x="38" y="230"/>
                  </a:cubicBezTo>
                  <a:cubicBezTo>
                    <a:pt x="31" y="224"/>
                    <a:pt x="29" y="257"/>
                    <a:pt x="23" y="223"/>
                  </a:cubicBezTo>
                  <a:cubicBezTo>
                    <a:pt x="24" y="224"/>
                    <a:pt x="24" y="237"/>
                    <a:pt x="26" y="257"/>
                  </a:cubicBezTo>
                  <a:cubicBezTo>
                    <a:pt x="25" y="256"/>
                    <a:pt x="25" y="256"/>
                    <a:pt x="25" y="256"/>
                  </a:cubicBezTo>
                  <a:cubicBezTo>
                    <a:pt x="25" y="255"/>
                    <a:pt x="24" y="254"/>
                    <a:pt x="24" y="253"/>
                  </a:cubicBezTo>
                  <a:cubicBezTo>
                    <a:pt x="24" y="249"/>
                    <a:pt x="24" y="247"/>
                    <a:pt x="25" y="246"/>
                  </a:cubicBezTo>
                  <a:cubicBezTo>
                    <a:pt x="20" y="234"/>
                    <a:pt x="19" y="252"/>
                    <a:pt x="18" y="271"/>
                  </a:cubicBezTo>
                  <a:cubicBezTo>
                    <a:pt x="22" y="275"/>
                    <a:pt x="22" y="275"/>
                    <a:pt x="22" y="275"/>
                  </a:cubicBezTo>
                  <a:cubicBezTo>
                    <a:pt x="20" y="291"/>
                    <a:pt x="17" y="301"/>
                    <a:pt x="18" y="323"/>
                  </a:cubicBezTo>
                  <a:cubicBezTo>
                    <a:pt x="33" y="374"/>
                    <a:pt x="33" y="374"/>
                    <a:pt x="33" y="374"/>
                  </a:cubicBezTo>
                  <a:cubicBezTo>
                    <a:pt x="33" y="379"/>
                    <a:pt x="34" y="384"/>
                    <a:pt x="34" y="389"/>
                  </a:cubicBezTo>
                  <a:cubicBezTo>
                    <a:pt x="32" y="396"/>
                    <a:pt x="33" y="418"/>
                    <a:pt x="29" y="409"/>
                  </a:cubicBezTo>
                  <a:cubicBezTo>
                    <a:pt x="27" y="411"/>
                    <a:pt x="26" y="404"/>
                    <a:pt x="27" y="394"/>
                  </a:cubicBezTo>
                  <a:cubicBezTo>
                    <a:pt x="27" y="393"/>
                    <a:pt x="28" y="395"/>
                    <a:pt x="28" y="394"/>
                  </a:cubicBezTo>
                  <a:cubicBezTo>
                    <a:pt x="26" y="391"/>
                    <a:pt x="23" y="390"/>
                    <a:pt x="20" y="401"/>
                  </a:cubicBezTo>
                  <a:cubicBezTo>
                    <a:pt x="21" y="389"/>
                    <a:pt x="21" y="388"/>
                    <a:pt x="19" y="379"/>
                  </a:cubicBezTo>
                  <a:cubicBezTo>
                    <a:pt x="19" y="392"/>
                    <a:pt x="19" y="392"/>
                    <a:pt x="19" y="392"/>
                  </a:cubicBezTo>
                  <a:cubicBezTo>
                    <a:pt x="18" y="373"/>
                    <a:pt x="12" y="345"/>
                    <a:pt x="9" y="346"/>
                  </a:cubicBezTo>
                  <a:cubicBezTo>
                    <a:pt x="14" y="351"/>
                    <a:pt x="9" y="363"/>
                    <a:pt x="8" y="373"/>
                  </a:cubicBezTo>
                  <a:cubicBezTo>
                    <a:pt x="7" y="365"/>
                    <a:pt x="5" y="349"/>
                    <a:pt x="4" y="362"/>
                  </a:cubicBezTo>
                  <a:cubicBezTo>
                    <a:pt x="6" y="366"/>
                    <a:pt x="9" y="399"/>
                    <a:pt x="11" y="376"/>
                  </a:cubicBezTo>
                  <a:cubicBezTo>
                    <a:pt x="12" y="386"/>
                    <a:pt x="14" y="399"/>
                    <a:pt x="13" y="410"/>
                  </a:cubicBezTo>
                  <a:cubicBezTo>
                    <a:pt x="11" y="397"/>
                    <a:pt x="9" y="406"/>
                    <a:pt x="6" y="402"/>
                  </a:cubicBezTo>
                  <a:cubicBezTo>
                    <a:pt x="9" y="414"/>
                    <a:pt x="12" y="414"/>
                    <a:pt x="14" y="416"/>
                  </a:cubicBezTo>
                  <a:cubicBezTo>
                    <a:pt x="10" y="450"/>
                    <a:pt x="1" y="463"/>
                    <a:pt x="4" y="502"/>
                  </a:cubicBezTo>
                  <a:cubicBezTo>
                    <a:pt x="5" y="507"/>
                    <a:pt x="3" y="478"/>
                    <a:pt x="6" y="482"/>
                  </a:cubicBezTo>
                  <a:cubicBezTo>
                    <a:pt x="12" y="510"/>
                    <a:pt x="0" y="518"/>
                    <a:pt x="2" y="542"/>
                  </a:cubicBezTo>
                  <a:cubicBezTo>
                    <a:pt x="8" y="536"/>
                    <a:pt x="8" y="536"/>
                    <a:pt x="8" y="536"/>
                  </a:cubicBezTo>
                  <a:cubicBezTo>
                    <a:pt x="9" y="543"/>
                    <a:pt x="10" y="561"/>
                    <a:pt x="10" y="570"/>
                  </a:cubicBezTo>
                  <a:cubicBezTo>
                    <a:pt x="8" y="573"/>
                    <a:pt x="5" y="599"/>
                    <a:pt x="3" y="579"/>
                  </a:cubicBezTo>
                  <a:cubicBezTo>
                    <a:pt x="0" y="621"/>
                    <a:pt x="14" y="616"/>
                    <a:pt x="13" y="664"/>
                  </a:cubicBezTo>
                  <a:cubicBezTo>
                    <a:pt x="14" y="642"/>
                    <a:pt x="14" y="639"/>
                    <a:pt x="14" y="622"/>
                  </a:cubicBezTo>
                  <a:cubicBezTo>
                    <a:pt x="17" y="640"/>
                    <a:pt x="16" y="625"/>
                    <a:pt x="20" y="627"/>
                  </a:cubicBezTo>
                  <a:cubicBezTo>
                    <a:pt x="16" y="638"/>
                    <a:pt x="19" y="674"/>
                    <a:pt x="15" y="649"/>
                  </a:cubicBezTo>
                  <a:cubicBezTo>
                    <a:pt x="15" y="664"/>
                    <a:pt x="14" y="694"/>
                    <a:pt x="17" y="700"/>
                  </a:cubicBezTo>
                  <a:cubicBezTo>
                    <a:pt x="18" y="688"/>
                    <a:pt x="18" y="688"/>
                    <a:pt x="18" y="688"/>
                  </a:cubicBezTo>
                  <a:cubicBezTo>
                    <a:pt x="18" y="709"/>
                    <a:pt x="22" y="730"/>
                    <a:pt x="25" y="739"/>
                  </a:cubicBezTo>
                  <a:cubicBezTo>
                    <a:pt x="25" y="712"/>
                    <a:pt x="18" y="713"/>
                    <a:pt x="19" y="679"/>
                  </a:cubicBezTo>
                  <a:cubicBezTo>
                    <a:pt x="23" y="643"/>
                    <a:pt x="23" y="688"/>
                    <a:pt x="28" y="664"/>
                  </a:cubicBezTo>
                  <a:cubicBezTo>
                    <a:pt x="24" y="638"/>
                    <a:pt x="24" y="638"/>
                    <a:pt x="24" y="638"/>
                  </a:cubicBezTo>
                  <a:cubicBezTo>
                    <a:pt x="23" y="650"/>
                    <a:pt x="23" y="650"/>
                    <a:pt x="23" y="650"/>
                  </a:cubicBezTo>
                  <a:cubicBezTo>
                    <a:pt x="18" y="646"/>
                    <a:pt x="24" y="610"/>
                    <a:pt x="17" y="613"/>
                  </a:cubicBezTo>
                  <a:cubicBezTo>
                    <a:pt x="23" y="587"/>
                    <a:pt x="19" y="579"/>
                    <a:pt x="24" y="550"/>
                  </a:cubicBezTo>
                  <a:cubicBezTo>
                    <a:pt x="22" y="543"/>
                    <a:pt x="22" y="554"/>
                    <a:pt x="21" y="562"/>
                  </a:cubicBezTo>
                  <a:cubicBezTo>
                    <a:pt x="22" y="547"/>
                    <a:pt x="15" y="547"/>
                    <a:pt x="19" y="527"/>
                  </a:cubicBezTo>
                  <a:cubicBezTo>
                    <a:pt x="20" y="517"/>
                    <a:pt x="15" y="524"/>
                    <a:pt x="15" y="542"/>
                  </a:cubicBezTo>
                  <a:cubicBezTo>
                    <a:pt x="15" y="527"/>
                    <a:pt x="14" y="513"/>
                    <a:pt x="15" y="496"/>
                  </a:cubicBezTo>
                  <a:cubicBezTo>
                    <a:pt x="11" y="513"/>
                    <a:pt x="11" y="513"/>
                    <a:pt x="11" y="513"/>
                  </a:cubicBezTo>
                  <a:cubicBezTo>
                    <a:pt x="10" y="496"/>
                    <a:pt x="10" y="496"/>
                    <a:pt x="10" y="496"/>
                  </a:cubicBezTo>
                  <a:cubicBezTo>
                    <a:pt x="8" y="510"/>
                    <a:pt x="8" y="510"/>
                    <a:pt x="8" y="510"/>
                  </a:cubicBezTo>
                  <a:cubicBezTo>
                    <a:pt x="7" y="477"/>
                    <a:pt x="8" y="440"/>
                    <a:pt x="14" y="422"/>
                  </a:cubicBezTo>
                  <a:cubicBezTo>
                    <a:pt x="18" y="451"/>
                    <a:pt x="16" y="498"/>
                    <a:pt x="23" y="515"/>
                  </a:cubicBezTo>
                  <a:cubicBezTo>
                    <a:pt x="25" y="508"/>
                    <a:pt x="18" y="492"/>
                    <a:pt x="24" y="483"/>
                  </a:cubicBezTo>
                  <a:cubicBezTo>
                    <a:pt x="20" y="475"/>
                    <a:pt x="20" y="475"/>
                    <a:pt x="20" y="475"/>
                  </a:cubicBezTo>
                  <a:cubicBezTo>
                    <a:pt x="19" y="465"/>
                    <a:pt x="18" y="442"/>
                    <a:pt x="21" y="440"/>
                  </a:cubicBezTo>
                  <a:cubicBezTo>
                    <a:pt x="24" y="467"/>
                    <a:pt x="28" y="474"/>
                    <a:pt x="31" y="488"/>
                  </a:cubicBezTo>
                  <a:cubicBezTo>
                    <a:pt x="32" y="488"/>
                    <a:pt x="32" y="491"/>
                    <a:pt x="32" y="495"/>
                  </a:cubicBezTo>
                  <a:cubicBezTo>
                    <a:pt x="32" y="495"/>
                    <a:pt x="32" y="495"/>
                    <a:pt x="33" y="495"/>
                  </a:cubicBezTo>
                  <a:cubicBezTo>
                    <a:pt x="32" y="495"/>
                    <a:pt x="32" y="495"/>
                    <a:pt x="32" y="495"/>
                  </a:cubicBezTo>
                  <a:cubicBezTo>
                    <a:pt x="33" y="503"/>
                    <a:pt x="32" y="516"/>
                    <a:pt x="33" y="524"/>
                  </a:cubicBezTo>
                  <a:cubicBezTo>
                    <a:pt x="32" y="534"/>
                    <a:pt x="30" y="527"/>
                    <a:pt x="29" y="526"/>
                  </a:cubicBezTo>
                  <a:cubicBezTo>
                    <a:pt x="25" y="559"/>
                    <a:pt x="37" y="582"/>
                    <a:pt x="34" y="617"/>
                  </a:cubicBezTo>
                  <a:cubicBezTo>
                    <a:pt x="30" y="617"/>
                    <a:pt x="30" y="645"/>
                    <a:pt x="28" y="636"/>
                  </a:cubicBezTo>
                  <a:cubicBezTo>
                    <a:pt x="27" y="657"/>
                    <a:pt x="31" y="668"/>
                    <a:pt x="34" y="681"/>
                  </a:cubicBezTo>
                  <a:cubicBezTo>
                    <a:pt x="30" y="684"/>
                    <a:pt x="33" y="712"/>
                    <a:pt x="29" y="702"/>
                  </a:cubicBezTo>
                  <a:cubicBezTo>
                    <a:pt x="34" y="721"/>
                    <a:pt x="34" y="721"/>
                    <a:pt x="34" y="721"/>
                  </a:cubicBezTo>
                  <a:cubicBezTo>
                    <a:pt x="33" y="727"/>
                    <a:pt x="34" y="737"/>
                    <a:pt x="34" y="746"/>
                  </a:cubicBezTo>
                  <a:cubicBezTo>
                    <a:pt x="34" y="747"/>
                    <a:pt x="34" y="748"/>
                    <a:pt x="34" y="749"/>
                  </a:cubicBezTo>
                  <a:cubicBezTo>
                    <a:pt x="34" y="751"/>
                    <a:pt x="34" y="752"/>
                    <a:pt x="34" y="754"/>
                  </a:cubicBezTo>
                  <a:cubicBezTo>
                    <a:pt x="34" y="756"/>
                    <a:pt x="34" y="759"/>
                    <a:pt x="34" y="761"/>
                  </a:cubicBezTo>
                  <a:cubicBezTo>
                    <a:pt x="34" y="766"/>
                    <a:pt x="34" y="770"/>
                    <a:pt x="34" y="771"/>
                  </a:cubicBezTo>
                  <a:cubicBezTo>
                    <a:pt x="36" y="781"/>
                    <a:pt x="38" y="782"/>
                    <a:pt x="40" y="784"/>
                  </a:cubicBezTo>
                  <a:cubicBezTo>
                    <a:pt x="41" y="785"/>
                    <a:pt x="41" y="786"/>
                    <a:pt x="43" y="789"/>
                  </a:cubicBezTo>
                  <a:cubicBezTo>
                    <a:pt x="43" y="790"/>
                    <a:pt x="44" y="792"/>
                    <a:pt x="45" y="794"/>
                  </a:cubicBezTo>
                  <a:cubicBezTo>
                    <a:pt x="45" y="796"/>
                    <a:pt x="46" y="799"/>
                    <a:pt x="48" y="802"/>
                  </a:cubicBezTo>
                  <a:cubicBezTo>
                    <a:pt x="47" y="801"/>
                    <a:pt x="47" y="803"/>
                    <a:pt x="45" y="798"/>
                  </a:cubicBezTo>
                  <a:cubicBezTo>
                    <a:pt x="46" y="801"/>
                    <a:pt x="47" y="805"/>
                    <a:pt x="49" y="809"/>
                  </a:cubicBezTo>
                  <a:cubicBezTo>
                    <a:pt x="51" y="811"/>
                    <a:pt x="52" y="813"/>
                    <a:pt x="53" y="816"/>
                  </a:cubicBezTo>
                  <a:cubicBezTo>
                    <a:pt x="55" y="818"/>
                    <a:pt x="56" y="820"/>
                    <a:pt x="58" y="822"/>
                  </a:cubicBezTo>
                  <a:cubicBezTo>
                    <a:pt x="60" y="824"/>
                    <a:pt x="61" y="826"/>
                    <a:pt x="63" y="828"/>
                  </a:cubicBezTo>
                  <a:cubicBezTo>
                    <a:pt x="65" y="830"/>
                    <a:pt x="67" y="832"/>
                    <a:pt x="69" y="833"/>
                  </a:cubicBezTo>
                  <a:cubicBezTo>
                    <a:pt x="73" y="836"/>
                    <a:pt x="76" y="839"/>
                    <a:pt x="79" y="841"/>
                  </a:cubicBezTo>
                  <a:cubicBezTo>
                    <a:pt x="72" y="834"/>
                    <a:pt x="72" y="833"/>
                    <a:pt x="70" y="832"/>
                  </a:cubicBezTo>
                  <a:cubicBezTo>
                    <a:pt x="70" y="831"/>
                    <a:pt x="69" y="830"/>
                    <a:pt x="68" y="829"/>
                  </a:cubicBezTo>
                  <a:cubicBezTo>
                    <a:pt x="67" y="827"/>
                    <a:pt x="64" y="825"/>
                    <a:pt x="61" y="820"/>
                  </a:cubicBezTo>
                  <a:cubicBezTo>
                    <a:pt x="62" y="820"/>
                    <a:pt x="67" y="824"/>
                    <a:pt x="74" y="830"/>
                  </a:cubicBezTo>
                  <a:cubicBezTo>
                    <a:pt x="81" y="836"/>
                    <a:pt x="91" y="843"/>
                    <a:pt x="102" y="850"/>
                  </a:cubicBezTo>
                  <a:cubicBezTo>
                    <a:pt x="98" y="849"/>
                    <a:pt x="95" y="848"/>
                    <a:pt x="93" y="847"/>
                  </a:cubicBezTo>
                  <a:cubicBezTo>
                    <a:pt x="92" y="847"/>
                    <a:pt x="91" y="847"/>
                    <a:pt x="91" y="847"/>
                  </a:cubicBezTo>
                  <a:cubicBezTo>
                    <a:pt x="91" y="848"/>
                    <a:pt x="94" y="851"/>
                    <a:pt x="98" y="854"/>
                  </a:cubicBezTo>
                  <a:cubicBezTo>
                    <a:pt x="106" y="859"/>
                    <a:pt x="117" y="863"/>
                    <a:pt x="109" y="862"/>
                  </a:cubicBezTo>
                  <a:cubicBezTo>
                    <a:pt x="122" y="867"/>
                    <a:pt x="135" y="869"/>
                    <a:pt x="147" y="869"/>
                  </a:cubicBezTo>
                  <a:cubicBezTo>
                    <a:pt x="149" y="869"/>
                    <a:pt x="150" y="869"/>
                    <a:pt x="152" y="869"/>
                  </a:cubicBezTo>
                  <a:cubicBezTo>
                    <a:pt x="153" y="869"/>
                    <a:pt x="154" y="868"/>
                    <a:pt x="155" y="868"/>
                  </a:cubicBezTo>
                  <a:cubicBezTo>
                    <a:pt x="157" y="868"/>
                    <a:pt x="159" y="868"/>
                    <a:pt x="161" y="868"/>
                  </a:cubicBezTo>
                  <a:cubicBezTo>
                    <a:pt x="165" y="867"/>
                    <a:pt x="168" y="867"/>
                    <a:pt x="172" y="866"/>
                  </a:cubicBezTo>
                  <a:cubicBezTo>
                    <a:pt x="187" y="864"/>
                    <a:pt x="201" y="861"/>
                    <a:pt x="218" y="858"/>
                  </a:cubicBezTo>
                  <a:cubicBezTo>
                    <a:pt x="258" y="858"/>
                    <a:pt x="307" y="860"/>
                    <a:pt x="338" y="855"/>
                  </a:cubicBezTo>
                  <a:cubicBezTo>
                    <a:pt x="334" y="855"/>
                    <a:pt x="334" y="855"/>
                    <a:pt x="334" y="855"/>
                  </a:cubicBezTo>
                  <a:cubicBezTo>
                    <a:pt x="352" y="852"/>
                    <a:pt x="352" y="852"/>
                    <a:pt x="352" y="852"/>
                  </a:cubicBezTo>
                  <a:cubicBezTo>
                    <a:pt x="363" y="852"/>
                    <a:pt x="352" y="858"/>
                    <a:pt x="369" y="856"/>
                  </a:cubicBezTo>
                  <a:cubicBezTo>
                    <a:pt x="363" y="861"/>
                    <a:pt x="340" y="857"/>
                    <a:pt x="323" y="861"/>
                  </a:cubicBezTo>
                  <a:cubicBezTo>
                    <a:pt x="352" y="865"/>
                    <a:pt x="296" y="865"/>
                    <a:pt x="315" y="869"/>
                  </a:cubicBezTo>
                  <a:cubicBezTo>
                    <a:pt x="327" y="859"/>
                    <a:pt x="377" y="868"/>
                    <a:pt x="403" y="862"/>
                  </a:cubicBezTo>
                  <a:cubicBezTo>
                    <a:pt x="427" y="863"/>
                    <a:pt x="391" y="867"/>
                    <a:pt x="404" y="867"/>
                  </a:cubicBezTo>
                  <a:cubicBezTo>
                    <a:pt x="411" y="864"/>
                    <a:pt x="411" y="864"/>
                    <a:pt x="411" y="864"/>
                  </a:cubicBezTo>
                  <a:cubicBezTo>
                    <a:pt x="421" y="865"/>
                    <a:pt x="424" y="866"/>
                    <a:pt x="424" y="868"/>
                  </a:cubicBezTo>
                  <a:cubicBezTo>
                    <a:pt x="450" y="870"/>
                    <a:pt x="480" y="868"/>
                    <a:pt x="502" y="864"/>
                  </a:cubicBezTo>
                  <a:cubicBezTo>
                    <a:pt x="474" y="866"/>
                    <a:pt x="512" y="859"/>
                    <a:pt x="484" y="859"/>
                  </a:cubicBezTo>
                  <a:cubicBezTo>
                    <a:pt x="492" y="857"/>
                    <a:pt x="510" y="857"/>
                    <a:pt x="528" y="856"/>
                  </a:cubicBezTo>
                  <a:cubicBezTo>
                    <a:pt x="511" y="858"/>
                    <a:pt x="550" y="863"/>
                    <a:pt x="513" y="862"/>
                  </a:cubicBezTo>
                  <a:cubicBezTo>
                    <a:pt x="518" y="867"/>
                    <a:pt x="531" y="861"/>
                    <a:pt x="547" y="862"/>
                  </a:cubicBezTo>
                  <a:cubicBezTo>
                    <a:pt x="539" y="863"/>
                    <a:pt x="520" y="866"/>
                    <a:pt x="522" y="867"/>
                  </a:cubicBezTo>
                  <a:cubicBezTo>
                    <a:pt x="547" y="860"/>
                    <a:pt x="601" y="871"/>
                    <a:pt x="611" y="866"/>
                  </a:cubicBezTo>
                  <a:cubicBezTo>
                    <a:pt x="629" y="862"/>
                    <a:pt x="656" y="858"/>
                    <a:pt x="678" y="854"/>
                  </a:cubicBezTo>
                  <a:cubicBezTo>
                    <a:pt x="700" y="858"/>
                    <a:pt x="724" y="855"/>
                    <a:pt x="749" y="857"/>
                  </a:cubicBezTo>
                  <a:cubicBezTo>
                    <a:pt x="744" y="859"/>
                    <a:pt x="744" y="859"/>
                    <a:pt x="744" y="859"/>
                  </a:cubicBezTo>
                  <a:cubicBezTo>
                    <a:pt x="758" y="860"/>
                    <a:pt x="780" y="858"/>
                    <a:pt x="800" y="858"/>
                  </a:cubicBezTo>
                  <a:cubicBezTo>
                    <a:pt x="805" y="862"/>
                    <a:pt x="805" y="862"/>
                    <a:pt x="805" y="862"/>
                  </a:cubicBezTo>
                  <a:cubicBezTo>
                    <a:pt x="819" y="861"/>
                    <a:pt x="845" y="860"/>
                    <a:pt x="867" y="861"/>
                  </a:cubicBezTo>
                  <a:cubicBezTo>
                    <a:pt x="867" y="858"/>
                    <a:pt x="847" y="859"/>
                    <a:pt x="857" y="856"/>
                  </a:cubicBezTo>
                  <a:cubicBezTo>
                    <a:pt x="846" y="856"/>
                    <a:pt x="837" y="857"/>
                    <a:pt x="841" y="859"/>
                  </a:cubicBezTo>
                  <a:cubicBezTo>
                    <a:pt x="830" y="859"/>
                    <a:pt x="829" y="856"/>
                    <a:pt x="821" y="854"/>
                  </a:cubicBezTo>
                  <a:cubicBezTo>
                    <a:pt x="862" y="851"/>
                    <a:pt x="862" y="851"/>
                    <a:pt x="862" y="851"/>
                  </a:cubicBezTo>
                  <a:cubicBezTo>
                    <a:pt x="865" y="852"/>
                    <a:pt x="867" y="852"/>
                    <a:pt x="867" y="852"/>
                  </a:cubicBezTo>
                  <a:cubicBezTo>
                    <a:pt x="870" y="848"/>
                    <a:pt x="870" y="848"/>
                    <a:pt x="870" y="848"/>
                  </a:cubicBezTo>
                  <a:cubicBezTo>
                    <a:pt x="881" y="848"/>
                    <a:pt x="884" y="849"/>
                    <a:pt x="882" y="851"/>
                  </a:cubicBezTo>
                  <a:cubicBezTo>
                    <a:pt x="905" y="850"/>
                    <a:pt x="913" y="844"/>
                    <a:pt x="938" y="845"/>
                  </a:cubicBezTo>
                  <a:cubicBezTo>
                    <a:pt x="927" y="849"/>
                    <a:pt x="920" y="851"/>
                    <a:pt x="903" y="851"/>
                  </a:cubicBezTo>
                  <a:cubicBezTo>
                    <a:pt x="931" y="851"/>
                    <a:pt x="931" y="851"/>
                    <a:pt x="931" y="851"/>
                  </a:cubicBezTo>
                  <a:cubicBezTo>
                    <a:pt x="918" y="855"/>
                    <a:pt x="870" y="854"/>
                    <a:pt x="878" y="860"/>
                  </a:cubicBezTo>
                  <a:cubicBezTo>
                    <a:pt x="909" y="857"/>
                    <a:pt x="954" y="854"/>
                    <a:pt x="981" y="849"/>
                  </a:cubicBezTo>
                  <a:cubicBezTo>
                    <a:pt x="995" y="854"/>
                    <a:pt x="1016" y="848"/>
                    <a:pt x="1040" y="850"/>
                  </a:cubicBezTo>
                  <a:cubicBezTo>
                    <a:pt x="1043" y="851"/>
                    <a:pt x="1050" y="852"/>
                    <a:pt x="1046" y="854"/>
                  </a:cubicBezTo>
                  <a:cubicBezTo>
                    <a:pt x="1039" y="854"/>
                    <a:pt x="1039" y="854"/>
                    <a:pt x="1039" y="854"/>
                  </a:cubicBezTo>
                  <a:cubicBezTo>
                    <a:pt x="1071" y="855"/>
                    <a:pt x="1106" y="852"/>
                    <a:pt x="1134" y="849"/>
                  </a:cubicBezTo>
                  <a:cubicBezTo>
                    <a:pt x="1148" y="853"/>
                    <a:pt x="1148" y="853"/>
                    <a:pt x="1148" y="853"/>
                  </a:cubicBezTo>
                  <a:cubicBezTo>
                    <a:pt x="1195" y="855"/>
                    <a:pt x="1139" y="846"/>
                    <a:pt x="1188" y="845"/>
                  </a:cubicBezTo>
                  <a:cubicBezTo>
                    <a:pt x="1199" y="850"/>
                    <a:pt x="1247" y="847"/>
                    <a:pt x="1249" y="851"/>
                  </a:cubicBezTo>
                  <a:cubicBezTo>
                    <a:pt x="1259" y="850"/>
                    <a:pt x="1263" y="851"/>
                    <a:pt x="1264" y="848"/>
                  </a:cubicBezTo>
                  <a:cubicBezTo>
                    <a:pt x="1256" y="847"/>
                    <a:pt x="1237" y="848"/>
                    <a:pt x="1248" y="845"/>
                  </a:cubicBezTo>
                  <a:cubicBezTo>
                    <a:pt x="1264" y="844"/>
                    <a:pt x="1272" y="846"/>
                    <a:pt x="1285" y="846"/>
                  </a:cubicBezTo>
                  <a:cubicBezTo>
                    <a:pt x="1285" y="847"/>
                    <a:pt x="1275" y="849"/>
                    <a:pt x="1280" y="848"/>
                  </a:cubicBezTo>
                  <a:cubicBezTo>
                    <a:pt x="1284" y="848"/>
                    <a:pt x="1289" y="848"/>
                    <a:pt x="1294" y="848"/>
                  </a:cubicBezTo>
                  <a:cubicBezTo>
                    <a:pt x="1296" y="848"/>
                    <a:pt x="1299" y="847"/>
                    <a:pt x="1302" y="847"/>
                  </a:cubicBezTo>
                  <a:cubicBezTo>
                    <a:pt x="1303" y="847"/>
                    <a:pt x="1305" y="847"/>
                    <a:pt x="1306" y="847"/>
                  </a:cubicBezTo>
                  <a:cubicBezTo>
                    <a:pt x="1308" y="847"/>
                    <a:pt x="1309" y="846"/>
                    <a:pt x="1311" y="846"/>
                  </a:cubicBezTo>
                  <a:cubicBezTo>
                    <a:pt x="1323" y="844"/>
                    <a:pt x="1336" y="839"/>
                    <a:pt x="1347" y="831"/>
                  </a:cubicBezTo>
                  <a:cubicBezTo>
                    <a:pt x="1358" y="824"/>
                    <a:pt x="1367" y="814"/>
                    <a:pt x="1372" y="804"/>
                  </a:cubicBezTo>
                  <a:cubicBezTo>
                    <a:pt x="1378" y="794"/>
                    <a:pt x="1381" y="783"/>
                    <a:pt x="1382" y="775"/>
                  </a:cubicBezTo>
                  <a:cubicBezTo>
                    <a:pt x="1380" y="781"/>
                    <a:pt x="1380" y="785"/>
                    <a:pt x="1378" y="788"/>
                  </a:cubicBezTo>
                  <a:cubicBezTo>
                    <a:pt x="1377" y="792"/>
                    <a:pt x="1376" y="797"/>
                    <a:pt x="1370" y="803"/>
                  </a:cubicBezTo>
                  <a:cubicBezTo>
                    <a:pt x="1369" y="802"/>
                    <a:pt x="1370" y="800"/>
                    <a:pt x="1371" y="798"/>
                  </a:cubicBezTo>
                  <a:cubicBezTo>
                    <a:pt x="1373" y="795"/>
                    <a:pt x="1374" y="793"/>
                    <a:pt x="1374" y="791"/>
                  </a:cubicBezTo>
                  <a:cubicBezTo>
                    <a:pt x="1373" y="791"/>
                    <a:pt x="1372" y="792"/>
                    <a:pt x="1371" y="793"/>
                  </a:cubicBezTo>
                  <a:cubicBezTo>
                    <a:pt x="1370" y="795"/>
                    <a:pt x="1370" y="798"/>
                    <a:pt x="1368" y="800"/>
                  </a:cubicBezTo>
                  <a:cubicBezTo>
                    <a:pt x="1365" y="805"/>
                    <a:pt x="1361" y="812"/>
                    <a:pt x="1353" y="817"/>
                  </a:cubicBezTo>
                  <a:cubicBezTo>
                    <a:pt x="1353" y="817"/>
                    <a:pt x="1354" y="815"/>
                    <a:pt x="1356" y="813"/>
                  </a:cubicBezTo>
                  <a:cubicBezTo>
                    <a:pt x="1358" y="811"/>
                    <a:pt x="1359" y="808"/>
                    <a:pt x="1361" y="805"/>
                  </a:cubicBezTo>
                  <a:cubicBezTo>
                    <a:pt x="1363" y="802"/>
                    <a:pt x="1365" y="799"/>
                    <a:pt x="1366" y="797"/>
                  </a:cubicBezTo>
                  <a:cubicBezTo>
                    <a:pt x="1367" y="794"/>
                    <a:pt x="1367" y="793"/>
                    <a:pt x="1367" y="793"/>
                  </a:cubicBezTo>
                  <a:cubicBezTo>
                    <a:pt x="1367" y="793"/>
                    <a:pt x="1367" y="793"/>
                    <a:pt x="1367" y="793"/>
                  </a:cubicBezTo>
                  <a:cubicBezTo>
                    <a:pt x="1375" y="780"/>
                    <a:pt x="1380" y="765"/>
                    <a:pt x="1380" y="749"/>
                  </a:cubicBezTo>
                  <a:cubicBezTo>
                    <a:pt x="1380" y="349"/>
                    <a:pt x="1380" y="349"/>
                    <a:pt x="1380" y="349"/>
                  </a:cubicBezTo>
                  <a:cubicBezTo>
                    <a:pt x="1384" y="370"/>
                    <a:pt x="1379" y="391"/>
                    <a:pt x="1383" y="412"/>
                  </a:cubicBezTo>
                  <a:cubicBezTo>
                    <a:pt x="1383" y="411"/>
                    <a:pt x="1382" y="409"/>
                    <a:pt x="1382" y="413"/>
                  </a:cubicBezTo>
                  <a:cubicBezTo>
                    <a:pt x="1381" y="440"/>
                    <a:pt x="1389" y="451"/>
                    <a:pt x="1385" y="472"/>
                  </a:cubicBezTo>
                  <a:cubicBezTo>
                    <a:pt x="1383" y="470"/>
                    <a:pt x="1383" y="470"/>
                    <a:pt x="1383" y="470"/>
                  </a:cubicBezTo>
                  <a:cubicBezTo>
                    <a:pt x="1383" y="472"/>
                    <a:pt x="1385" y="484"/>
                    <a:pt x="1388" y="482"/>
                  </a:cubicBezTo>
                  <a:cubicBezTo>
                    <a:pt x="1387" y="464"/>
                    <a:pt x="1386" y="460"/>
                    <a:pt x="1387" y="444"/>
                  </a:cubicBezTo>
                  <a:cubicBezTo>
                    <a:pt x="1389" y="451"/>
                    <a:pt x="1391" y="465"/>
                    <a:pt x="1391" y="476"/>
                  </a:cubicBezTo>
                  <a:cubicBezTo>
                    <a:pt x="1395" y="477"/>
                    <a:pt x="1395" y="477"/>
                    <a:pt x="1395" y="477"/>
                  </a:cubicBezTo>
                  <a:cubicBezTo>
                    <a:pt x="1399" y="491"/>
                    <a:pt x="1393" y="505"/>
                    <a:pt x="1397" y="518"/>
                  </a:cubicBezTo>
                  <a:cubicBezTo>
                    <a:pt x="1400" y="502"/>
                    <a:pt x="1400" y="502"/>
                    <a:pt x="1400" y="502"/>
                  </a:cubicBezTo>
                  <a:cubicBezTo>
                    <a:pt x="1400" y="503"/>
                    <a:pt x="1400" y="504"/>
                    <a:pt x="1401" y="505"/>
                  </a:cubicBezTo>
                  <a:cubicBezTo>
                    <a:pt x="1400" y="498"/>
                    <a:pt x="1400" y="491"/>
                    <a:pt x="1399" y="490"/>
                  </a:cubicBezTo>
                  <a:cubicBezTo>
                    <a:pt x="1396" y="466"/>
                    <a:pt x="1402" y="453"/>
                    <a:pt x="1405" y="449"/>
                  </a:cubicBezTo>
                  <a:cubicBezTo>
                    <a:pt x="1406" y="438"/>
                    <a:pt x="1410" y="453"/>
                    <a:pt x="1413" y="452"/>
                  </a:cubicBezTo>
                  <a:cubicBezTo>
                    <a:pt x="1412" y="434"/>
                    <a:pt x="1407" y="435"/>
                    <a:pt x="1406" y="417"/>
                  </a:cubicBezTo>
                  <a:cubicBezTo>
                    <a:pt x="1407" y="412"/>
                    <a:pt x="1407" y="414"/>
                    <a:pt x="1408" y="416"/>
                  </a:cubicBezTo>
                  <a:cubicBezTo>
                    <a:pt x="1406" y="404"/>
                    <a:pt x="1406" y="404"/>
                    <a:pt x="1406" y="404"/>
                  </a:cubicBezTo>
                  <a:cubicBezTo>
                    <a:pt x="1407" y="403"/>
                    <a:pt x="1408" y="372"/>
                    <a:pt x="1411" y="390"/>
                  </a:cubicBezTo>
                  <a:cubicBezTo>
                    <a:pt x="1411" y="393"/>
                    <a:pt x="1411" y="398"/>
                    <a:pt x="1411" y="402"/>
                  </a:cubicBezTo>
                  <a:cubicBezTo>
                    <a:pt x="1414" y="377"/>
                    <a:pt x="1417" y="333"/>
                    <a:pt x="1422" y="334"/>
                  </a:cubicBezTo>
                  <a:cubicBezTo>
                    <a:pt x="1423" y="320"/>
                    <a:pt x="1421" y="324"/>
                    <a:pt x="1422" y="302"/>
                  </a:cubicBezTo>
                  <a:cubicBezTo>
                    <a:pt x="1419" y="292"/>
                    <a:pt x="1415" y="303"/>
                    <a:pt x="1413" y="279"/>
                  </a:cubicBezTo>
                  <a:cubicBezTo>
                    <a:pt x="1411" y="298"/>
                    <a:pt x="1411" y="298"/>
                    <a:pt x="1411" y="298"/>
                  </a:cubicBezTo>
                  <a:cubicBezTo>
                    <a:pt x="1412" y="302"/>
                    <a:pt x="1413" y="305"/>
                    <a:pt x="1413" y="309"/>
                  </a:cubicBezTo>
                  <a:cubicBezTo>
                    <a:pt x="1413" y="289"/>
                    <a:pt x="1413" y="289"/>
                    <a:pt x="1413" y="289"/>
                  </a:cubicBezTo>
                  <a:cubicBezTo>
                    <a:pt x="1415" y="302"/>
                    <a:pt x="1416" y="300"/>
                    <a:pt x="1420" y="303"/>
                  </a:cubicBezTo>
                  <a:cubicBezTo>
                    <a:pt x="1420" y="334"/>
                    <a:pt x="1414" y="342"/>
                    <a:pt x="1413" y="357"/>
                  </a:cubicBezTo>
                  <a:cubicBezTo>
                    <a:pt x="1410" y="348"/>
                    <a:pt x="1411" y="332"/>
                    <a:pt x="1407" y="338"/>
                  </a:cubicBezTo>
                  <a:cubicBezTo>
                    <a:pt x="1410" y="323"/>
                    <a:pt x="1403" y="321"/>
                    <a:pt x="1406" y="303"/>
                  </a:cubicBezTo>
                  <a:cubicBezTo>
                    <a:pt x="1408" y="307"/>
                    <a:pt x="1408" y="307"/>
                    <a:pt x="1408" y="307"/>
                  </a:cubicBezTo>
                  <a:cubicBezTo>
                    <a:pt x="1404" y="292"/>
                    <a:pt x="1408" y="290"/>
                    <a:pt x="1405" y="278"/>
                  </a:cubicBezTo>
                  <a:cubicBezTo>
                    <a:pt x="1406" y="279"/>
                    <a:pt x="1407" y="278"/>
                    <a:pt x="1407" y="276"/>
                  </a:cubicBezTo>
                  <a:cubicBezTo>
                    <a:pt x="1405" y="250"/>
                    <a:pt x="1405" y="284"/>
                    <a:pt x="1401" y="258"/>
                  </a:cubicBezTo>
                  <a:cubicBezTo>
                    <a:pt x="1401" y="235"/>
                    <a:pt x="1408" y="251"/>
                    <a:pt x="1409" y="244"/>
                  </a:cubicBezTo>
                  <a:close/>
                  <a:moveTo>
                    <a:pt x="1178" y="62"/>
                  </a:moveTo>
                  <a:cubicBezTo>
                    <a:pt x="1178" y="62"/>
                    <a:pt x="1177" y="63"/>
                    <a:pt x="1174" y="63"/>
                  </a:cubicBezTo>
                  <a:cubicBezTo>
                    <a:pt x="1202" y="63"/>
                    <a:pt x="1205" y="63"/>
                    <a:pt x="1227" y="62"/>
                  </a:cubicBezTo>
                  <a:cubicBezTo>
                    <a:pt x="1220" y="64"/>
                    <a:pt x="1220" y="64"/>
                    <a:pt x="1220" y="64"/>
                  </a:cubicBezTo>
                  <a:cubicBezTo>
                    <a:pt x="1224" y="67"/>
                    <a:pt x="1242" y="64"/>
                    <a:pt x="1260" y="64"/>
                  </a:cubicBezTo>
                  <a:cubicBezTo>
                    <a:pt x="1266" y="62"/>
                    <a:pt x="1277" y="60"/>
                    <a:pt x="1284" y="62"/>
                  </a:cubicBezTo>
                  <a:cubicBezTo>
                    <a:pt x="1282" y="65"/>
                    <a:pt x="1282" y="65"/>
                    <a:pt x="1282" y="65"/>
                  </a:cubicBezTo>
                  <a:cubicBezTo>
                    <a:pt x="1283" y="66"/>
                    <a:pt x="1288" y="67"/>
                    <a:pt x="1296" y="67"/>
                  </a:cubicBezTo>
                  <a:cubicBezTo>
                    <a:pt x="1303" y="67"/>
                    <a:pt x="1313" y="68"/>
                    <a:pt x="1323" y="72"/>
                  </a:cubicBezTo>
                  <a:cubicBezTo>
                    <a:pt x="1321" y="71"/>
                    <a:pt x="1319" y="72"/>
                    <a:pt x="1317" y="72"/>
                  </a:cubicBezTo>
                  <a:cubicBezTo>
                    <a:pt x="1310" y="70"/>
                    <a:pt x="1303" y="69"/>
                    <a:pt x="1296" y="69"/>
                  </a:cubicBezTo>
                  <a:cubicBezTo>
                    <a:pt x="1127" y="69"/>
                    <a:pt x="1127" y="69"/>
                    <a:pt x="1127" y="69"/>
                  </a:cubicBezTo>
                  <a:cubicBezTo>
                    <a:pt x="1143" y="67"/>
                    <a:pt x="1160" y="65"/>
                    <a:pt x="1178" y="62"/>
                  </a:cubicBezTo>
                  <a:close/>
                  <a:moveTo>
                    <a:pt x="780" y="66"/>
                  </a:moveTo>
                  <a:cubicBezTo>
                    <a:pt x="790" y="64"/>
                    <a:pt x="804" y="60"/>
                    <a:pt x="820" y="57"/>
                  </a:cubicBezTo>
                  <a:cubicBezTo>
                    <a:pt x="820" y="57"/>
                    <a:pt x="820" y="57"/>
                    <a:pt x="820" y="57"/>
                  </a:cubicBezTo>
                  <a:cubicBezTo>
                    <a:pt x="855" y="56"/>
                    <a:pt x="855" y="56"/>
                    <a:pt x="855" y="56"/>
                  </a:cubicBezTo>
                  <a:cubicBezTo>
                    <a:pt x="851" y="58"/>
                    <a:pt x="851" y="58"/>
                    <a:pt x="851" y="58"/>
                  </a:cubicBezTo>
                  <a:cubicBezTo>
                    <a:pt x="872" y="55"/>
                    <a:pt x="872" y="55"/>
                    <a:pt x="872" y="55"/>
                  </a:cubicBezTo>
                  <a:cubicBezTo>
                    <a:pt x="871" y="59"/>
                    <a:pt x="878" y="57"/>
                    <a:pt x="877" y="60"/>
                  </a:cubicBezTo>
                  <a:cubicBezTo>
                    <a:pt x="890" y="67"/>
                    <a:pt x="923" y="57"/>
                    <a:pt x="952" y="60"/>
                  </a:cubicBezTo>
                  <a:cubicBezTo>
                    <a:pt x="947" y="62"/>
                    <a:pt x="947" y="62"/>
                    <a:pt x="947" y="62"/>
                  </a:cubicBezTo>
                  <a:cubicBezTo>
                    <a:pt x="963" y="58"/>
                    <a:pt x="1001" y="63"/>
                    <a:pt x="1025" y="64"/>
                  </a:cubicBezTo>
                  <a:cubicBezTo>
                    <a:pt x="1024" y="64"/>
                    <a:pt x="1024" y="64"/>
                    <a:pt x="1024" y="64"/>
                  </a:cubicBezTo>
                  <a:cubicBezTo>
                    <a:pt x="1013" y="66"/>
                    <a:pt x="1009" y="67"/>
                    <a:pt x="1010" y="69"/>
                  </a:cubicBezTo>
                  <a:cubicBezTo>
                    <a:pt x="975" y="69"/>
                    <a:pt x="975" y="69"/>
                    <a:pt x="975" y="69"/>
                  </a:cubicBezTo>
                  <a:cubicBezTo>
                    <a:pt x="974" y="69"/>
                    <a:pt x="972" y="68"/>
                    <a:pt x="970" y="67"/>
                  </a:cubicBezTo>
                  <a:cubicBezTo>
                    <a:pt x="965" y="68"/>
                    <a:pt x="959" y="69"/>
                    <a:pt x="952" y="69"/>
                  </a:cubicBezTo>
                  <a:cubicBezTo>
                    <a:pt x="899" y="69"/>
                    <a:pt x="899" y="69"/>
                    <a:pt x="899" y="69"/>
                  </a:cubicBezTo>
                  <a:cubicBezTo>
                    <a:pt x="901" y="68"/>
                    <a:pt x="905" y="67"/>
                    <a:pt x="908" y="66"/>
                  </a:cubicBezTo>
                  <a:cubicBezTo>
                    <a:pt x="839" y="69"/>
                    <a:pt x="839" y="69"/>
                    <a:pt x="839" y="69"/>
                  </a:cubicBezTo>
                  <a:cubicBezTo>
                    <a:pt x="839" y="69"/>
                    <a:pt x="839" y="69"/>
                    <a:pt x="839" y="69"/>
                  </a:cubicBezTo>
                  <a:cubicBezTo>
                    <a:pt x="778" y="69"/>
                    <a:pt x="778" y="69"/>
                    <a:pt x="778" y="69"/>
                  </a:cubicBezTo>
                  <a:cubicBezTo>
                    <a:pt x="780" y="68"/>
                    <a:pt x="780" y="68"/>
                    <a:pt x="780" y="66"/>
                  </a:cubicBezTo>
                  <a:close/>
                  <a:moveTo>
                    <a:pt x="471" y="56"/>
                  </a:moveTo>
                  <a:cubicBezTo>
                    <a:pt x="473" y="60"/>
                    <a:pt x="473" y="60"/>
                    <a:pt x="473" y="60"/>
                  </a:cubicBezTo>
                  <a:cubicBezTo>
                    <a:pt x="516" y="61"/>
                    <a:pt x="547" y="51"/>
                    <a:pt x="592" y="53"/>
                  </a:cubicBezTo>
                  <a:cubicBezTo>
                    <a:pt x="586" y="57"/>
                    <a:pt x="569" y="55"/>
                    <a:pt x="571" y="57"/>
                  </a:cubicBezTo>
                  <a:cubicBezTo>
                    <a:pt x="598" y="57"/>
                    <a:pt x="595" y="47"/>
                    <a:pt x="621" y="52"/>
                  </a:cubicBezTo>
                  <a:cubicBezTo>
                    <a:pt x="583" y="54"/>
                    <a:pt x="645" y="54"/>
                    <a:pt x="611" y="58"/>
                  </a:cubicBezTo>
                  <a:cubicBezTo>
                    <a:pt x="658" y="52"/>
                    <a:pt x="709" y="60"/>
                    <a:pt x="740" y="59"/>
                  </a:cubicBezTo>
                  <a:cubicBezTo>
                    <a:pt x="732" y="56"/>
                    <a:pt x="753" y="55"/>
                    <a:pt x="754" y="54"/>
                  </a:cubicBezTo>
                  <a:cubicBezTo>
                    <a:pt x="762" y="55"/>
                    <a:pt x="760" y="57"/>
                    <a:pt x="753" y="57"/>
                  </a:cubicBezTo>
                  <a:cubicBezTo>
                    <a:pt x="769" y="60"/>
                    <a:pt x="772" y="63"/>
                    <a:pt x="769" y="66"/>
                  </a:cubicBezTo>
                  <a:cubicBezTo>
                    <a:pt x="736" y="66"/>
                    <a:pt x="736" y="66"/>
                    <a:pt x="736" y="66"/>
                  </a:cubicBezTo>
                  <a:cubicBezTo>
                    <a:pt x="742" y="67"/>
                    <a:pt x="747" y="68"/>
                    <a:pt x="751" y="69"/>
                  </a:cubicBezTo>
                  <a:cubicBezTo>
                    <a:pt x="700" y="69"/>
                    <a:pt x="700" y="69"/>
                    <a:pt x="700" y="69"/>
                  </a:cubicBezTo>
                  <a:cubicBezTo>
                    <a:pt x="697" y="68"/>
                    <a:pt x="695" y="67"/>
                    <a:pt x="696" y="67"/>
                  </a:cubicBezTo>
                  <a:cubicBezTo>
                    <a:pt x="685" y="68"/>
                    <a:pt x="668" y="64"/>
                    <a:pt x="662" y="65"/>
                  </a:cubicBezTo>
                  <a:cubicBezTo>
                    <a:pt x="674" y="67"/>
                    <a:pt x="672" y="68"/>
                    <a:pt x="665" y="69"/>
                  </a:cubicBezTo>
                  <a:cubicBezTo>
                    <a:pt x="647" y="69"/>
                    <a:pt x="647" y="69"/>
                    <a:pt x="647" y="69"/>
                  </a:cubicBezTo>
                  <a:cubicBezTo>
                    <a:pt x="647" y="68"/>
                    <a:pt x="650" y="67"/>
                    <a:pt x="644" y="66"/>
                  </a:cubicBezTo>
                  <a:cubicBezTo>
                    <a:pt x="618" y="67"/>
                    <a:pt x="618" y="67"/>
                    <a:pt x="618" y="67"/>
                  </a:cubicBezTo>
                  <a:cubicBezTo>
                    <a:pt x="641" y="67"/>
                    <a:pt x="641" y="67"/>
                    <a:pt x="641" y="67"/>
                  </a:cubicBezTo>
                  <a:cubicBezTo>
                    <a:pt x="638" y="69"/>
                    <a:pt x="638" y="69"/>
                    <a:pt x="638" y="69"/>
                  </a:cubicBezTo>
                  <a:cubicBezTo>
                    <a:pt x="471" y="69"/>
                    <a:pt x="471" y="69"/>
                    <a:pt x="471" y="69"/>
                  </a:cubicBezTo>
                  <a:cubicBezTo>
                    <a:pt x="458" y="66"/>
                    <a:pt x="451" y="62"/>
                    <a:pt x="444" y="57"/>
                  </a:cubicBezTo>
                  <a:cubicBezTo>
                    <a:pt x="454" y="57"/>
                    <a:pt x="463" y="56"/>
                    <a:pt x="471" y="56"/>
                  </a:cubicBezTo>
                  <a:close/>
                  <a:moveTo>
                    <a:pt x="335" y="64"/>
                  </a:moveTo>
                  <a:cubicBezTo>
                    <a:pt x="334" y="64"/>
                    <a:pt x="334" y="64"/>
                    <a:pt x="333" y="64"/>
                  </a:cubicBezTo>
                  <a:cubicBezTo>
                    <a:pt x="341" y="63"/>
                    <a:pt x="350" y="63"/>
                    <a:pt x="358" y="62"/>
                  </a:cubicBezTo>
                  <a:cubicBezTo>
                    <a:pt x="361" y="66"/>
                    <a:pt x="362" y="68"/>
                    <a:pt x="359" y="69"/>
                  </a:cubicBezTo>
                  <a:cubicBezTo>
                    <a:pt x="356" y="69"/>
                    <a:pt x="356" y="69"/>
                    <a:pt x="356" y="69"/>
                  </a:cubicBezTo>
                  <a:cubicBezTo>
                    <a:pt x="355" y="69"/>
                    <a:pt x="355" y="69"/>
                    <a:pt x="355" y="69"/>
                  </a:cubicBezTo>
                  <a:cubicBezTo>
                    <a:pt x="355" y="69"/>
                    <a:pt x="355" y="69"/>
                    <a:pt x="355" y="69"/>
                  </a:cubicBezTo>
                  <a:cubicBezTo>
                    <a:pt x="322" y="69"/>
                    <a:pt x="322" y="69"/>
                    <a:pt x="322" y="69"/>
                  </a:cubicBezTo>
                  <a:cubicBezTo>
                    <a:pt x="319" y="68"/>
                    <a:pt x="315" y="67"/>
                    <a:pt x="310" y="67"/>
                  </a:cubicBezTo>
                  <a:lnTo>
                    <a:pt x="335" y="64"/>
                  </a:lnTo>
                  <a:close/>
                  <a:moveTo>
                    <a:pt x="308" y="69"/>
                  </a:moveTo>
                  <a:cubicBezTo>
                    <a:pt x="278" y="69"/>
                    <a:pt x="278" y="69"/>
                    <a:pt x="278" y="69"/>
                  </a:cubicBezTo>
                  <a:cubicBezTo>
                    <a:pt x="281" y="67"/>
                    <a:pt x="296" y="68"/>
                    <a:pt x="308" y="69"/>
                  </a:cubicBezTo>
                  <a:close/>
                  <a:moveTo>
                    <a:pt x="60" y="137"/>
                  </a:moveTo>
                  <a:cubicBezTo>
                    <a:pt x="59" y="140"/>
                    <a:pt x="58" y="144"/>
                    <a:pt x="57" y="147"/>
                  </a:cubicBezTo>
                  <a:cubicBezTo>
                    <a:pt x="57" y="149"/>
                    <a:pt x="57" y="151"/>
                    <a:pt x="56" y="153"/>
                  </a:cubicBezTo>
                  <a:cubicBezTo>
                    <a:pt x="56" y="154"/>
                    <a:pt x="56" y="156"/>
                    <a:pt x="55" y="157"/>
                  </a:cubicBezTo>
                  <a:cubicBezTo>
                    <a:pt x="55" y="156"/>
                    <a:pt x="55" y="154"/>
                    <a:pt x="55" y="152"/>
                  </a:cubicBezTo>
                  <a:cubicBezTo>
                    <a:pt x="56" y="145"/>
                    <a:pt x="56" y="145"/>
                    <a:pt x="56" y="145"/>
                  </a:cubicBezTo>
                  <a:cubicBezTo>
                    <a:pt x="56" y="143"/>
                    <a:pt x="56" y="141"/>
                    <a:pt x="57" y="139"/>
                  </a:cubicBezTo>
                  <a:cubicBezTo>
                    <a:pt x="57" y="137"/>
                    <a:pt x="57" y="135"/>
                    <a:pt x="58" y="133"/>
                  </a:cubicBezTo>
                  <a:cubicBezTo>
                    <a:pt x="60" y="124"/>
                    <a:pt x="63" y="116"/>
                    <a:pt x="67" y="109"/>
                  </a:cubicBezTo>
                  <a:cubicBezTo>
                    <a:pt x="76" y="94"/>
                    <a:pt x="89" y="81"/>
                    <a:pt x="103" y="73"/>
                  </a:cubicBezTo>
                  <a:cubicBezTo>
                    <a:pt x="99" y="73"/>
                    <a:pt x="99" y="73"/>
                    <a:pt x="99" y="73"/>
                  </a:cubicBezTo>
                  <a:cubicBezTo>
                    <a:pt x="108" y="68"/>
                    <a:pt x="116" y="62"/>
                    <a:pt x="122" y="62"/>
                  </a:cubicBezTo>
                  <a:cubicBezTo>
                    <a:pt x="123" y="62"/>
                    <a:pt x="120" y="64"/>
                    <a:pt x="115" y="68"/>
                  </a:cubicBezTo>
                  <a:cubicBezTo>
                    <a:pt x="113" y="69"/>
                    <a:pt x="111" y="71"/>
                    <a:pt x="108" y="74"/>
                  </a:cubicBezTo>
                  <a:cubicBezTo>
                    <a:pt x="106" y="76"/>
                    <a:pt x="103" y="79"/>
                    <a:pt x="101" y="82"/>
                  </a:cubicBezTo>
                  <a:cubicBezTo>
                    <a:pt x="98" y="85"/>
                    <a:pt x="95" y="89"/>
                    <a:pt x="93" y="93"/>
                  </a:cubicBezTo>
                  <a:cubicBezTo>
                    <a:pt x="89" y="97"/>
                    <a:pt x="85" y="102"/>
                    <a:pt x="82" y="106"/>
                  </a:cubicBezTo>
                  <a:cubicBezTo>
                    <a:pt x="82" y="106"/>
                    <a:pt x="82" y="106"/>
                    <a:pt x="82" y="106"/>
                  </a:cubicBezTo>
                  <a:cubicBezTo>
                    <a:pt x="81" y="107"/>
                    <a:pt x="79" y="108"/>
                    <a:pt x="76" y="111"/>
                  </a:cubicBezTo>
                  <a:cubicBezTo>
                    <a:pt x="75" y="112"/>
                    <a:pt x="74" y="114"/>
                    <a:pt x="72" y="115"/>
                  </a:cubicBezTo>
                  <a:cubicBezTo>
                    <a:pt x="71" y="117"/>
                    <a:pt x="69" y="119"/>
                    <a:pt x="68" y="121"/>
                  </a:cubicBezTo>
                  <a:cubicBezTo>
                    <a:pt x="65" y="125"/>
                    <a:pt x="63" y="131"/>
                    <a:pt x="60" y="137"/>
                  </a:cubicBezTo>
                  <a:close/>
                  <a:moveTo>
                    <a:pt x="67" y="367"/>
                  </a:moveTo>
                  <a:cubicBezTo>
                    <a:pt x="67" y="373"/>
                    <a:pt x="67" y="376"/>
                    <a:pt x="67" y="378"/>
                  </a:cubicBezTo>
                  <a:cubicBezTo>
                    <a:pt x="67" y="373"/>
                    <a:pt x="67" y="369"/>
                    <a:pt x="67" y="365"/>
                  </a:cubicBezTo>
                  <a:cubicBezTo>
                    <a:pt x="67" y="366"/>
                    <a:pt x="67" y="366"/>
                    <a:pt x="67" y="367"/>
                  </a:cubicBezTo>
                  <a:close/>
                  <a:moveTo>
                    <a:pt x="64" y="483"/>
                  </a:moveTo>
                  <a:cubicBezTo>
                    <a:pt x="63" y="477"/>
                    <a:pt x="63" y="477"/>
                    <a:pt x="63" y="477"/>
                  </a:cubicBezTo>
                  <a:cubicBezTo>
                    <a:pt x="64" y="451"/>
                    <a:pt x="65" y="427"/>
                    <a:pt x="65" y="404"/>
                  </a:cubicBezTo>
                  <a:cubicBezTo>
                    <a:pt x="66" y="413"/>
                    <a:pt x="67" y="421"/>
                    <a:pt x="67" y="431"/>
                  </a:cubicBezTo>
                  <a:cubicBezTo>
                    <a:pt x="67" y="429"/>
                    <a:pt x="68" y="427"/>
                    <a:pt x="68" y="424"/>
                  </a:cubicBezTo>
                  <a:cubicBezTo>
                    <a:pt x="68" y="482"/>
                    <a:pt x="68" y="482"/>
                    <a:pt x="68" y="482"/>
                  </a:cubicBezTo>
                  <a:cubicBezTo>
                    <a:pt x="66" y="474"/>
                    <a:pt x="66" y="463"/>
                    <a:pt x="66" y="452"/>
                  </a:cubicBezTo>
                  <a:cubicBezTo>
                    <a:pt x="66" y="453"/>
                    <a:pt x="65" y="465"/>
                    <a:pt x="64" y="483"/>
                  </a:cubicBezTo>
                  <a:close/>
                  <a:moveTo>
                    <a:pt x="554" y="835"/>
                  </a:moveTo>
                  <a:cubicBezTo>
                    <a:pt x="556" y="834"/>
                    <a:pt x="558" y="834"/>
                    <a:pt x="560" y="833"/>
                  </a:cubicBezTo>
                  <a:cubicBezTo>
                    <a:pt x="574" y="833"/>
                    <a:pt x="574" y="833"/>
                    <a:pt x="574" y="833"/>
                  </a:cubicBezTo>
                  <a:cubicBezTo>
                    <a:pt x="573" y="835"/>
                    <a:pt x="572" y="837"/>
                    <a:pt x="554" y="835"/>
                  </a:cubicBezTo>
                  <a:close/>
                  <a:moveTo>
                    <a:pt x="582" y="833"/>
                  </a:moveTo>
                  <a:cubicBezTo>
                    <a:pt x="595" y="833"/>
                    <a:pt x="595" y="833"/>
                    <a:pt x="595" y="833"/>
                  </a:cubicBezTo>
                  <a:cubicBezTo>
                    <a:pt x="592" y="834"/>
                    <a:pt x="589" y="834"/>
                    <a:pt x="585" y="834"/>
                  </a:cubicBezTo>
                  <a:cubicBezTo>
                    <a:pt x="584" y="834"/>
                    <a:pt x="583" y="833"/>
                    <a:pt x="582" y="833"/>
                  </a:cubicBezTo>
                  <a:close/>
                  <a:moveTo>
                    <a:pt x="1380" y="349"/>
                  </a:moveTo>
                  <a:cubicBezTo>
                    <a:pt x="1380" y="341"/>
                    <a:pt x="1380" y="341"/>
                    <a:pt x="1380" y="341"/>
                  </a:cubicBezTo>
                  <a:cubicBezTo>
                    <a:pt x="1381" y="346"/>
                    <a:pt x="1381" y="351"/>
                    <a:pt x="1382" y="354"/>
                  </a:cubicBezTo>
                  <a:lnTo>
                    <a:pt x="1380" y="34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4" name="Freeform 31"/>
            <p:cNvSpPr/>
            <p:nvPr/>
          </p:nvSpPr>
          <p:spPr bwMode="auto">
            <a:xfrm>
              <a:off x="2235201" y="1004888"/>
              <a:ext cx="317500" cy="36512"/>
            </a:xfrm>
            <a:custGeom>
              <a:avLst/>
              <a:gdLst>
                <a:gd name="T0" fmla="*/ 168 w 225"/>
                <a:gd name="T1" fmla="*/ 15 h 25"/>
                <a:gd name="T2" fmla="*/ 157 w 225"/>
                <a:gd name="T3" fmla="*/ 18 h 25"/>
                <a:gd name="T4" fmla="*/ 193 w 225"/>
                <a:gd name="T5" fmla="*/ 14 h 25"/>
                <a:gd name="T6" fmla="*/ 197 w 225"/>
                <a:gd name="T7" fmla="*/ 16 h 25"/>
                <a:gd name="T8" fmla="*/ 216 w 225"/>
                <a:gd name="T9" fmla="*/ 7 h 25"/>
                <a:gd name="T10" fmla="*/ 210 w 225"/>
                <a:gd name="T11" fmla="*/ 9 h 25"/>
                <a:gd name="T12" fmla="*/ 197 w 225"/>
                <a:gd name="T13" fmla="*/ 5 h 25"/>
                <a:gd name="T14" fmla="*/ 135 w 225"/>
                <a:gd name="T15" fmla="*/ 12 h 25"/>
                <a:gd name="T16" fmla="*/ 179 w 225"/>
                <a:gd name="T17" fmla="*/ 6 h 25"/>
                <a:gd name="T18" fmla="*/ 177 w 225"/>
                <a:gd name="T19" fmla="*/ 2 h 25"/>
                <a:gd name="T20" fmla="*/ 214 w 225"/>
                <a:gd name="T21" fmla="*/ 1 h 25"/>
                <a:gd name="T22" fmla="*/ 196 w 225"/>
                <a:gd name="T23" fmla="*/ 2 h 25"/>
                <a:gd name="T24" fmla="*/ 196 w 225"/>
                <a:gd name="T25" fmla="*/ 0 h 25"/>
                <a:gd name="T26" fmla="*/ 155 w 225"/>
                <a:gd name="T27" fmla="*/ 1 h 25"/>
                <a:gd name="T28" fmla="*/ 106 w 225"/>
                <a:gd name="T29" fmla="*/ 7 h 25"/>
                <a:gd name="T30" fmla="*/ 107 w 225"/>
                <a:gd name="T31" fmla="*/ 6 h 25"/>
                <a:gd name="T32" fmla="*/ 40 w 225"/>
                <a:gd name="T33" fmla="*/ 5 h 25"/>
                <a:gd name="T34" fmla="*/ 80 w 225"/>
                <a:gd name="T35" fmla="*/ 11 h 25"/>
                <a:gd name="T36" fmla="*/ 66 w 225"/>
                <a:gd name="T37" fmla="*/ 14 h 25"/>
                <a:gd name="T38" fmla="*/ 26 w 225"/>
                <a:gd name="T39" fmla="*/ 13 h 25"/>
                <a:gd name="T40" fmla="*/ 39 w 225"/>
                <a:gd name="T41" fmla="*/ 15 h 25"/>
                <a:gd name="T42" fmla="*/ 2 w 225"/>
                <a:gd name="T43" fmla="*/ 20 h 25"/>
                <a:gd name="T44" fmla="*/ 39 w 225"/>
                <a:gd name="T45" fmla="*/ 21 h 25"/>
                <a:gd name="T46" fmla="*/ 30 w 225"/>
                <a:gd name="T47" fmla="*/ 25 h 25"/>
                <a:gd name="T48" fmla="*/ 69 w 225"/>
                <a:gd name="T49" fmla="*/ 21 h 25"/>
                <a:gd name="T50" fmla="*/ 94 w 225"/>
                <a:gd name="T51" fmla="*/ 10 h 25"/>
                <a:gd name="T52" fmla="*/ 110 w 225"/>
                <a:gd name="T53" fmla="*/ 21 h 25"/>
                <a:gd name="T54" fmla="*/ 168 w 225"/>
                <a:gd name="T55" fmla="*/ 1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5" h="25">
                  <a:moveTo>
                    <a:pt x="168" y="15"/>
                  </a:moveTo>
                  <a:cubicBezTo>
                    <a:pt x="157" y="18"/>
                    <a:pt x="157" y="18"/>
                    <a:pt x="157" y="18"/>
                  </a:cubicBezTo>
                  <a:cubicBezTo>
                    <a:pt x="177" y="18"/>
                    <a:pt x="185" y="15"/>
                    <a:pt x="193" y="14"/>
                  </a:cubicBezTo>
                  <a:cubicBezTo>
                    <a:pt x="192" y="14"/>
                    <a:pt x="194" y="15"/>
                    <a:pt x="197" y="16"/>
                  </a:cubicBezTo>
                  <a:cubicBezTo>
                    <a:pt x="215" y="15"/>
                    <a:pt x="225" y="10"/>
                    <a:pt x="216" y="7"/>
                  </a:cubicBezTo>
                  <a:cubicBezTo>
                    <a:pt x="210" y="9"/>
                    <a:pt x="210" y="9"/>
                    <a:pt x="210" y="9"/>
                  </a:cubicBezTo>
                  <a:cubicBezTo>
                    <a:pt x="197" y="5"/>
                    <a:pt x="197" y="5"/>
                    <a:pt x="197" y="5"/>
                  </a:cubicBezTo>
                  <a:cubicBezTo>
                    <a:pt x="192" y="13"/>
                    <a:pt x="155" y="8"/>
                    <a:pt x="135" y="12"/>
                  </a:cubicBezTo>
                  <a:cubicBezTo>
                    <a:pt x="149" y="8"/>
                    <a:pt x="161" y="1"/>
                    <a:pt x="179" y="6"/>
                  </a:cubicBezTo>
                  <a:cubicBezTo>
                    <a:pt x="177" y="2"/>
                    <a:pt x="177" y="2"/>
                    <a:pt x="177" y="2"/>
                  </a:cubicBezTo>
                  <a:cubicBezTo>
                    <a:pt x="192" y="1"/>
                    <a:pt x="205" y="5"/>
                    <a:pt x="214" y="1"/>
                  </a:cubicBezTo>
                  <a:cubicBezTo>
                    <a:pt x="196" y="2"/>
                    <a:pt x="196" y="2"/>
                    <a:pt x="196" y="2"/>
                  </a:cubicBezTo>
                  <a:cubicBezTo>
                    <a:pt x="196" y="0"/>
                    <a:pt x="196" y="0"/>
                    <a:pt x="196" y="0"/>
                  </a:cubicBezTo>
                  <a:cubicBezTo>
                    <a:pt x="183" y="0"/>
                    <a:pt x="166" y="4"/>
                    <a:pt x="155" y="1"/>
                  </a:cubicBezTo>
                  <a:cubicBezTo>
                    <a:pt x="144" y="4"/>
                    <a:pt x="134" y="8"/>
                    <a:pt x="106" y="7"/>
                  </a:cubicBezTo>
                  <a:cubicBezTo>
                    <a:pt x="107" y="6"/>
                    <a:pt x="107" y="6"/>
                    <a:pt x="107" y="6"/>
                  </a:cubicBezTo>
                  <a:cubicBezTo>
                    <a:pt x="88" y="14"/>
                    <a:pt x="54" y="2"/>
                    <a:pt x="40" y="5"/>
                  </a:cubicBezTo>
                  <a:cubicBezTo>
                    <a:pt x="31" y="12"/>
                    <a:pt x="71" y="8"/>
                    <a:pt x="80" y="11"/>
                  </a:cubicBezTo>
                  <a:cubicBezTo>
                    <a:pt x="68" y="14"/>
                    <a:pt x="56" y="10"/>
                    <a:pt x="66" y="14"/>
                  </a:cubicBezTo>
                  <a:cubicBezTo>
                    <a:pt x="38" y="18"/>
                    <a:pt x="49" y="8"/>
                    <a:pt x="26" y="13"/>
                  </a:cubicBezTo>
                  <a:cubicBezTo>
                    <a:pt x="39" y="15"/>
                    <a:pt x="39" y="15"/>
                    <a:pt x="39" y="15"/>
                  </a:cubicBezTo>
                  <a:cubicBezTo>
                    <a:pt x="29" y="18"/>
                    <a:pt x="12" y="16"/>
                    <a:pt x="2" y="20"/>
                  </a:cubicBezTo>
                  <a:cubicBezTo>
                    <a:pt x="0" y="25"/>
                    <a:pt x="19" y="19"/>
                    <a:pt x="39" y="21"/>
                  </a:cubicBezTo>
                  <a:cubicBezTo>
                    <a:pt x="30" y="25"/>
                    <a:pt x="30" y="25"/>
                    <a:pt x="30" y="25"/>
                  </a:cubicBezTo>
                  <a:cubicBezTo>
                    <a:pt x="69" y="21"/>
                    <a:pt x="69" y="21"/>
                    <a:pt x="69" y="21"/>
                  </a:cubicBezTo>
                  <a:cubicBezTo>
                    <a:pt x="81" y="15"/>
                    <a:pt x="70" y="15"/>
                    <a:pt x="94" y="10"/>
                  </a:cubicBezTo>
                  <a:cubicBezTo>
                    <a:pt x="103" y="13"/>
                    <a:pt x="109" y="17"/>
                    <a:pt x="110" y="21"/>
                  </a:cubicBezTo>
                  <a:cubicBezTo>
                    <a:pt x="119" y="17"/>
                    <a:pt x="142" y="15"/>
                    <a:pt x="168"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5" name="Freeform 32"/>
            <p:cNvSpPr/>
            <p:nvPr/>
          </p:nvSpPr>
          <p:spPr bwMode="auto">
            <a:xfrm>
              <a:off x="2390776" y="103505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6" name="Freeform 33"/>
            <p:cNvSpPr/>
            <p:nvPr/>
          </p:nvSpPr>
          <p:spPr bwMode="auto">
            <a:xfrm>
              <a:off x="3687763" y="1576388"/>
              <a:ext cx="0" cy="1587"/>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7" name="Freeform 34"/>
            <p:cNvSpPr/>
            <p:nvPr/>
          </p:nvSpPr>
          <p:spPr bwMode="auto">
            <a:xfrm>
              <a:off x="3662363" y="1666875"/>
              <a:ext cx="6350" cy="41275"/>
            </a:xfrm>
            <a:custGeom>
              <a:avLst/>
              <a:gdLst>
                <a:gd name="T0" fmla="*/ 0 w 4"/>
                <a:gd name="T1" fmla="*/ 9 h 29"/>
                <a:gd name="T2" fmla="*/ 4 w 4"/>
                <a:gd name="T3" fmla="*/ 26 h 29"/>
                <a:gd name="T4" fmla="*/ 0 w 4"/>
                <a:gd name="T5" fmla="*/ 9 h 29"/>
              </a:gdLst>
              <a:ahLst/>
              <a:cxnLst>
                <a:cxn ang="0">
                  <a:pos x="T0" y="T1"/>
                </a:cxn>
                <a:cxn ang="0">
                  <a:pos x="T2" y="T3"/>
                </a:cxn>
                <a:cxn ang="0">
                  <a:pos x="T4" y="T5"/>
                </a:cxn>
              </a:cxnLst>
              <a:rect l="0" t="0" r="r" b="b"/>
              <a:pathLst>
                <a:path w="4" h="29">
                  <a:moveTo>
                    <a:pt x="0" y="9"/>
                  </a:moveTo>
                  <a:cubicBezTo>
                    <a:pt x="2" y="15"/>
                    <a:pt x="1" y="29"/>
                    <a:pt x="4" y="26"/>
                  </a:cubicBezTo>
                  <a:cubicBezTo>
                    <a:pt x="1" y="27"/>
                    <a:pt x="4" y="0"/>
                    <a:pt x="0"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8" name="Freeform 35"/>
            <p:cNvSpPr/>
            <p:nvPr/>
          </p:nvSpPr>
          <p:spPr bwMode="auto">
            <a:xfrm>
              <a:off x="3660776" y="1711325"/>
              <a:ext cx="0" cy="3175"/>
            </a:xfrm>
            <a:custGeom>
              <a:avLst/>
              <a:gdLst>
                <a:gd name="T0" fmla="*/ 0 h 2"/>
                <a:gd name="T1" fmla="*/ 2 h 2"/>
                <a:gd name="T2" fmla="*/ 0 h 2"/>
              </a:gdLst>
              <a:ahLst/>
              <a:cxnLst>
                <a:cxn ang="0">
                  <a:pos x="0" y="T0"/>
                </a:cxn>
                <a:cxn ang="0">
                  <a:pos x="0" y="T1"/>
                </a:cxn>
                <a:cxn ang="0">
                  <a:pos x="0" y="T2"/>
                </a:cxn>
              </a:cxnLst>
              <a:rect l="0" t="0" r="r" b="b"/>
              <a:pathLst>
                <a:path h="2">
                  <a:moveTo>
                    <a:pt x="0" y="0"/>
                  </a:moveTo>
                  <a:cubicBezTo>
                    <a:pt x="0" y="2"/>
                    <a:pt x="0" y="2"/>
                    <a:pt x="0" y="2"/>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9" name="Freeform 36"/>
            <p:cNvSpPr/>
            <p:nvPr/>
          </p:nvSpPr>
          <p:spPr bwMode="auto">
            <a:xfrm>
              <a:off x="3657601" y="1689100"/>
              <a:ext cx="3175" cy="22225"/>
            </a:xfrm>
            <a:custGeom>
              <a:avLst/>
              <a:gdLst>
                <a:gd name="T0" fmla="*/ 0 w 2"/>
                <a:gd name="T1" fmla="*/ 11 h 16"/>
                <a:gd name="T2" fmla="*/ 2 w 2"/>
                <a:gd name="T3" fmla="*/ 16 h 16"/>
                <a:gd name="T4" fmla="*/ 1 w 2"/>
                <a:gd name="T5" fmla="*/ 0 h 16"/>
                <a:gd name="T6" fmla="*/ 0 w 2"/>
                <a:gd name="T7" fmla="*/ 11 h 16"/>
              </a:gdLst>
              <a:ahLst/>
              <a:cxnLst>
                <a:cxn ang="0">
                  <a:pos x="T0" y="T1"/>
                </a:cxn>
                <a:cxn ang="0">
                  <a:pos x="T2" y="T3"/>
                </a:cxn>
                <a:cxn ang="0">
                  <a:pos x="T4" y="T5"/>
                </a:cxn>
                <a:cxn ang="0">
                  <a:pos x="T6" y="T7"/>
                </a:cxn>
              </a:cxnLst>
              <a:rect l="0" t="0" r="r" b="b"/>
              <a:pathLst>
                <a:path w="2" h="16">
                  <a:moveTo>
                    <a:pt x="0" y="11"/>
                  </a:moveTo>
                  <a:cubicBezTo>
                    <a:pt x="0" y="12"/>
                    <a:pt x="2" y="12"/>
                    <a:pt x="2" y="16"/>
                  </a:cubicBezTo>
                  <a:cubicBezTo>
                    <a:pt x="1" y="0"/>
                    <a:pt x="1" y="0"/>
                    <a:pt x="1" y="0"/>
                  </a:cubicBezTo>
                  <a:lnTo>
                    <a:pt x="0"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0" name="Freeform 37"/>
            <p:cNvSpPr/>
            <p:nvPr/>
          </p:nvSpPr>
          <p:spPr bwMode="auto">
            <a:xfrm>
              <a:off x="3709988" y="1230313"/>
              <a:ext cx="6350" cy="22225"/>
            </a:xfrm>
            <a:custGeom>
              <a:avLst/>
              <a:gdLst>
                <a:gd name="T0" fmla="*/ 1 w 4"/>
                <a:gd name="T1" fmla="*/ 0 h 16"/>
                <a:gd name="T2" fmla="*/ 1 w 4"/>
                <a:gd name="T3" fmla="*/ 16 h 16"/>
                <a:gd name="T4" fmla="*/ 1 w 4"/>
                <a:gd name="T5" fmla="*/ 0 h 16"/>
              </a:gdLst>
              <a:ahLst/>
              <a:cxnLst>
                <a:cxn ang="0">
                  <a:pos x="T0" y="T1"/>
                </a:cxn>
                <a:cxn ang="0">
                  <a:pos x="T2" y="T3"/>
                </a:cxn>
                <a:cxn ang="0">
                  <a:pos x="T4" y="T5"/>
                </a:cxn>
              </a:cxnLst>
              <a:rect l="0" t="0" r="r" b="b"/>
              <a:pathLst>
                <a:path w="4" h="16">
                  <a:moveTo>
                    <a:pt x="1" y="0"/>
                  </a:moveTo>
                  <a:cubicBezTo>
                    <a:pt x="0" y="5"/>
                    <a:pt x="0" y="10"/>
                    <a:pt x="1" y="16"/>
                  </a:cubicBezTo>
                  <a:cubicBezTo>
                    <a:pt x="4" y="15"/>
                    <a:pt x="1" y="5"/>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1" name="Freeform 38"/>
            <p:cNvSpPr/>
            <p:nvPr/>
          </p:nvSpPr>
          <p:spPr bwMode="auto">
            <a:xfrm>
              <a:off x="3019426" y="2232025"/>
              <a:ext cx="161925" cy="1587"/>
            </a:xfrm>
            <a:custGeom>
              <a:avLst/>
              <a:gdLst>
                <a:gd name="T0" fmla="*/ 114 w 114"/>
                <a:gd name="T1" fmla="*/ 0 h 2"/>
                <a:gd name="T2" fmla="*/ 0 w 114"/>
                <a:gd name="T3" fmla="*/ 2 h 2"/>
                <a:gd name="T4" fmla="*/ 114 w 114"/>
                <a:gd name="T5" fmla="*/ 0 h 2"/>
              </a:gdLst>
              <a:ahLst/>
              <a:cxnLst>
                <a:cxn ang="0">
                  <a:pos x="T0" y="T1"/>
                </a:cxn>
                <a:cxn ang="0">
                  <a:pos x="T2" y="T3"/>
                </a:cxn>
                <a:cxn ang="0">
                  <a:pos x="T4" y="T5"/>
                </a:cxn>
              </a:cxnLst>
              <a:rect l="0" t="0" r="r" b="b"/>
              <a:pathLst>
                <a:path w="114" h="2">
                  <a:moveTo>
                    <a:pt x="114" y="0"/>
                  </a:moveTo>
                  <a:cubicBezTo>
                    <a:pt x="81" y="0"/>
                    <a:pt x="51" y="1"/>
                    <a:pt x="0" y="2"/>
                  </a:cubicBezTo>
                  <a:lnTo>
                    <a:pt x="11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2" name="Freeform 39"/>
            <p:cNvSpPr/>
            <p:nvPr/>
          </p:nvSpPr>
          <p:spPr bwMode="auto">
            <a:xfrm>
              <a:off x="3206751" y="1027113"/>
              <a:ext cx="125413" cy="19050"/>
            </a:xfrm>
            <a:custGeom>
              <a:avLst/>
              <a:gdLst>
                <a:gd name="T0" fmla="*/ 0 w 89"/>
                <a:gd name="T1" fmla="*/ 8 h 14"/>
                <a:gd name="T2" fmla="*/ 13 w 89"/>
                <a:gd name="T3" fmla="*/ 14 h 14"/>
                <a:gd name="T4" fmla="*/ 89 w 89"/>
                <a:gd name="T5" fmla="*/ 6 h 14"/>
                <a:gd name="T6" fmla="*/ 0 w 89"/>
                <a:gd name="T7" fmla="*/ 8 h 14"/>
              </a:gdLst>
              <a:ahLst/>
              <a:cxnLst>
                <a:cxn ang="0">
                  <a:pos x="T0" y="T1"/>
                </a:cxn>
                <a:cxn ang="0">
                  <a:pos x="T2" y="T3"/>
                </a:cxn>
                <a:cxn ang="0">
                  <a:pos x="T4" y="T5"/>
                </a:cxn>
                <a:cxn ang="0">
                  <a:pos x="T6" y="T7"/>
                </a:cxn>
              </a:cxnLst>
              <a:rect l="0" t="0" r="r" b="b"/>
              <a:pathLst>
                <a:path w="89" h="14">
                  <a:moveTo>
                    <a:pt x="0" y="8"/>
                  </a:moveTo>
                  <a:cubicBezTo>
                    <a:pt x="13" y="14"/>
                    <a:pt x="13" y="14"/>
                    <a:pt x="13" y="14"/>
                  </a:cubicBezTo>
                  <a:cubicBezTo>
                    <a:pt x="44" y="11"/>
                    <a:pt x="58" y="7"/>
                    <a:pt x="89" y="6"/>
                  </a:cubicBezTo>
                  <a:cubicBezTo>
                    <a:pt x="48" y="0"/>
                    <a:pt x="35" y="14"/>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3" name="Freeform 40"/>
            <p:cNvSpPr/>
            <p:nvPr/>
          </p:nvSpPr>
          <p:spPr bwMode="auto">
            <a:xfrm>
              <a:off x="3208338" y="1016000"/>
              <a:ext cx="46038" cy="12700"/>
            </a:xfrm>
            <a:custGeom>
              <a:avLst/>
              <a:gdLst>
                <a:gd name="T0" fmla="*/ 4 w 33"/>
                <a:gd name="T1" fmla="*/ 9 h 9"/>
                <a:gd name="T2" fmla="*/ 33 w 33"/>
                <a:gd name="T3" fmla="*/ 5 h 9"/>
                <a:gd name="T4" fmla="*/ 23 w 33"/>
                <a:gd name="T5" fmla="*/ 0 h 9"/>
                <a:gd name="T6" fmla="*/ 4 w 33"/>
                <a:gd name="T7" fmla="*/ 9 h 9"/>
              </a:gdLst>
              <a:ahLst/>
              <a:cxnLst>
                <a:cxn ang="0">
                  <a:pos x="T0" y="T1"/>
                </a:cxn>
                <a:cxn ang="0">
                  <a:pos x="T2" y="T3"/>
                </a:cxn>
                <a:cxn ang="0">
                  <a:pos x="T4" y="T5"/>
                </a:cxn>
                <a:cxn ang="0">
                  <a:pos x="T6" y="T7"/>
                </a:cxn>
              </a:cxnLst>
              <a:rect l="0" t="0" r="r" b="b"/>
              <a:pathLst>
                <a:path w="33" h="9">
                  <a:moveTo>
                    <a:pt x="4" y="9"/>
                  </a:moveTo>
                  <a:cubicBezTo>
                    <a:pt x="25" y="8"/>
                    <a:pt x="14" y="5"/>
                    <a:pt x="33" y="5"/>
                  </a:cubicBezTo>
                  <a:cubicBezTo>
                    <a:pt x="23" y="0"/>
                    <a:pt x="23" y="0"/>
                    <a:pt x="23" y="0"/>
                  </a:cubicBezTo>
                  <a:cubicBezTo>
                    <a:pt x="28" y="5"/>
                    <a:pt x="0" y="6"/>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4" name="Freeform 41"/>
            <p:cNvSpPr/>
            <p:nvPr/>
          </p:nvSpPr>
          <p:spPr bwMode="auto">
            <a:xfrm>
              <a:off x="3025776" y="1019175"/>
              <a:ext cx="20638" cy="3175"/>
            </a:xfrm>
            <a:custGeom>
              <a:avLst/>
              <a:gdLst>
                <a:gd name="T0" fmla="*/ 13 w 13"/>
                <a:gd name="T1" fmla="*/ 1 h 2"/>
                <a:gd name="T2" fmla="*/ 0 w 13"/>
                <a:gd name="T3" fmla="*/ 0 h 2"/>
                <a:gd name="T4" fmla="*/ 11 w 13"/>
                <a:gd name="T5" fmla="*/ 2 h 2"/>
                <a:gd name="T6" fmla="*/ 13 w 13"/>
                <a:gd name="T7" fmla="*/ 1 h 2"/>
              </a:gdLst>
              <a:ahLst/>
              <a:cxnLst>
                <a:cxn ang="0">
                  <a:pos x="T0" y="T1"/>
                </a:cxn>
                <a:cxn ang="0">
                  <a:pos x="T2" y="T3"/>
                </a:cxn>
                <a:cxn ang="0">
                  <a:pos x="T4" y="T5"/>
                </a:cxn>
                <a:cxn ang="0">
                  <a:pos x="T6" y="T7"/>
                </a:cxn>
              </a:cxnLst>
              <a:rect l="0" t="0" r="r" b="b"/>
              <a:pathLst>
                <a:path w="13" h="2">
                  <a:moveTo>
                    <a:pt x="13" y="1"/>
                  </a:moveTo>
                  <a:lnTo>
                    <a:pt x="0" y="0"/>
                  </a:lnTo>
                  <a:lnTo>
                    <a:pt x="11" y="2"/>
                  </a:lnTo>
                  <a:lnTo>
                    <a:pt x="13"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5" name="Freeform 42"/>
            <p:cNvSpPr/>
            <p:nvPr/>
          </p:nvSpPr>
          <p:spPr bwMode="auto">
            <a:xfrm>
              <a:off x="2887663" y="1019175"/>
              <a:ext cx="23813" cy="4762"/>
            </a:xfrm>
            <a:custGeom>
              <a:avLst/>
              <a:gdLst>
                <a:gd name="T0" fmla="*/ 1 w 15"/>
                <a:gd name="T1" fmla="*/ 3 h 3"/>
                <a:gd name="T2" fmla="*/ 15 w 15"/>
                <a:gd name="T3" fmla="*/ 1 h 3"/>
                <a:gd name="T4" fmla="*/ 14 w 15"/>
                <a:gd name="T5" fmla="*/ 0 h 3"/>
                <a:gd name="T6" fmla="*/ 0 w 15"/>
                <a:gd name="T7" fmla="*/ 2 h 3"/>
                <a:gd name="T8" fmla="*/ 1 w 15"/>
                <a:gd name="T9" fmla="*/ 3 h 3"/>
              </a:gdLst>
              <a:ahLst/>
              <a:cxnLst>
                <a:cxn ang="0">
                  <a:pos x="T0" y="T1"/>
                </a:cxn>
                <a:cxn ang="0">
                  <a:pos x="T2" y="T3"/>
                </a:cxn>
                <a:cxn ang="0">
                  <a:pos x="T4" y="T5"/>
                </a:cxn>
                <a:cxn ang="0">
                  <a:pos x="T6" y="T7"/>
                </a:cxn>
                <a:cxn ang="0">
                  <a:pos x="T8" y="T9"/>
                </a:cxn>
              </a:cxnLst>
              <a:rect l="0" t="0" r="r" b="b"/>
              <a:pathLst>
                <a:path w="15" h="3">
                  <a:moveTo>
                    <a:pt x="1" y="3"/>
                  </a:moveTo>
                  <a:lnTo>
                    <a:pt x="15" y="1"/>
                  </a:lnTo>
                  <a:lnTo>
                    <a:pt x="14" y="0"/>
                  </a:lnTo>
                  <a:lnTo>
                    <a:pt x="0" y="2"/>
                  </a:lnTo>
                  <a:lnTo>
                    <a:pt x="1"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6" name="Freeform 43"/>
            <p:cNvSpPr/>
            <p:nvPr/>
          </p:nvSpPr>
          <p:spPr bwMode="auto">
            <a:xfrm>
              <a:off x="2351088" y="1001713"/>
              <a:ext cx="80963" cy="9525"/>
            </a:xfrm>
            <a:custGeom>
              <a:avLst/>
              <a:gdLst>
                <a:gd name="T0" fmla="*/ 26 w 57"/>
                <a:gd name="T1" fmla="*/ 7 h 7"/>
                <a:gd name="T2" fmla="*/ 57 w 57"/>
                <a:gd name="T3" fmla="*/ 1 h 7"/>
                <a:gd name="T4" fmla="*/ 0 w 57"/>
                <a:gd name="T5" fmla="*/ 2 h 7"/>
                <a:gd name="T6" fmla="*/ 26 w 57"/>
                <a:gd name="T7" fmla="*/ 7 h 7"/>
              </a:gdLst>
              <a:ahLst/>
              <a:cxnLst>
                <a:cxn ang="0">
                  <a:pos x="T0" y="T1"/>
                </a:cxn>
                <a:cxn ang="0">
                  <a:pos x="T2" y="T3"/>
                </a:cxn>
                <a:cxn ang="0">
                  <a:pos x="T4" y="T5"/>
                </a:cxn>
                <a:cxn ang="0">
                  <a:pos x="T6" y="T7"/>
                </a:cxn>
              </a:cxnLst>
              <a:rect l="0" t="0" r="r" b="b"/>
              <a:pathLst>
                <a:path w="57" h="7">
                  <a:moveTo>
                    <a:pt x="26" y="7"/>
                  </a:moveTo>
                  <a:cubicBezTo>
                    <a:pt x="47" y="7"/>
                    <a:pt x="44" y="2"/>
                    <a:pt x="57" y="1"/>
                  </a:cubicBezTo>
                  <a:cubicBezTo>
                    <a:pt x="33" y="2"/>
                    <a:pt x="28" y="0"/>
                    <a:pt x="0" y="2"/>
                  </a:cubicBezTo>
                  <a:cubicBezTo>
                    <a:pt x="22" y="3"/>
                    <a:pt x="27" y="4"/>
                    <a:pt x="26"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7" name="Freeform 44"/>
            <p:cNvSpPr/>
            <p:nvPr/>
          </p:nvSpPr>
          <p:spPr bwMode="auto">
            <a:xfrm>
              <a:off x="2432051" y="1003300"/>
              <a:ext cx="11113" cy="0"/>
            </a:xfrm>
            <a:custGeom>
              <a:avLst/>
              <a:gdLst>
                <a:gd name="T0" fmla="*/ 0 w 8"/>
                <a:gd name="T1" fmla="*/ 8 w 8"/>
                <a:gd name="T2" fmla="*/ 0 w 8"/>
              </a:gdLst>
              <a:ahLst/>
              <a:cxnLst>
                <a:cxn ang="0">
                  <a:pos x="T0" y="0"/>
                </a:cxn>
                <a:cxn ang="0">
                  <a:pos x="T1" y="0"/>
                </a:cxn>
                <a:cxn ang="0">
                  <a:pos x="T2" y="0"/>
                </a:cxn>
              </a:cxnLst>
              <a:rect l="0" t="0" r="r" b="b"/>
              <a:pathLst>
                <a:path w="8">
                  <a:moveTo>
                    <a:pt x="0" y="0"/>
                  </a:moveTo>
                  <a:cubicBezTo>
                    <a:pt x="2" y="0"/>
                    <a:pt x="5" y="0"/>
                    <a:pt x="8" y="0"/>
                  </a:cubicBezTo>
                  <a:cubicBezTo>
                    <a:pt x="4" y="0"/>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8" name="Freeform 45"/>
            <p:cNvSpPr/>
            <p:nvPr/>
          </p:nvSpPr>
          <p:spPr bwMode="auto">
            <a:xfrm>
              <a:off x="2298701" y="998538"/>
              <a:ext cx="26988" cy="4762"/>
            </a:xfrm>
            <a:custGeom>
              <a:avLst/>
              <a:gdLst>
                <a:gd name="T0" fmla="*/ 4 w 19"/>
                <a:gd name="T1" fmla="*/ 2 h 3"/>
                <a:gd name="T2" fmla="*/ 18 w 19"/>
                <a:gd name="T3" fmla="*/ 3 h 3"/>
                <a:gd name="T4" fmla="*/ 4 w 19"/>
                <a:gd name="T5" fmla="*/ 2 h 3"/>
              </a:gdLst>
              <a:ahLst/>
              <a:cxnLst>
                <a:cxn ang="0">
                  <a:pos x="T0" y="T1"/>
                </a:cxn>
                <a:cxn ang="0">
                  <a:pos x="T2" y="T3"/>
                </a:cxn>
                <a:cxn ang="0">
                  <a:pos x="T4" y="T5"/>
                </a:cxn>
              </a:cxnLst>
              <a:rect l="0" t="0" r="r" b="b"/>
              <a:pathLst>
                <a:path w="19" h="3">
                  <a:moveTo>
                    <a:pt x="4" y="2"/>
                  </a:moveTo>
                  <a:cubicBezTo>
                    <a:pt x="8" y="2"/>
                    <a:pt x="15" y="2"/>
                    <a:pt x="18" y="3"/>
                  </a:cubicBezTo>
                  <a:cubicBezTo>
                    <a:pt x="19" y="0"/>
                    <a:pt x="0" y="2"/>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9" name="Freeform 46"/>
            <p:cNvSpPr/>
            <p:nvPr/>
          </p:nvSpPr>
          <p:spPr bwMode="auto">
            <a:xfrm>
              <a:off x="2452688" y="1084263"/>
              <a:ext cx="3175"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1" y="0"/>
                    <a:pt x="2" y="0"/>
                    <a:pt x="2" y="0"/>
                  </a:cubicBezTo>
                  <a:cubicBezTo>
                    <a:pt x="2"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0" name="Freeform 47"/>
            <p:cNvSpPr/>
            <p:nvPr/>
          </p:nvSpPr>
          <p:spPr bwMode="auto">
            <a:xfrm>
              <a:off x="2424113" y="1076325"/>
              <a:ext cx="28575" cy="7937"/>
            </a:xfrm>
            <a:custGeom>
              <a:avLst/>
              <a:gdLst>
                <a:gd name="T0" fmla="*/ 0 w 20"/>
                <a:gd name="T1" fmla="*/ 4 h 6"/>
                <a:gd name="T2" fmla="*/ 20 w 20"/>
                <a:gd name="T3" fmla="*/ 6 h 6"/>
                <a:gd name="T4" fmla="*/ 0 w 20"/>
                <a:gd name="T5" fmla="*/ 4 h 6"/>
              </a:gdLst>
              <a:ahLst/>
              <a:cxnLst>
                <a:cxn ang="0">
                  <a:pos x="T0" y="T1"/>
                </a:cxn>
                <a:cxn ang="0">
                  <a:pos x="T2" y="T3"/>
                </a:cxn>
                <a:cxn ang="0">
                  <a:pos x="T4" y="T5"/>
                </a:cxn>
              </a:cxnLst>
              <a:rect l="0" t="0" r="r" b="b"/>
              <a:pathLst>
                <a:path w="20" h="6">
                  <a:moveTo>
                    <a:pt x="0" y="4"/>
                  </a:moveTo>
                  <a:cubicBezTo>
                    <a:pt x="2" y="6"/>
                    <a:pt x="14" y="5"/>
                    <a:pt x="20" y="6"/>
                  </a:cubicBezTo>
                  <a:cubicBezTo>
                    <a:pt x="13" y="5"/>
                    <a:pt x="7" y="0"/>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1" name="Freeform 48"/>
            <p:cNvSpPr/>
            <p:nvPr/>
          </p:nvSpPr>
          <p:spPr bwMode="auto">
            <a:xfrm>
              <a:off x="2214563" y="1016000"/>
              <a:ext cx="30163" cy="9525"/>
            </a:xfrm>
            <a:custGeom>
              <a:avLst/>
              <a:gdLst>
                <a:gd name="T0" fmla="*/ 0 w 21"/>
                <a:gd name="T1" fmla="*/ 2 h 7"/>
                <a:gd name="T2" fmla="*/ 7 w 21"/>
                <a:gd name="T3" fmla="*/ 7 h 7"/>
                <a:gd name="T4" fmla="*/ 0 w 21"/>
                <a:gd name="T5" fmla="*/ 2 h 7"/>
              </a:gdLst>
              <a:ahLst/>
              <a:cxnLst>
                <a:cxn ang="0">
                  <a:pos x="T0" y="T1"/>
                </a:cxn>
                <a:cxn ang="0">
                  <a:pos x="T2" y="T3"/>
                </a:cxn>
                <a:cxn ang="0">
                  <a:pos x="T4" y="T5"/>
                </a:cxn>
              </a:cxnLst>
              <a:rect l="0" t="0" r="r" b="b"/>
              <a:pathLst>
                <a:path w="21" h="7">
                  <a:moveTo>
                    <a:pt x="0" y="2"/>
                  </a:moveTo>
                  <a:cubicBezTo>
                    <a:pt x="4" y="2"/>
                    <a:pt x="10" y="4"/>
                    <a:pt x="7" y="7"/>
                  </a:cubicBezTo>
                  <a:cubicBezTo>
                    <a:pt x="13" y="5"/>
                    <a:pt x="2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2" name="Freeform 49"/>
            <p:cNvSpPr/>
            <p:nvPr/>
          </p:nvSpPr>
          <p:spPr bwMode="auto">
            <a:xfrm>
              <a:off x="2366963" y="1081088"/>
              <a:ext cx="26988" cy="1587"/>
            </a:xfrm>
            <a:custGeom>
              <a:avLst/>
              <a:gdLst>
                <a:gd name="T0" fmla="*/ 17 w 17"/>
                <a:gd name="T1" fmla="*/ 0 h 1"/>
                <a:gd name="T2" fmla="*/ 0 w 17"/>
                <a:gd name="T3" fmla="*/ 0 h 1"/>
                <a:gd name="T4" fmla="*/ 3 w 17"/>
                <a:gd name="T5" fmla="*/ 1 h 1"/>
                <a:gd name="T6" fmla="*/ 17 w 17"/>
                <a:gd name="T7" fmla="*/ 0 h 1"/>
              </a:gdLst>
              <a:ahLst/>
              <a:cxnLst>
                <a:cxn ang="0">
                  <a:pos x="T0" y="T1"/>
                </a:cxn>
                <a:cxn ang="0">
                  <a:pos x="T2" y="T3"/>
                </a:cxn>
                <a:cxn ang="0">
                  <a:pos x="T4" y="T5"/>
                </a:cxn>
                <a:cxn ang="0">
                  <a:pos x="T6" y="T7"/>
                </a:cxn>
              </a:cxnLst>
              <a:rect l="0" t="0" r="r" b="b"/>
              <a:pathLst>
                <a:path w="17" h="1">
                  <a:moveTo>
                    <a:pt x="17" y="0"/>
                  </a:moveTo>
                  <a:lnTo>
                    <a:pt x="0" y="0"/>
                  </a:lnTo>
                  <a:lnTo>
                    <a:pt x="3" y="1"/>
                  </a:lnTo>
                  <a:lnTo>
                    <a:pt x="1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3" name="Freeform 50"/>
            <p:cNvSpPr/>
            <p:nvPr/>
          </p:nvSpPr>
          <p:spPr bwMode="auto">
            <a:xfrm>
              <a:off x="1835151" y="1003300"/>
              <a:ext cx="38100" cy="17462"/>
            </a:xfrm>
            <a:custGeom>
              <a:avLst/>
              <a:gdLst>
                <a:gd name="T0" fmla="*/ 9 w 27"/>
                <a:gd name="T1" fmla="*/ 6 h 12"/>
                <a:gd name="T2" fmla="*/ 12 w 27"/>
                <a:gd name="T3" fmla="*/ 5 h 12"/>
                <a:gd name="T4" fmla="*/ 18 w 27"/>
                <a:gd name="T5" fmla="*/ 3 h 12"/>
                <a:gd name="T6" fmla="*/ 24 w 27"/>
                <a:gd name="T7" fmla="*/ 1 h 12"/>
                <a:gd name="T8" fmla="*/ 27 w 27"/>
                <a:gd name="T9" fmla="*/ 0 h 12"/>
                <a:gd name="T10" fmla="*/ 23 w 27"/>
                <a:gd name="T11" fmla="*/ 0 h 12"/>
                <a:gd name="T12" fmla="*/ 15 w 27"/>
                <a:gd name="T13" fmla="*/ 2 h 12"/>
                <a:gd name="T14" fmla="*/ 7 w 27"/>
                <a:gd name="T15" fmla="*/ 4 h 12"/>
                <a:gd name="T16" fmla="*/ 4 w 27"/>
                <a:gd name="T17" fmla="*/ 5 h 12"/>
                <a:gd name="T18" fmla="*/ 9 w 27"/>
                <a:gd name="T19"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12">
                  <a:moveTo>
                    <a:pt x="9" y="6"/>
                  </a:moveTo>
                  <a:cubicBezTo>
                    <a:pt x="9" y="6"/>
                    <a:pt x="10" y="6"/>
                    <a:pt x="12" y="5"/>
                  </a:cubicBezTo>
                  <a:cubicBezTo>
                    <a:pt x="13" y="4"/>
                    <a:pt x="15" y="4"/>
                    <a:pt x="18" y="3"/>
                  </a:cubicBezTo>
                  <a:cubicBezTo>
                    <a:pt x="20" y="2"/>
                    <a:pt x="22" y="1"/>
                    <a:pt x="24" y="1"/>
                  </a:cubicBezTo>
                  <a:cubicBezTo>
                    <a:pt x="25" y="0"/>
                    <a:pt x="27" y="0"/>
                    <a:pt x="27" y="0"/>
                  </a:cubicBezTo>
                  <a:cubicBezTo>
                    <a:pt x="27" y="0"/>
                    <a:pt x="25" y="0"/>
                    <a:pt x="23" y="0"/>
                  </a:cubicBezTo>
                  <a:cubicBezTo>
                    <a:pt x="21" y="1"/>
                    <a:pt x="18" y="1"/>
                    <a:pt x="15" y="2"/>
                  </a:cubicBezTo>
                  <a:cubicBezTo>
                    <a:pt x="12" y="3"/>
                    <a:pt x="9" y="3"/>
                    <a:pt x="7" y="4"/>
                  </a:cubicBezTo>
                  <a:cubicBezTo>
                    <a:pt x="5" y="5"/>
                    <a:pt x="4" y="5"/>
                    <a:pt x="4" y="5"/>
                  </a:cubicBezTo>
                  <a:cubicBezTo>
                    <a:pt x="10" y="4"/>
                    <a:pt x="0" y="12"/>
                    <a:pt x="9"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4" name="Freeform 51"/>
            <p:cNvSpPr/>
            <p:nvPr/>
          </p:nvSpPr>
          <p:spPr bwMode="auto">
            <a:xfrm>
              <a:off x="1833563" y="1011238"/>
              <a:ext cx="7938" cy="3175"/>
            </a:xfrm>
            <a:custGeom>
              <a:avLst/>
              <a:gdLst>
                <a:gd name="T0" fmla="*/ 0 w 5"/>
                <a:gd name="T1" fmla="*/ 2 h 2"/>
                <a:gd name="T2" fmla="*/ 5 w 5"/>
                <a:gd name="T3" fmla="*/ 0 h 2"/>
                <a:gd name="T4" fmla="*/ 0 w 5"/>
                <a:gd name="T5" fmla="*/ 2 h 2"/>
              </a:gdLst>
              <a:ahLst/>
              <a:cxnLst>
                <a:cxn ang="0">
                  <a:pos x="T0" y="T1"/>
                </a:cxn>
                <a:cxn ang="0">
                  <a:pos x="T2" y="T3"/>
                </a:cxn>
                <a:cxn ang="0">
                  <a:pos x="T4" y="T5"/>
                </a:cxn>
              </a:cxnLst>
              <a:rect l="0" t="0" r="r" b="b"/>
              <a:pathLst>
                <a:path w="5" h="2">
                  <a:moveTo>
                    <a:pt x="0" y="2"/>
                  </a:moveTo>
                  <a:cubicBezTo>
                    <a:pt x="5" y="0"/>
                    <a:pt x="5" y="0"/>
                    <a:pt x="5" y="0"/>
                  </a:cubicBezTo>
                  <a:cubicBezTo>
                    <a:pt x="4" y="1"/>
                    <a:pt x="2"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5" name="Freeform 52"/>
            <p:cNvSpPr/>
            <p:nvPr/>
          </p:nvSpPr>
          <p:spPr bwMode="auto">
            <a:xfrm>
              <a:off x="1728788" y="1104900"/>
              <a:ext cx="17463" cy="39687"/>
            </a:xfrm>
            <a:custGeom>
              <a:avLst/>
              <a:gdLst>
                <a:gd name="T0" fmla="*/ 11 w 13"/>
                <a:gd name="T1" fmla="*/ 4 h 29"/>
                <a:gd name="T2" fmla="*/ 13 w 13"/>
                <a:gd name="T3" fmla="*/ 0 h 29"/>
                <a:gd name="T4" fmla="*/ 6 w 13"/>
                <a:gd name="T5" fmla="*/ 14 h 29"/>
                <a:gd name="T6" fmla="*/ 2 w 13"/>
                <a:gd name="T7" fmla="*/ 24 h 29"/>
                <a:gd name="T8" fmla="*/ 0 w 13"/>
                <a:gd name="T9" fmla="*/ 29 h 29"/>
                <a:gd name="T10" fmla="*/ 1 w 13"/>
                <a:gd name="T11" fmla="*/ 26 h 29"/>
                <a:gd name="T12" fmla="*/ 3 w 13"/>
                <a:gd name="T13" fmla="*/ 22 h 29"/>
                <a:gd name="T14" fmla="*/ 7 w 13"/>
                <a:gd name="T15" fmla="*/ 13 h 29"/>
                <a:gd name="T16" fmla="*/ 11 w 13"/>
                <a:gd name="T17" fmla="*/ 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29">
                  <a:moveTo>
                    <a:pt x="11" y="4"/>
                  </a:moveTo>
                  <a:cubicBezTo>
                    <a:pt x="12" y="1"/>
                    <a:pt x="13" y="0"/>
                    <a:pt x="13" y="0"/>
                  </a:cubicBezTo>
                  <a:cubicBezTo>
                    <a:pt x="13" y="0"/>
                    <a:pt x="9" y="6"/>
                    <a:pt x="6" y="14"/>
                  </a:cubicBezTo>
                  <a:cubicBezTo>
                    <a:pt x="4" y="17"/>
                    <a:pt x="3" y="21"/>
                    <a:pt x="2" y="24"/>
                  </a:cubicBezTo>
                  <a:cubicBezTo>
                    <a:pt x="1" y="27"/>
                    <a:pt x="0" y="29"/>
                    <a:pt x="0" y="29"/>
                  </a:cubicBezTo>
                  <a:cubicBezTo>
                    <a:pt x="1" y="26"/>
                    <a:pt x="1" y="26"/>
                    <a:pt x="1" y="26"/>
                  </a:cubicBezTo>
                  <a:cubicBezTo>
                    <a:pt x="1" y="26"/>
                    <a:pt x="2" y="25"/>
                    <a:pt x="3" y="22"/>
                  </a:cubicBezTo>
                  <a:cubicBezTo>
                    <a:pt x="4" y="19"/>
                    <a:pt x="5" y="16"/>
                    <a:pt x="7" y="13"/>
                  </a:cubicBezTo>
                  <a:cubicBezTo>
                    <a:pt x="8" y="9"/>
                    <a:pt x="10" y="6"/>
                    <a:pt x="1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6" name="Freeform 53"/>
            <p:cNvSpPr/>
            <p:nvPr/>
          </p:nvSpPr>
          <p:spPr bwMode="auto">
            <a:xfrm>
              <a:off x="1704976" y="1284288"/>
              <a:ext cx="4763" cy="25400"/>
            </a:xfrm>
            <a:custGeom>
              <a:avLst/>
              <a:gdLst>
                <a:gd name="T0" fmla="*/ 1 w 3"/>
                <a:gd name="T1" fmla="*/ 0 h 16"/>
                <a:gd name="T2" fmla="*/ 0 w 3"/>
                <a:gd name="T3" fmla="*/ 2 h 16"/>
                <a:gd name="T4" fmla="*/ 2 w 3"/>
                <a:gd name="T5" fmla="*/ 16 h 16"/>
                <a:gd name="T6" fmla="*/ 3 w 3"/>
                <a:gd name="T7" fmla="*/ 13 h 16"/>
                <a:gd name="T8" fmla="*/ 1 w 3"/>
                <a:gd name="T9" fmla="*/ 0 h 16"/>
              </a:gdLst>
              <a:ahLst/>
              <a:cxnLst>
                <a:cxn ang="0">
                  <a:pos x="T0" y="T1"/>
                </a:cxn>
                <a:cxn ang="0">
                  <a:pos x="T2" y="T3"/>
                </a:cxn>
                <a:cxn ang="0">
                  <a:pos x="T4" y="T5"/>
                </a:cxn>
                <a:cxn ang="0">
                  <a:pos x="T6" y="T7"/>
                </a:cxn>
                <a:cxn ang="0">
                  <a:pos x="T8" y="T9"/>
                </a:cxn>
              </a:cxnLst>
              <a:rect l="0" t="0" r="r" b="b"/>
              <a:pathLst>
                <a:path w="3" h="16">
                  <a:moveTo>
                    <a:pt x="1" y="0"/>
                  </a:moveTo>
                  <a:lnTo>
                    <a:pt x="0" y="2"/>
                  </a:lnTo>
                  <a:lnTo>
                    <a:pt x="2" y="16"/>
                  </a:lnTo>
                  <a:lnTo>
                    <a:pt x="3" y="13"/>
                  </a:ln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7" name="Freeform 54"/>
            <p:cNvSpPr/>
            <p:nvPr/>
          </p:nvSpPr>
          <p:spPr bwMode="auto">
            <a:xfrm>
              <a:off x="1919288" y="2222500"/>
              <a:ext cx="6350" cy="1587"/>
            </a:xfrm>
            <a:custGeom>
              <a:avLst/>
              <a:gdLst>
                <a:gd name="T0" fmla="*/ 0 w 5"/>
                <a:gd name="T1" fmla="*/ 1 h 1"/>
                <a:gd name="T2" fmla="*/ 5 w 5"/>
                <a:gd name="T3" fmla="*/ 0 h 1"/>
                <a:gd name="T4" fmla="*/ 0 w 5"/>
                <a:gd name="T5" fmla="*/ 1 h 1"/>
              </a:gdLst>
              <a:ahLst/>
              <a:cxnLst>
                <a:cxn ang="0">
                  <a:pos x="T0" y="T1"/>
                </a:cxn>
                <a:cxn ang="0">
                  <a:pos x="T2" y="T3"/>
                </a:cxn>
                <a:cxn ang="0">
                  <a:pos x="T4" y="T5"/>
                </a:cxn>
              </a:cxnLst>
              <a:rect l="0" t="0" r="r" b="b"/>
              <a:pathLst>
                <a:path w="5" h="1">
                  <a:moveTo>
                    <a:pt x="0" y="1"/>
                  </a:moveTo>
                  <a:cubicBezTo>
                    <a:pt x="3" y="0"/>
                    <a:pt x="5" y="0"/>
                    <a:pt x="5" y="0"/>
                  </a:cubicBezTo>
                  <a:cubicBezTo>
                    <a:pt x="3" y="0"/>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8" name="Freeform 55"/>
            <p:cNvSpPr/>
            <p:nvPr/>
          </p:nvSpPr>
          <p:spPr bwMode="auto">
            <a:xfrm>
              <a:off x="1703388" y="2011363"/>
              <a:ext cx="612775" cy="241300"/>
            </a:xfrm>
            <a:custGeom>
              <a:avLst/>
              <a:gdLst>
                <a:gd name="T0" fmla="*/ 411 w 433"/>
                <a:gd name="T1" fmla="*/ 160 h 171"/>
                <a:gd name="T2" fmla="*/ 338 w 433"/>
                <a:gd name="T3" fmla="*/ 159 h 171"/>
                <a:gd name="T4" fmla="*/ 334 w 433"/>
                <a:gd name="T5" fmla="*/ 154 h 171"/>
                <a:gd name="T6" fmla="*/ 290 w 433"/>
                <a:gd name="T7" fmla="*/ 151 h 171"/>
                <a:gd name="T8" fmla="*/ 233 w 433"/>
                <a:gd name="T9" fmla="*/ 154 h 171"/>
                <a:gd name="T10" fmla="*/ 181 w 433"/>
                <a:gd name="T11" fmla="*/ 152 h 171"/>
                <a:gd name="T12" fmla="*/ 153 w 433"/>
                <a:gd name="T13" fmla="*/ 151 h 171"/>
                <a:gd name="T14" fmla="*/ 142 w 433"/>
                <a:gd name="T15" fmla="*/ 151 h 171"/>
                <a:gd name="T16" fmla="*/ 127 w 433"/>
                <a:gd name="T17" fmla="*/ 151 h 171"/>
                <a:gd name="T18" fmla="*/ 110 w 433"/>
                <a:gd name="T19" fmla="*/ 149 h 171"/>
                <a:gd name="T20" fmla="*/ 87 w 433"/>
                <a:gd name="T21" fmla="*/ 142 h 171"/>
                <a:gd name="T22" fmla="*/ 74 w 433"/>
                <a:gd name="T23" fmla="*/ 135 h 171"/>
                <a:gd name="T24" fmla="*/ 79 w 433"/>
                <a:gd name="T25" fmla="*/ 144 h 171"/>
                <a:gd name="T26" fmla="*/ 40 w 433"/>
                <a:gd name="T27" fmla="*/ 108 h 171"/>
                <a:gd name="T28" fmla="*/ 54 w 433"/>
                <a:gd name="T29" fmla="*/ 120 h 171"/>
                <a:gd name="T30" fmla="*/ 48 w 433"/>
                <a:gd name="T31" fmla="*/ 113 h 171"/>
                <a:gd name="T32" fmla="*/ 34 w 433"/>
                <a:gd name="T33" fmla="*/ 102 h 171"/>
                <a:gd name="T34" fmla="*/ 27 w 433"/>
                <a:gd name="T35" fmla="*/ 94 h 171"/>
                <a:gd name="T36" fmla="*/ 28 w 433"/>
                <a:gd name="T37" fmla="*/ 85 h 171"/>
                <a:gd name="T38" fmla="*/ 34 w 433"/>
                <a:gd name="T39" fmla="*/ 93 h 171"/>
                <a:gd name="T40" fmla="*/ 47 w 433"/>
                <a:gd name="T41" fmla="*/ 109 h 171"/>
                <a:gd name="T42" fmla="*/ 62 w 433"/>
                <a:gd name="T43" fmla="*/ 121 h 171"/>
                <a:gd name="T44" fmla="*/ 51 w 433"/>
                <a:gd name="T45" fmla="*/ 109 h 171"/>
                <a:gd name="T46" fmla="*/ 34 w 433"/>
                <a:gd name="T47" fmla="*/ 87 h 171"/>
                <a:gd name="T48" fmla="*/ 26 w 433"/>
                <a:gd name="T49" fmla="*/ 72 h 171"/>
                <a:gd name="T50" fmla="*/ 20 w 433"/>
                <a:gd name="T51" fmla="*/ 52 h 171"/>
                <a:gd name="T52" fmla="*/ 19 w 433"/>
                <a:gd name="T53" fmla="*/ 53 h 171"/>
                <a:gd name="T54" fmla="*/ 22 w 433"/>
                <a:gd name="T55" fmla="*/ 74 h 171"/>
                <a:gd name="T56" fmla="*/ 15 w 433"/>
                <a:gd name="T57" fmla="*/ 61 h 171"/>
                <a:gd name="T58" fmla="*/ 11 w 433"/>
                <a:gd name="T59" fmla="*/ 39 h 171"/>
                <a:gd name="T60" fmla="*/ 10 w 433"/>
                <a:gd name="T61" fmla="*/ 10 h 171"/>
                <a:gd name="T62" fmla="*/ 4 w 433"/>
                <a:gd name="T63" fmla="*/ 3 h 171"/>
                <a:gd name="T64" fmla="*/ 3 w 433"/>
                <a:gd name="T65" fmla="*/ 2 h 171"/>
                <a:gd name="T66" fmla="*/ 0 w 433"/>
                <a:gd name="T67" fmla="*/ 27 h 171"/>
                <a:gd name="T68" fmla="*/ 2 w 433"/>
                <a:gd name="T69" fmla="*/ 58 h 171"/>
                <a:gd name="T70" fmla="*/ 9 w 433"/>
                <a:gd name="T71" fmla="*/ 69 h 171"/>
                <a:gd name="T72" fmla="*/ 30 w 433"/>
                <a:gd name="T73" fmla="*/ 111 h 171"/>
                <a:gd name="T74" fmla="*/ 39 w 433"/>
                <a:gd name="T75" fmla="*/ 123 h 171"/>
                <a:gd name="T76" fmla="*/ 50 w 433"/>
                <a:gd name="T77" fmla="*/ 133 h 171"/>
                <a:gd name="T78" fmla="*/ 65 w 433"/>
                <a:gd name="T79" fmla="*/ 144 h 171"/>
                <a:gd name="T80" fmla="*/ 69 w 433"/>
                <a:gd name="T81" fmla="*/ 146 h 171"/>
                <a:gd name="T82" fmla="*/ 77 w 433"/>
                <a:gd name="T83" fmla="*/ 151 h 171"/>
                <a:gd name="T84" fmla="*/ 62 w 433"/>
                <a:gd name="T85" fmla="*/ 146 h 171"/>
                <a:gd name="T86" fmla="*/ 105 w 433"/>
                <a:gd name="T87" fmla="*/ 165 h 171"/>
                <a:gd name="T88" fmla="*/ 113 w 433"/>
                <a:gd name="T89" fmla="*/ 165 h 171"/>
                <a:gd name="T90" fmla="*/ 124 w 433"/>
                <a:gd name="T91" fmla="*/ 168 h 171"/>
                <a:gd name="T92" fmla="*/ 139 w 433"/>
                <a:gd name="T93" fmla="*/ 169 h 171"/>
                <a:gd name="T94" fmla="*/ 146 w 433"/>
                <a:gd name="T95" fmla="*/ 169 h 171"/>
                <a:gd name="T96" fmla="*/ 153 w 433"/>
                <a:gd name="T97" fmla="*/ 169 h 171"/>
                <a:gd name="T98" fmla="*/ 186 w 433"/>
                <a:gd name="T99" fmla="*/ 171 h 171"/>
                <a:gd name="T100" fmla="*/ 433 w 433"/>
                <a:gd name="T101" fmla="*/ 169 h 171"/>
                <a:gd name="T102" fmla="*/ 383 w 433"/>
                <a:gd name="T103" fmla="*/ 16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33" h="171">
                  <a:moveTo>
                    <a:pt x="383" y="160"/>
                  </a:moveTo>
                  <a:cubicBezTo>
                    <a:pt x="391" y="158"/>
                    <a:pt x="403" y="159"/>
                    <a:pt x="411" y="160"/>
                  </a:cubicBezTo>
                  <a:cubicBezTo>
                    <a:pt x="413" y="157"/>
                    <a:pt x="403" y="155"/>
                    <a:pt x="404" y="152"/>
                  </a:cubicBezTo>
                  <a:cubicBezTo>
                    <a:pt x="373" y="149"/>
                    <a:pt x="369" y="161"/>
                    <a:pt x="338" y="159"/>
                  </a:cubicBezTo>
                  <a:cubicBezTo>
                    <a:pt x="340" y="156"/>
                    <a:pt x="349" y="154"/>
                    <a:pt x="329" y="154"/>
                  </a:cubicBezTo>
                  <a:cubicBezTo>
                    <a:pt x="334" y="154"/>
                    <a:pt x="334" y="154"/>
                    <a:pt x="334" y="154"/>
                  </a:cubicBezTo>
                  <a:cubicBezTo>
                    <a:pt x="303" y="157"/>
                    <a:pt x="310" y="147"/>
                    <a:pt x="290" y="155"/>
                  </a:cubicBezTo>
                  <a:cubicBezTo>
                    <a:pt x="290" y="151"/>
                    <a:pt x="290" y="151"/>
                    <a:pt x="290" y="151"/>
                  </a:cubicBezTo>
                  <a:cubicBezTo>
                    <a:pt x="276" y="154"/>
                    <a:pt x="248" y="154"/>
                    <a:pt x="232" y="154"/>
                  </a:cubicBezTo>
                  <a:cubicBezTo>
                    <a:pt x="233" y="154"/>
                    <a:pt x="233" y="154"/>
                    <a:pt x="233" y="154"/>
                  </a:cubicBezTo>
                  <a:cubicBezTo>
                    <a:pt x="189" y="158"/>
                    <a:pt x="208" y="155"/>
                    <a:pt x="159" y="157"/>
                  </a:cubicBezTo>
                  <a:cubicBezTo>
                    <a:pt x="181" y="152"/>
                    <a:pt x="181" y="152"/>
                    <a:pt x="181" y="152"/>
                  </a:cubicBezTo>
                  <a:cubicBezTo>
                    <a:pt x="164" y="150"/>
                    <a:pt x="160" y="155"/>
                    <a:pt x="148" y="155"/>
                  </a:cubicBezTo>
                  <a:cubicBezTo>
                    <a:pt x="149" y="154"/>
                    <a:pt x="147" y="152"/>
                    <a:pt x="153" y="151"/>
                  </a:cubicBezTo>
                  <a:cubicBezTo>
                    <a:pt x="152" y="151"/>
                    <a:pt x="150" y="151"/>
                    <a:pt x="148" y="151"/>
                  </a:cubicBezTo>
                  <a:cubicBezTo>
                    <a:pt x="147" y="151"/>
                    <a:pt x="145" y="151"/>
                    <a:pt x="142" y="151"/>
                  </a:cubicBezTo>
                  <a:cubicBezTo>
                    <a:pt x="140" y="152"/>
                    <a:pt x="137" y="152"/>
                    <a:pt x="135" y="152"/>
                  </a:cubicBezTo>
                  <a:cubicBezTo>
                    <a:pt x="132" y="152"/>
                    <a:pt x="129" y="151"/>
                    <a:pt x="127" y="151"/>
                  </a:cubicBezTo>
                  <a:cubicBezTo>
                    <a:pt x="124" y="151"/>
                    <a:pt x="121" y="151"/>
                    <a:pt x="118" y="150"/>
                  </a:cubicBezTo>
                  <a:cubicBezTo>
                    <a:pt x="115" y="150"/>
                    <a:pt x="112" y="149"/>
                    <a:pt x="110" y="149"/>
                  </a:cubicBezTo>
                  <a:cubicBezTo>
                    <a:pt x="107" y="148"/>
                    <a:pt x="104" y="147"/>
                    <a:pt x="102" y="147"/>
                  </a:cubicBezTo>
                  <a:cubicBezTo>
                    <a:pt x="96" y="145"/>
                    <a:pt x="92" y="143"/>
                    <a:pt x="87" y="142"/>
                  </a:cubicBezTo>
                  <a:cubicBezTo>
                    <a:pt x="83" y="140"/>
                    <a:pt x="80" y="138"/>
                    <a:pt x="78" y="137"/>
                  </a:cubicBezTo>
                  <a:cubicBezTo>
                    <a:pt x="75" y="136"/>
                    <a:pt x="74" y="135"/>
                    <a:pt x="74" y="135"/>
                  </a:cubicBezTo>
                  <a:cubicBezTo>
                    <a:pt x="64" y="130"/>
                    <a:pt x="65" y="131"/>
                    <a:pt x="68" y="134"/>
                  </a:cubicBezTo>
                  <a:cubicBezTo>
                    <a:pt x="71" y="138"/>
                    <a:pt x="77" y="142"/>
                    <a:pt x="79" y="144"/>
                  </a:cubicBezTo>
                  <a:cubicBezTo>
                    <a:pt x="74" y="143"/>
                    <a:pt x="63" y="136"/>
                    <a:pt x="54" y="128"/>
                  </a:cubicBezTo>
                  <a:cubicBezTo>
                    <a:pt x="46" y="119"/>
                    <a:pt x="40" y="110"/>
                    <a:pt x="40" y="108"/>
                  </a:cubicBezTo>
                  <a:cubicBezTo>
                    <a:pt x="42" y="110"/>
                    <a:pt x="47" y="115"/>
                    <a:pt x="51" y="118"/>
                  </a:cubicBezTo>
                  <a:cubicBezTo>
                    <a:pt x="53" y="119"/>
                    <a:pt x="54" y="120"/>
                    <a:pt x="54" y="120"/>
                  </a:cubicBezTo>
                  <a:cubicBezTo>
                    <a:pt x="55" y="120"/>
                    <a:pt x="54" y="119"/>
                    <a:pt x="52" y="116"/>
                  </a:cubicBezTo>
                  <a:cubicBezTo>
                    <a:pt x="52" y="116"/>
                    <a:pt x="50" y="115"/>
                    <a:pt x="48" y="113"/>
                  </a:cubicBezTo>
                  <a:cubicBezTo>
                    <a:pt x="45" y="111"/>
                    <a:pt x="42" y="109"/>
                    <a:pt x="39" y="106"/>
                  </a:cubicBezTo>
                  <a:cubicBezTo>
                    <a:pt x="37" y="105"/>
                    <a:pt x="36" y="103"/>
                    <a:pt x="34" y="102"/>
                  </a:cubicBezTo>
                  <a:cubicBezTo>
                    <a:pt x="33" y="100"/>
                    <a:pt x="32" y="99"/>
                    <a:pt x="31" y="98"/>
                  </a:cubicBezTo>
                  <a:cubicBezTo>
                    <a:pt x="29" y="95"/>
                    <a:pt x="27" y="94"/>
                    <a:pt x="27" y="94"/>
                  </a:cubicBezTo>
                  <a:cubicBezTo>
                    <a:pt x="23" y="83"/>
                    <a:pt x="23" y="80"/>
                    <a:pt x="24" y="81"/>
                  </a:cubicBezTo>
                  <a:cubicBezTo>
                    <a:pt x="25" y="81"/>
                    <a:pt x="26" y="83"/>
                    <a:pt x="28" y="85"/>
                  </a:cubicBezTo>
                  <a:cubicBezTo>
                    <a:pt x="29" y="86"/>
                    <a:pt x="29" y="87"/>
                    <a:pt x="31" y="89"/>
                  </a:cubicBezTo>
                  <a:cubicBezTo>
                    <a:pt x="32" y="90"/>
                    <a:pt x="33" y="92"/>
                    <a:pt x="34" y="93"/>
                  </a:cubicBezTo>
                  <a:cubicBezTo>
                    <a:pt x="37" y="96"/>
                    <a:pt x="39" y="100"/>
                    <a:pt x="43" y="103"/>
                  </a:cubicBezTo>
                  <a:cubicBezTo>
                    <a:pt x="44" y="105"/>
                    <a:pt x="46" y="107"/>
                    <a:pt x="47" y="109"/>
                  </a:cubicBezTo>
                  <a:cubicBezTo>
                    <a:pt x="49" y="110"/>
                    <a:pt x="51" y="112"/>
                    <a:pt x="52" y="113"/>
                  </a:cubicBezTo>
                  <a:cubicBezTo>
                    <a:pt x="56" y="116"/>
                    <a:pt x="59" y="119"/>
                    <a:pt x="62" y="121"/>
                  </a:cubicBezTo>
                  <a:cubicBezTo>
                    <a:pt x="66" y="124"/>
                    <a:pt x="68" y="126"/>
                    <a:pt x="71" y="127"/>
                  </a:cubicBezTo>
                  <a:cubicBezTo>
                    <a:pt x="62" y="120"/>
                    <a:pt x="56" y="114"/>
                    <a:pt x="51" y="109"/>
                  </a:cubicBezTo>
                  <a:cubicBezTo>
                    <a:pt x="46" y="103"/>
                    <a:pt x="41" y="98"/>
                    <a:pt x="37" y="92"/>
                  </a:cubicBezTo>
                  <a:cubicBezTo>
                    <a:pt x="36" y="90"/>
                    <a:pt x="35" y="89"/>
                    <a:pt x="34" y="87"/>
                  </a:cubicBezTo>
                  <a:cubicBezTo>
                    <a:pt x="33" y="86"/>
                    <a:pt x="32" y="84"/>
                    <a:pt x="31" y="83"/>
                  </a:cubicBezTo>
                  <a:cubicBezTo>
                    <a:pt x="30" y="79"/>
                    <a:pt x="28" y="76"/>
                    <a:pt x="26" y="72"/>
                  </a:cubicBezTo>
                  <a:cubicBezTo>
                    <a:pt x="24" y="68"/>
                    <a:pt x="23" y="64"/>
                    <a:pt x="22" y="59"/>
                  </a:cubicBezTo>
                  <a:cubicBezTo>
                    <a:pt x="21" y="57"/>
                    <a:pt x="20" y="55"/>
                    <a:pt x="20" y="52"/>
                  </a:cubicBezTo>
                  <a:cubicBezTo>
                    <a:pt x="19" y="50"/>
                    <a:pt x="19" y="47"/>
                    <a:pt x="18" y="44"/>
                  </a:cubicBezTo>
                  <a:cubicBezTo>
                    <a:pt x="19" y="47"/>
                    <a:pt x="19" y="50"/>
                    <a:pt x="19" y="53"/>
                  </a:cubicBezTo>
                  <a:cubicBezTo>
                    <a:pt x="20" y="56"/>
                    <a:pt x="20" y="59"/>
                    <a:pt x="20" y="61"/>
                  </a:cubicBezTo>
                  <a:cubicBezTo>
                    <a:pt x="21" y="66"/>
                    <a:pt x="21" y="70"/>
                    <a:pt x="22" y="74"/>
                  </a:cubicBezTo>
                  <a:cubicBezTo>
                    <a:pt x="21" y="74"/>
                    <a:pt x="19" y="72"/>
                    <a:pt x="18" y="68"/>
                  </a:cubicBezTo>
                  <a:cubicBezTo>
                    <a:pt x="16" y="66"/>
                    <a:pt x="16" y="64"/>
                    <a:pt x="15" y="61"/>
                  </a:cubicBezTo>
                  <a:cubicBezTo>
                    <a:pt x="14" y="58"/>
                    <a:pt x="13" y="54"/>
                    <a:pt x="12" y="51"/>
                  </a:cubicBezTo>
                  <a:cubicBezTo>
                    <a:pt x="12" y="47"/>
                    <a:pt x="11" y="43"/>
                    <a:pt x="11" y="39"/>
                  </a:cubicBezTo>
                  <a:cubicBezTo>
                    <a:pt x="10" y="35"/>
                    <a:pt x="10" y="30"/>
                    <a:pt x="10" y="26"/>
                  </a:cubicBezTo>
                  <a:cubicBezTo>
                    <a:pt x="10" y="21"/>
                    <a:pt x="10" y="15"/>
                    <a:pt x="10" y="10"/>
                  </a:cubicBezTo>
                  <a:cubicBezTo>
                    <a:pt x="8" y="23"/>
                    <a:pt x="6" y="15"/>
                    <a:pt x="4" y="6"/>
                  </a:cubicBezTo>
                  <a:cubicBezTo>
                    <a:pt x="4" y="5"/>
                    <a:pt x="4" y="4"/>
                    <a:pt x="4" y="3"/>
                  </a:cubicBezTo>
                  <a:cubicBezTo>
                    <a:pt x="4" y="2"/>
                    <a:pt x="3" y="1"/>
                    <a:pt x="3" y="0"/>
                  </a:cubicBezTo>
                  <a:cubicBezTo>
                    <a:pt x="3" y="2"/>
                    <a:pt x="3" y="2"/>
                    <a:pt x="3" y="2"/>
                  </a:cubicBezTo>
                  <a:cubicBezTo>
                    <a:pt x="3" y="2"/>
                    <a:pt x="2" y="2"/>
                    <a:pt x="1" y="4"/>
                  </a:cubicBezTo>
                  <a:cubicBezTo>
                    <a:pt x="2" y="12"/>
                    <a:pt x="1" y="19"/>
                    <a:pt x="0" y="27"/>
                  </a:cubicBezTo>
                  <a:cubicBezTo>
                    <a:pt x="0" y="32"/>
                    <a:pt x="0" y="38"/>
                    <a:pt x="0" y="43"/>
                  </a:cubicBezTo>
                  <a:cubicBezTo>
                    <a:pt x="0" y="48"/>
                    <a:pt x="1" y="53"/>
                    <a:pt x="2" y="58"/>
                  </a:cubicBezTo>
                  <a:cubicBezTo>
                    <a:pt x="3" y="53"/>
                    <a:pt x="4" y="54"/>
                    <a:pt x="6" y="59"/>
                  </a:cubicBezTo>
                  <a:cubicBezTo>
                    <a:pt x="7" y="62"/>
                    <a:pt x="8" y="65"/>
                    <a:pt x="9" y="69"/>
                  </a:cubicBezTo>
                  <a:cubicBezTo>
                    <a:pt x="11" y="73"/>
                    <a:pt x="12" y="78"/>
                    <a:pt x="14" y="83"/>
                  </a:cubicBezTo>
                  <a:cubicBezTo>
                    <a:pt x="18" y="92"/>
                    <a:pt x="24" y="103"/>
                    <a:pt x="30" y="111"/>
                  </a:cubicBezTo>
                  <a:cubicBezTo>
                    <a:pt x="32" y="114"/>
                    <a:pt x="33" y="116"/>
                    <a:pt x="35" y="118"/>
                  </a:cubicBezTo>
                  <a:cubicBezTo>
                    <a:pt x="36" y="119"/>
                    <a:pt x="38" y="121"/>
                    <a:pt x="39" y="123"/>
                  </a:cubicBezTo>
                  <a:cubicBezTo>
                    <a:pt x="42" y="126"/>
                    <a:pt x="45" y="129"/>
                    <a:pt x="47" y="130"/>
                  </a:cubicBezTo>
                  <a:cubicBezTo>
                    <a:pt x="47" y="130"/>
                    <a:pt x="49" y="131"/>
                    <a:pt x="50" y="133"/>
                  </a:cubicBezTo>
                  <a:cubicBezTo>
                    <a:pt x="52" y="135"/>
                    <a:pt x="55" y="137"/>
                    <a:pt x="58" y="139"/>
                  </a:cubicBezTo>
                  <a:cubicBezTo>
                    <a:pt x="60" y="141"/>
                    <a:pt x="63" y="143"/>
                    <a:pt x="65" y="144"/>
                  </a:cubicBezTo>
                  <a:cubicBezTo>
                    <a:pt x="66" y="145"/>
                    <a:pt x="67" y="145"/>
                    <a:pt x="68" y="146"/>
                  </a:cubicBezTo>
                  <a:cubicBezTo>
                    <a:pt x="68" y="146"/>
                    <a:pt x="69" y="146"/>
                    <a:pt x="69" y="146"/>
                  </a:cubicBezTo>
                  <a:cubicBezTo>
                    <a:pt x="69" y="146"/>
                    <a:pt x="71" y="148"/>
                    <a:pt x="73" y="149"/>
                  </a:cubicBezTo>
                  <a:cubicBezTo>
                    <a:pt x="75" y="150"/>
                    <a:pt x="77" y="151"/>
                    <a:pt x="77" y="151"/>
                  </a:cubicBezTo>
                  <a:cubicBezTo>
                    <a:pt x="78" y="152"/>
                    <a:pt x="77" y="153"/>
                    <a:pt x="75" y="152"/>
                  </a:cubicBezTo>
                  <a:cubicBezTo>
                    <a:pt x="73" y="151"/>
                    <a:pt x="68" y="150"/>
                    <a:pt x="62" y="146"/>
                  </a:cubicBezTo>
                  <a:cubicBezTo>
                    <a:pt x="67" y="149"/>
                    <a:pt x="79" y="156"/>
                    <a:pt x="90" y="160"/>
                  </a:cubicBezTo>
                  <a:cubicBezTo>
                    <a:pt x="96" y="162"/>
                    <a:pt x="101" y="164"/>
                    <a:pt x="105" y="165"/>
                  </a:cubicBezTo>
                  <a:cubicBezTo>
                    <a:pt x="108" y="165"/>
                    <a:pt x="110" y="165"/>
                    <a:pt x="109" y="164"/>
                  </a:cubicBezTo>
                  <a:cubicBezTo>
                    <a:pt x="109" y="164"/>
                    <a:pt x="111" y="165"/>
                    <a:pt x="113" y="165"/>
                  </a:cubicBezTo>
                  <a:cubicBezTo>
                    <a:pt x="115" y="166"/>
                    <a:pt x="116" y="166"/>
                    <a:pt x="118" y="167"/>
                  </a:cubicBezTo>
                  <a:cubicBezTo>
                    <a:pt x="120" y="167"/>
                    <a:pt x="122" y="167"/>
                    <a:pt x="124" y="168"/>
                  </a:cubicBezTo>
                  <a:cubicBezTo>
                    <a:pt x="126" y="168"/>
                    <a:pt x="129" y="168"/>
                    <a:pt x="131" y="169"/>
                  </a:cubicBezTo>
                  <a:cubicBezTo>
                    <a:pt x="134" y="169"/>
                    <a:pt x="137" y="169"/>
                    <a:pt x="139" y="169"/>
                  </a:cubicBezTo>
                  <a:cubicBezTo>
                    <a:pt x="141" y="169"/>
                    <a:pt x="142" y="169"/>
                    <a:pt x="144" y="169"/>
                  </a:cubicBezTo>
                  <a:cubicBezTo>
                    <a:pt x="146" y="169"/>
                    <a:pt x="146" y="169"/>
                    <a:pt x="146" y="169"/>
                  </a:cubicBezTo>
                  <a:cubicBezTo>
                    <a:pt x="147" y="169"/>
                    <a:pt x="147" y="169"/>
                    <a:pt x="147" y="169"/>
                  </a:cubicBezTo>
                  <a:cubicBezTo>
                    <a:pt x="149" y="169"/>
                    <a:pt x="151" y="169"/>
                    <a:pt x="153" y="169"/>
                  </a:cubicBezTo>
                  <a:cubicBezTo>
                    <a:pt x="167" y="169"/>
                    <a:pt x="181" y="169"/>
                    <a:pt x="181" y="169"/>
                  </a:cubicBezTo>
                  <a:cubicBezTo>
                    <a:pt x="183" y="170"/>
                    <a:pt x="184" y="170"/>
                    <a:pt x="186" y="171"/>
                  </a:cubicBezTo>
                  <a:cubicBezTo>
                    <a:pt x="188" y="170"/>
                    <a:pt x="188" y="170"/>
                    <a:pt x="188" y="169"/>
                  </a:cubicBezTo>
                  <a:cubicBezTo>
                    <a:pt x="433" y="169"/>
                    <a:pt x="433" y="169"/>
                    <a:pt x="433" y="169"/>
                  </a:cubicBezTo>
                  <a:cubicBezTo>
                    <a:pt x="421" y="168"/>
                    <a:pt x="410" y="167"/>
                    <a:pt x="398" y="166"/>
                  </a:cubicBezTo>
                  <a:cubicBezTo>
                    <a:pt x="416" y="161"/>
                    <a:pt x="377" y="165"/>
                    <a:pt x="383" y="1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9" name="Freeform 56"/>
            <p:cNvSpPr/>
            <p:nvPr/>
          </p:nvSpPr>
          <p:spPr bwMode="auto">
            <a:xfrm>
              <a:off x="1727201" y="2049463"/>
              <a:ext cx="1588" cy="23812"/>
            </a:xfrm>
            <a:custGeom>
              <a:avLst/>
              <a:gdLst>
                <a:gd name="T0" fmla="*/ 1 w 1"/>
                <a:gd name="T1" fmla="*/ 17 h 17"/>
                <a:gd name="T2" fmla="*/ 0 w 1"/>
                <a:gd name="T3" fmla="*/ 0 h 17"/>
                <a:gd name="T4" fmla="*/ 1 w 1"/>
                <a:gd name="T5" fmla="*/ 17 h 17"/>
              </a:gdLst>
              <a:ahLst/>
              <a:cxnLst>
                <a:cxn ang="0">
                  <a:pos x="T0" y="T1"/>
                </a:cxn>
                <a:cxn ang="0">
                  <a:pos x="T2" y="T3"/>
                </a:cxn>
                <a:cxn ang="0">
                  <a:pos x="T4" y="T5"/>
                </a:cxn>
              </a:cxnLst>
              <a:rect l="0" t="0" r="r" b="b"/>
              <a:pathLst>
                <a:path w="1" h="17">
                  <a:moveTo>
                    <a:pt x="1" y="17"/>
                  </a:moveTo>
                  <a:cubicBezTo>
                    <a:pt x="1" y="12"/>
                    <a:pt x="1" y="7"/>
                    <a:pt x="0" y="0"/>
                  </a:cubicBezTo>
                  <a:cubicBezTo>
                    <a:pt x="0" y="6"/>
                    <a:pt x="0" y="12"/>
                    <a:pt x="1"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0" name="Freeform 57"/>
            <p:cNvSpPr/>
            <p:nvPr/>
          </p:nvSpPr>
          <p:spPr bwMode="auto">
            <a:xfrm>
              <a:off x="2316163" y="2249488"/>
              <a:ext cx="23813" cy="0"/>
            </a:xfrm>
            <a:custGeom>
              <a:avLst/>
              <a:gdLst>
                <a:gd name="T0" fmla="*/ 17 w 17"/>
                <a:gd name="T1" fmla="*/ 0 w 17"/>
                <a:gd name="T2" fmla="*/ 17 w 17"/>
              </a:gdLst>
              <a:ahLst/>
              <a:cxnLst>
                <a:cxn ang="0">
                  <a:pos x="T0" y="0"/>
                </a:cxn>
                <a:cxn ang="0">
                  <a:pos x="T1" y="0"/>
                </a:cxn>
                <a:cxn ang="0">
                  <a:pos x="T2" y="0"/>
                </a:cxn>
              </a:cxnLst>
              <a:rect l="0" t="0" r="r" b="b"/>
              <a:pathLst>
                <a:path w="17">
                  <a:moveTo>
                    <a:pt x="17" y="0"/>
                  </a:moveTo>
                  <a:cubicBezTo>
                    <a:pt x="0" y="0"/>
                    <a:pt x="0" y="0"/>
                    <a:pt x="0" y="0"/>
                  </a:cubicBezTo>
                  <a:cubicBezTo>
                    <a:pt x="5" y="0"/>
                    <a:pt x="11" y="0"/>
                    <a:pt x="1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1" name="Freeform 58"/>
            <p:cNvSpPr/>
            <p:nvPr/>
          </p:nvSpPr>
          <p:spPr bwMode="auto">
            <a:xfrm>
              <a:off x="1706563" y="1928813"/>
              <a:ext cx="7938" cy="57150"/>
            </a:xfrm>
            <a:custGeom>
              <a:avLst/>
              <a:gdLst>
                <a:gd name="T0" fmla="*/ 5 w 5"/>
                <a:gd name="T1" fmla="*/ 40 h 41"/>
                <a:gd name="T2" fmla="*/ 5 w 5"/>
                <a:gd name="T3" fmla="*/ 9 h 41"/>
                <a:gd name="T4" fmla="*/ 0 w 5"/>
                <a:gd name="T5" fmla="*/ 0 h 41"/>
                <a:gd name="T6" fmla="*/ 0 w 5"/>
                <a:gd name="T7" fmla="*/ 37 h 41"/>
                <a:gd name="T8" fmla="*/ 5 w 5"/>
                <a:gd name="T9" fmla="*/ 40 h 41"/>
              </a:gdLst>
              <a:ahLst/>
              <a:cxnLst>
                <a:cxn ang="0">
                  <a:pos x="T0" y="T1"/>
                </a:cxn>
                <a:cxn ang="0">
                  <a:pos x="T2" y="T3"/>
                </a:cxn>
                <a:cxn ang="0">
                  <a:pos x="T4" y="T5"/>
                </a:cxn>
                <a:cxn ang="0">
                  <a:pos x="T6" y="T7"/>
                </a:cxn>
                <a:cxn ang="0">
                  <a:pos x="T8" y="T9"/>
                </a:cxn>
              </a:cxnLst>
              <a:rect l="0" t="0" r="r" b="b"/>
              <a:pathLst>
                <a:path w="5" h="41">
                  <a:moveTo>
                    <a:pt x="5" y="40"/>
                  </a:moveTo>
                  <a:cubicBezTo>
                    <a:pt x="5" y="9"/>
                    <a:pt x="5" y="9"/>
                    <a:pt x="5" y="9"/>
                  </a:cubicBezTo>
                  <a:cubicBezTo>
                    <a:pt x="2" y="20"/>
                    <a:pt x="2" y="2"/>
                    <a:pt x="0" y="0"/>
                  </a:cubicBezTo>
                  <a:cubicBezTo>
                    <a:pt x="0" y="37"/>
                    <a:pt x="0" y="37"/>
                    <a:pt x="0" y="37"/>
                  </a:cubicBezTo>
                  <a:cubicBezTo>
                    <a:pt x="2" y="37"/>
                    <a:pt x="4" y="41"/>
                    <a:pt x="5"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2" name="Freeform 59"/>
            <p:cNvSpPr/>
            <p:nvPr/>
          </p:nvSpPr>
          <p:spPr bwMode="auto">
            <a:xfrm>
              <a:off x="1703388" y="1981200"/>
              <a:ext cx="3175" cy="30162"/>
            </a:xfrm>
            <a:custGeom>
              <a:avLst/>
              <a:gdLst>
                <a:gd name="T0" fmla="*/ 0 w 3"/>
                <a:gd name="T1" fmla="*/ 11 h 21"/>
                <a:gd name="T2" fmla="*/ 3 w 3"/>
                <a:gd name="T3" fmla="*/ 21 h 21"/>
                <a:gd name="T4" fmla="*/ 3 w 3"/>
                <a:gd name="T5" fmla="*/ 0 h 21"/>
                <a:gd name="T6" fmla="*/ 0 w 3"/>
                <a:gd name="T7" fmla="*/ 11 h 21"/>
              </a:gdLst>
              <a:ahLst/>
              <a:cxnLst>
                <a:cxn ang="0">
                  <a:pos x="T0" y="T1"/>
                </a:cxn>
                <a:cxn ang="0">
                  <a:pos x="T2" y="T3"/>
                </a:cxn>
                <a:cxn ang="0">
                  <a:pos x="T4" y="T5"/>
                </a:cxn>
                <a:cxn ang="0">
                  <a:pos x="T6" y="T7"/>
                </a:cxn>
              </a:cxnLst>
              <a:rect l="0" t="0" r="r" b="b"/>
              <a:pathLst>
                <a:path w="3" h="21">
                  <a:moveTo>
                    <a:pt x="0" y="11"/>
                  </a:moveTo>
                  <a:cubicBezTo>
                    <a:pt x="1" y="12"/>
                    <a:pt x="2" y="16"/>
                    <a:pt x="3" y="21"/>
                  </a:cubicBezTo>
                  <a:cubicBezTo>
                    <a:pt x="3" y="0"/>
                    <a:pt x="3" y="0"/>
                    <a:pt x="3" y="0"/>
                  </a:cubicBezTo>
                  <a:cubicBezTo>
                    <a:pt x="2" y="0"/>
                    <a:pt x="1" y="3"/>
                    <a:pt x="0"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3" name="Freeform 60"/>
            <p:cNvSpPr/>
            <p:nvPr/>
          </p:nvSpPr>
          <p:spPr bwMode="auto">
            <a:xfrm>
              <a:off x="2519363" y="2225675"/>
              <a:ext cx="11113" cy="0"/>
            </a:xfrm>
            <a:custGeom>
              <a:avLst/>
              <a:gdLst>
                <a:gd name="T0" fmla="*/ 0 w 8"/>
                <a:gd name="T1" fmla="*/ 8 w 8"/>
                <a:gd name="T2" fmla="*/ 0 w 8"/>
              </a:gdLst>
              <a:ahLst/>
              <a:cxnLst>
                <a:cxn ang="0">
                  <a:pos x="T0" y="0"/>
                </a:cxn>
                <a:cxn ang="0">
                  <a:pos x="T1" y="0"/>
                </a:cxn>
                <a:cxn ang="0">
                  <a:pos x="T2" y="0"/>
                </a:cxn>
              </a:cxnLst>
              <a:rect l="0" t="0" r="r" b="b"/>
              <a:pathLst>
                <a:path w="8">
                  <a:moveTo>
                    <a:pt x="0" y="0"/>
                  </a:moveTo>
                  <a:cubicBezTo>
                    <a:pt x="3" y="0"/>
                    <a:pt x="5" y="0"/>
                    <a:pt x="8" y="0"/>
                  </a:cubicBezTo>
                  <a:cubicBezTo>
                    <a:pt x="4" y="0"/>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4" name="Freeform 61"/>
            <p:cNvSpPr/>
            <p:nvPr/>
          </p:nvSpPr>
          <p:spPr bwMode="auto">
            <a:xfrm>
              <a:off x="2279651" y="2224088"/>
              <a:ext cx="404813" cy="22225"/>
            </a:xfrm>
            <a:custGeom>
              <a:avLst/>
              <a:gdLst>
                <a:gd name="T0" fmla="*/ 266 w 286"/>
                <a:gd name="T1" fmla="*/ 4 h 16"/>
                <a:gd name="T2" fmla="*/ 195 w 286"/>
                <a:gd name="T3" fmla="*/ 5 h 16"/>
                <a:gd name="T4" fmla="*/ 192 w 286"/>
                <a:gd name="T5" fmla="*/ 3 h 16"/>
                <a:gd name="T6" fmla="*/ 176 w 286"/>
                <a:gd name="T7" fmla="*/ 8 h 16"/>
                <a:gd name="T8" fmla="*/ 191 w 286"/>
                <a:gd name="T9" fmla="*/ 10 h 16"/>
                <a:gd name="T10" fmla="*/ 113 w 286"/>
                <a:gd name="T11" fmla="*/ 10 h 16"/>
                <a:gd name="T12" fmla="*/ 169 w 286"/>
                <a:gd name="T13" fmla="*/ 6 h 16"/>
                <a:gd name="T14" fmla="*/ 169 w 286"/>
                <a:gd name="T15" fmla="*/ 1 h 16"/>
                <a:gd name="T16" fmla="*/ 26 w 286"/>
                <a:gd name="T17" fmla="*/ 5 h 16"/>
                <a:gd name="T18" fmla="*/ 13 w 286"/>
                <a:gd name="T19" fmla="*/ 15 h 16"/>
                <a:gd name="T20" fmla="*/ 34 w 286"/>
                <a:gd name="T21" fmla="*/ 13 h 16"/>
                <a:gd name="T22" fmla="*/ 32 w 286"/>
                <a:gd name="T23" fmla="*/ 15 h 16"/>
                <a:gd name="T24" fmla="*/ 59 w 286"/>
                <a:gd name="T25" fmla="*/ 14 h 16"/>
                <a:gd name="T26" fmla="*/ 50 w 286"/>
                <a:gd name="T27" fmla="*/ 8 h 16"/>
                <a:gd name="T28" fmla="*/ 87 w 286"/>
                <a:gd name="T29" fmla="*/ 16 h 16"/>
                <a:gd name="T30" fmla="*/ 127 w 286"/>
                <a:gd name="T31" fmla="*/ 15 h 16"/>
                <a:gd name="T32" fmla="*/ 124 w 286"/>
                <a:gd name="T33" fmla="*/ 16 h 16"/>
                <a:gd name="T34" fmla="*/ 129 w 286"/>
                <a:gd name="T35" fmla="*/ 15 h 16"/>
                <a:gd name="T36" fmla="*/ 262 w 286"/>
                <a:gd name="T37" fmla="*/ 13 h 16"/>
                <a:gd name="T38" fmla="*/ 266 w 286"/>
                <a:gd name="T39"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6" h="16">
                  <a:moveTo>
                    <a:pt x="266" y="4"/>
                  </a:moveTo>
                  <a:cubicBezTo>
                    <a:pt x="240" y="4"/>
                    <a:pt x="202" y="1"/>
                    <a:pt x="195" y="5"/>
                  </a:cubicBezTo>
                  <a:cubicBezTo>
                    <a:pt x="196" y="5"/>
                    <a:pt x="196" y="4"/>
                    <a:pt x="192" y="3"/>
                  </a:cubicBezTo>
                  <a:cubicBezTo>
                    <a:pt x="176" y="8"/>
                    <a:pt x="176" y="8"/>
                    <a:pt x="176" y="8"/>
                  </a:cubicBezTo>
                  <a:cubicBezTo>
                    <a:pt x="191" y="10"/>
                    <a:pt x="191" y="10"/>
                    <a:pt x="191" y="10"/>
                  </a:cubicBezTo>
                  <a:cubicBezTo>
                    <a:pt x="175" y="14"/>
                    <a:pt x="122" y="13"/>
                    <a:pt x="113" y="10"/>
                  </a:cubicBezTo>
                  <a:cubicBezTo>
                    <a:pt x="143" y="9"/>
                    <a:pt x="128" y="3"/>
                    <a:pt x="169" y="6"/>
                  </a:cubicBezTo>
                  <a:cubicBezTo>
                    <a:pt x="167" y="5"/>
                    <a:pt x="160" y="2"/>
                    <a:pt x="169" y="1"/>
                  </a:cubicBezTo>
                  <a:cubicBezTo>
                    <a:pt x="120" y="3"/>
                    <a:pt x="77" y="0"/>
                    <a:pt x="26" y="5"/>
                  </a:cubicBezTo>
                  <a:cubicBezTo>
                    <a:pt x="66" y="10"/>
                    <a:pt x="0" y="9"/>
                    <a:pt x="13" y="15"/>
                  </a:cubicBezTo>
                  <a:cubicBezTo>
                    <a:pt x="34" y="13"/>
                    <a:pt x="34" y="13"/>
                    <a:pt x="34" y="13"/>
                  </a:cubicBezTo>
                  <a:cubicBezTo>
                    <a:pt x="32" y="15"/>
                    <a:pt x="32" y="15"/>
                    <a:pt x="32" y="15"/>
                  </a:cubicBezTo>
                  <a:cubicBezTo>
                    <a:pt x="59" y="14"/>
                    <a:pt x="59" y="14"/>
                    <a:pt x="59" y="14"/>
                  </a:cubicBezTo>
                  <a:cubicBezTo>
                    <a:pt x="53" y="12"/>
                    <a:pt x="49" y="11"/>
                    <a:pt x="50" y="8"/>
                  </a:cubicBezTo>
                  <a:cubicBezTo>
                    <a:pt x="86" y="10"/>
                    <a:pt x="62" y="12"/>
                    <a:pt x="87" y="16"/>
                  </a:cubicBezTo>
                  <a:cubicBezTo>
                    <a:pt x="127" y="15"/>
                    <a:pt x="127" y="15"/>
                    <a:pt x="127" y="15"/>
                  </a:cubicBezTo>
                  <a:cubicBezTo>
                    <a:pt x="124" y="16"/>
                    <a:pt x="124" y="16"/>
                    <a:pt x="124" y="16"/>
                  </a:cubicBezTo>
                  <a:cubicBezTo>
                    <a:pt x="127" y="16"/>
                    <a:pt x="128" y="16"/>
                    <a:pt x="129" y="15"/>
                  </a:cubicBezTo>
                  <a:cubicBezTo>
                    <a:pt x="262" y="13"/>
                    <a:pt x="262" y="13"/>
                    <a:pt x="262" y="13"/>
                  </a:cubicBezTo>
                  <a:cubicBezTo>
                    <a:pt x="286" y="11"/>
                    <a:pt x="249" y="8"/>
                    <a:pt x="266"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5" name="Freeform 62"/>
            <p:cNvSpPr/>
            <p:nvPr/>
          </p:nvSpPr>
          <p:spPr bwMode="auto">
            <a:xfrm>
              <a:off x="3008313" y="2227263"/>
              <a:ext cx="1588" cy="1587"/>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1" y="1"/>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6" name="Freeform 63"/>
            <p:cNvSpPr/>
            <p:nvPr/>
          </p:nvSpPr>
          <p:spPr bwMode="auto">
            <a:xfrm>
              <a:off x="2952751" y="2227263"/>
              <a:ext cx="55563" cy="6350"/>
            </a:xfrm>
            <a:custGeom>
              <a:avLst/>
              <a:gdLst>
                <a:gd name="T0" fmla="*/ 18 w 40"/>
                <a:gd name="T1" fmla="*/ 2 h 5"/>
                <a:gd name="T2" fmla="*/ 24 w 40"/>
                <a:gd name="T3" fmla="*/ 0 h 5"/>
                <a:gd name="T4" fmla="*/ 0 w 40"/>
                <a:gd name="T5" fmla="*/ 5 h 5"/>
                <a:gd name="T6" fmla="*/ 37 w 40"/>
                <a:gd name="T7" fmla="*/ 5 h 5"/>
                <a:gd name="T8" fmla="*/ 40 w 40"/>
                <a:gd name="T9" fmla="*/ 1 h 5"/>
                <a:gd name="T10" fmla="*/ 18 w 40"/>
                <a:gd name="T11" fmla="*/ 2 h 5"/>
              </a:gdLst>
              <a:ahLst/>
              <a:cxnLst>
                <a:cxn ang="0">
                  <a:pos x="T0" y="T1"/>
                </a:cxn>
                <a:cxn ang="0">
                  <a:pos x="T2" y="T3"/>
                </a:cxn>
                <a:cxn ang="0">
                  <a:pos x="T4" y="T5"/>
                </a:cxn>
                <a:cxn ang="0">
                  <a:pos x="T6" y="T7"/>
                </a:cxn>
                <a:cxn ang="0">
                  <a:pos x="T8" y="T9"/>
                </a:cxn>
                <a:cxn ang="0">
                  <a:pos x="T10" y="T11"/>
                </a:cxn>
              </a:cxnLst>
              <a:rect l="0" t="0" r="r" b="b"/>
              <a:pathLst>
                <a:path w="40" h="5">
                  <a:moveTo>
                    <a:pt x="18" y="2"/>
                  </a:moveTo>
                  <a:cubicBezTo>
                    <a:pt x="24" y="0"/>
                    <a:pt x="24" y="0"/>
                    <a:pt x="24" y="0"/>
                  </a:cubicBezTo>
                  <a:cubicBezTo>
                    <a:pt x="0" y="5"/>
                    <a:pt x="0" y="5"/>
                    <a:pt x="0" y="5"/>
                  </a:cubicBezTo>
                  <a:cubicBezTo>
                    <a:pt x="37" y="5"/>
                    <a:pt x="37" y="5"/>
                    <a:pt x="37" y="5"/>
                  </a:cubicBezTo>
                  <a:cubicBezTo>
                    <a:pt x="40" y="1"/>
                    <a:pt x="40" y="1"/>
                    <a:pt x="40" y="1"/>
                  </a:cubicBezTo>
                  <a:cubicBezTo>
                    <a:pt x="36" y="2"/>
                    <a:pt x="23" y="4"/>
                    <a:pt x="18"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7" name="Freeform 64"/>
            <p:cNvSpPr/>
            <p:nvPr/>
          </p:nvSpPr>
          <p:spPr bwMode="auto">
            <a:xfrm>
              <a:off x="2913063" y="2222500"/>
              <a:ext cx="39688" cy="17462"/>
            </a:xfrm>
            <a:custGeom>
              <a:avLst/>
              <a:gdLst>
                <a:gd name="T0" fmla="*/ 29 w 29"/>
                <a:gd name="T1" fmla="*/ 3 h 12"/>
                <a:gd name="T2" fmla="*/ 2 w 29"/>
                <a:gd name="T3" fmla="*/ 3 h 12"/>
                <a:gd name="T4" fmla="*/ 0 w 29"/>
                <a:gd name="T5" fmla="*/ 12 h 12"/>
                <a:gd name="T6" fmla="*/ 8 w 29"/>
                <a:gd name="T7" fmla="*/ 3 h 12"/>
                <a:gd name="T8" fmla="*/ 29 w 29"/>
                <a:gd name="T9" fmla="*/ 3 h 12"/>
              </a:gdLst>
              <a:ahLst/>
              <a:cxnLst>
                <a:cxn ang="0">
                  <a:pos x="T0" y="T1"/>
                </a:cxn>
                <a:cxn ang="0">
                  <a:pos x="T2" y="T3"/>
                </a:cxn>
                <a:cxn ang="0">
                  <a:pos x="T4" y="T5"/>
                </a:cxn>
                <a:cxn ang="0">
                  <a:pos x="T6" y="T7"/>
                </a:cxn>
                <a:cxn ang="0">
                  <a:pos x="T8" y="T9"/>
                </a:cxn>
              </a:cxnLst>
              <a:rect l="0" t="0" r="r" b="b"/>
              <a:pathLst>
                <a:path w="29" h="12">
                  <a:moveTo>
                    <a:pt x="29" y="3"/>
                  </a:moveTo>
                  <a:cubicBezTo>
                    <a:pt x="29" y="0"/>
                    <a:pt x="7" y="2"/>
                    <a:pt x="2" y="3"/>
                  </a:cubicBezTo>
                  <a:cubicBezTo>
                    <a:pt x="0" y="12"/>
                    <a:pt x="0" y="12"/>
                    <a:pt x="0" y="12"/>
                  </a:cubicBezTo>
                  <a:cubicBezTo>
                    <a:pt x="19" y="10"/>
                    <a:pt x="18" y="5"/>
                    <a:pt x="8" y="3"/>
                  </a:cubicBezTo>
                  <a:cubicBezTo>
                    <a:pt x="26" y="1"/>
                    <a:pt x="17" y="8"/>
                    <a:pt x="29"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8" name="Freeform 65"/>
            <p:cNvSpPr/>
            <p:nvPr/>
          </p:nvSpPr>
          <p:spPr bwMode="auto">
            <a:xfrm>
              <a:off x="2701926" y="2232025"/>
              <a:ext cx="19050" cy="3175"/>
            </a:xfrm>
            <a:custGeom>
              <a:avLst/>
              <a:gdLst>
                <a:gd name="T0" fmla="*/ 7 w 12"/>
                <a:gd name="T1" fmla="*/ 2 h 2"/>
                <a:gd name="T2" fmla="*/ 12 w 12"/>
                <a:gd name="T3" fmla="*/ 0 h 2"/>
                <a:gd name="T4" fmla="*/ 0 w 12"/>
                <a:gd name="T5" fmla="*/ 0 h 2"/>
                <a:gd name="T6" fmla="*/ 7 w 12"/>
                <a:gd name="T7" fmla="*/ 2 h 2"/>
              </a:gdLst>
              <a:ahLst/>
              <a:cxnLst>
                <a:cxn ang="0">
                  <a:pos x="T0" y="T1"/>
                </a:cxn>
                <a:cxn ang="0">
                  <a:pos x="T2" y="T3"/>
                </a:cxn>
                <a:cxn ang="0">
                  <a:pos x="T4" y="T5"/>
                </a:cxn>
                <a:cxn ang="0">
                  <a:pos x="T6" y="T7"/>
                </a:cxn>
              </a:cxnLst>
              <a:rect l="0" t="0" r="r" b="b"/>
              <a:pathLst>
                <a:path w="12" h="2">
                  <a:moveTo>
                    <a:pt x="7" y="2"/>
                  </a:moveTo>
                  <a:lnTo>
                    <a:pt x="12" y="0"/>
                  </a:lnTo>
                  <a:lnTo>
                    <a:pt x="0" y="0"/>
                  </a:lnTo>
                  <a:lnTo>
                    <a:pt x="7"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9" name="Freeform 66"/>
            <p:cNvSpPr/>
            <p:nvPr/>
          </p:nvSpPr>
          <p:spPr bwMode="auto">
            <a:xfrm>
              <a:off x="2720976" y="2228850"/>
              <a:ext cx="19050" cy="4762"/>
            </a:xfrm>
            <a:custGeom>
              <a:avLst/>
              <a:gdLst>
                <a:gd name="T0" fmla="*/ 9 w 13"/>
                <a:gd name="T1" fmla="*/ 0 h 4"/>
                <a:gd name="T2" fmla="*/ 0 w 13"/>
                <a:gd name="T3" fmla="*/ 3 h 4"/>
                <a:gd name="T4" fmla="*/ 13 w 13"/>
                <a:gd name="T5" fmla="*/ 4 h 4"/>
                <a:gd name="T6" fmla="*/ 9 w 13"/>
                <a:gd name="T7" fmla="*/ 0 h 4"/>
              </a:gdLst>
              <a:ahLst/>
              <a:cxnLst>
                <a:cxn ang="0">
                  <a:pos x="T0" y="T1"/>
                </a:cxn>
                <a:cxn ang="0">
                  <a:pos x="T2" y="T3"/>
                </a:cxn>
                <a:cxn ang="0">
                  <a:pos x="T4" y="T5"/>
                </a:cxn>
                <a:cxn ang="0">
                  <a:pos x="T6" y="T7"/>
                </a:cxn>
              </a:cxnLst>
              <a:rect l="0" t="0" r="r" b="b"/>
              <a:pathLst>
                <a:path w="13" h="4">
                  <a:moveTo>
                    <a:pt x="9" y="0"/>
                  </a:moveTo>
                  <a:cubicBezTo>
                    <a:pt x="0" y="3"/>
                    <a:pt x="0" y="3"/>
                    <a:pt x="0" y="3"/>
                  </a:cubicBezTo>
                  <a:cubicBezTo>
                    <a:pt x="13" y="4"/>
                    <a:pt x="13" y="4"/>
                    <a:pt x="13" y="4"/>
                  </a:cubicBezTo>
                  <a:cubicBezTo>
                    <a:pt x="12" y="3"/>
                    <a:pt x="11" y="1"/>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70" name="Freeform 67"/>
            <p:cNvSpPr/>
            <p:nvPr/>
          </p:nvSpPr>
          <p:spPr bwMode="auto">
            <a:xfrm>
              <a:off x="2787651" y="2235200"/>
              <a:ext cx="26988" cy="1587"/>
            </a:xfrm>
            <a:custGeom>
              <a:avLst/>
              <a:gdLst>
                <a:gd name="T0" fmla="*/ 19 w 19"/>
                <a:gd name="T1" fmla="*/ 1 h 1"/>
                <a:gd name="T2" fmla="*/ 0 w 19"/>
                <a:gd name="T3" fmla="*/ 0 h 1"/>
                <a:gd name="T4" fmla="*/ 19 w 19"/>
                <a:gd name="T5" fmla="*/ 1 h 1"/>
              </a:gdLst>
              <a:ahLst/>
              <a:cxnLst>
                <a:cxn ang="0">
                  <a:pos x="T0" y="T1"/>
                </a:cxn>
                <a:cxn ang="0">
                  <a:pos x="T2" y="T3"/>
                </a:cxn>
                <a:cxn ang="0">
                  <a:pos x="T4" y="T5"/>
                </a:cxn>
              </a:cxnLst>
              <a:rect l="0" t="0" r="r" b="b"/>
              <a:pathLst>
                <a:path w="19" h="1">
                  <a:moveTo>
                    <a:pt x="19" y="1"/>
                  </a:moveTo>
                  <a:cubicBezTo>
                    <a:pt x="0" y="0"/>
                    <a:pt x="0" y="0"/>
                    <a:pt x="0" y="0"/>
                  </a:cubicBezTo>
                  <a:cubicBezTo>
                    <a:pt x="6" y="1"/>
                    <a:pt x="12" y="1"/>
                    <a:pt x="1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71" name="Freeform 68"/>
            <p:cNvSpPr/>
            <p:nvPr/>
          </p:nvSpPr>
          <p:spPr bwMode="auto">
            <a:xfrm>
              <a:off x="2767013" y="2233613"/>
              <a:ext cx="20638" cy="1587"/>
            </a:xfrm>
            <a:custGeom>
              <a:avLst/>
              <a:gdLst>
                <a:gd name="T0" fmla="*/ 1 w 15"/>
                <a:gd name="T1" fmla="*/ 1 h 1"/>
                <a:gd name="T2" fmla="*/ 15 w 15"/>
                <a:gd name="T3" fmla="*/ 1 h 1"/>
                <a:gd name="T4" fmla="*/ 0 w 15"/>
                <a:gd name="T5" fmla="*/ 0 h 1"/>
                <a:gd name="T6" fmla="*/ 1 w 15"/>
                <a:gd name="T7" fmla="*/ 1 h 1"/>
              </a:gdLst>
              <a:ahLst/>
              <a:cxnLst>
                <a:cxn ang="0">
                  <a:pos x="T0" y="T1"/>
                </a:cxn>
                <a:cxn ang="0">
                  <a:pos x="T2" y="T3"/>
                </a:cxn>
                <a:cxn ang="0">
                  <a:pos x="T4" y="T5"/>
                </a:cxn>
                <a:cxn ang="0">
                  <a:pos x="T6" y="T7"/>
                </a:cxn>
              </a:cxnLst>
              <a:rect l="0" t="0" r="r" b="b"/>
              <a:pathLst>
                <a:path w="15" h="1">
                  <a:moveTo>
                    <a:pt x="1" y="1"/>
                  </a:moveTo>
                  <a:cubicBezTo>
                    <a:pt x="15" y="1"/>
                    <a:pt x="15" y="1"/>
                    <a:pt x="15" y="1"/>
                  </a:cubicBezTo>
                  <a:cubicBezTo>
                    <a:pt x="10" y="1"/>
                    <a:pt x="5" y="1"/>
                    <a:pt x="0" y="0"/>
                  </a:cubicBezTo>
                  <a:lnTo>
                    <a:pt x="1"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72" name="Freeform 69"/>
            <p:cNvSpPr/>
            <p:nvPr/>
          </p:nvSpPr>
          <p:spPr bwMode="auto">
            <a:xfrm>
              <a:off x="2740026" y="2233613"/>
              <a:ext cx="31750" cy="11112"/>
            </a:xfrm>
            <a:custGeom>
              <a:avLst/>
              <a:gdLst>
                <a:gd name="T0" fmla="*/ 23 w 23"/>
                <a:gd name="T1" fmla="*/ 6 h 7"/>
                <a:gd name="T2" fmla="*/ 20 w 23"/>
                <a:gd name="T3" fmla="*/ 1 h 7"/>
                <a:gd name="T4" fmla="*/ 0 w 23"/>
                <a:gd name="T5" fmla="*/ 0 h 7"/>
                <a:gd name="T6" fmla="*/ 23 w 23"/>
                <a:gd name="T7" fmla="*/ 6 h 7"/>
              </a:gdLst>
              <a:ahLst/>
              <a:cxnLst>
                <a:cxn ang="0">
                  <a:pos x="T0" y="T1"/>
                </a:cxn>
                <a:cxn ang="0">
                  <a:pos x="T2" y="T3"/>
                </a:cxn>
                <a:cxn ang="0">
                  <a:pos x="T4" y="T5"/>
                </a:cxn>
                <a:cxn ang="0">
                  <a:pos x="T6" y="T7"/>
                </a:cxn>
              </a:cxnLst>
              <a:rect l="0" t="0" r="r" b="b"/>
              <a:pathLst>
                <a:path w="23" h="7">
                  <a:moveTo>
                    <a:pt x="23" y="6"/>
                  </a:moveTo>
                  <a:cubicBezTo>
                    <a:pt x="20" y="1"/>
                    <a:pt x="20" y="1"/>
                    <a:pt x="20" y="1"/>
                  </a:cubicBezTo>
                  <a:cubicBezTo>
                    <a:pt x="0" y="0"/>
                    <a:pt x="0" y="0"/>
                    <a:pt x="0" y="0"/>
                  </a:cubicBezTo>
                  <a:cubicBezTo>
                    <a:pt x="2" y="3"/>
                    <a:pt x="4" y="7"/>
                    <a:pt x="2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73" name="Freeform 70"/>
            <p:cNvSpPr/>
            <p:nvPr/>
          </p:nvSpPr>
          <p:spPr bwMode="auto">
            <a:xfrm>
              <a:off x="2863851" y="2238375"/>
              <a:ext cx="22225" cy="3175"/>
            </a:xfrm>
            <a:custGeom>
              <a:avLst/>
              <a:gdLst>
                <a:gd name="T0" fmla="*/ 1 w 15"/>
                <a:gd name="T1" fmla="*/ 0 h 2"/>
                <a:gd name="T2" fmla="*/ 15 w 15"/>
                <a:gd name="T3" fmla="*/ 0 h 2"/>
                <a:gd name="T4" fmla="*/ 1 w 15"/>
                <a:gd name="T5" fmla="*/ 0 h 2"/>
              </a:gdLst>
              <a:ahLst/>
              <a:cxnLst>
                <a:cxn ang="0">
                  <a:pos x="T0" y="T1"/>
                </a:cxn>
                <a:cxn ang="0">
                  <a:pos x="T2" y="T3"/>
                </a:cxn>
                <a:cxn ang="0">
                  <a:pos x="T4" y="T5"/>
                </a:cxn>
              </a:cxnLst>
              <a:rect l="0" t="0" r="r" b="b"/>
              <a:pathLst>
                <a:path w="15" h="2">
                  <a:moveTo>
                    <a:pt x="1" y="0"/>
                  </a:moveTo>
                  <a:cubicBezTo>
                    <a:pt x="0" y="2"/>
                    <a:pt x="10" y="1"/>
                    <a:pt x="15" y="0"/>
                  </a:cubicBezTo>
                  <a:cubicBezTo>
                    <a:pt x="11" y="0"/>
                    <a:pt x="6"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74" name="Freeform 71"/>
            <p:cNvSpPr/>
            <p:nvPr/>
          </p:nvSpPr>
          <p:spPr bwMode="auto">
            <a:xfrm>
              <a:off x="3398838" y="2227263"/>
              <a:ext cx="11113" cy="3175"/>
            </a:xfrm>
            <a:custGeom>
              <a:avLst/>
              <a:gdLst>
                <a:gd name="T0" fmla="*/ 8 w 8"/>
                <a:gd name="T1" fmla="*/ 2 h 2"/>
                <a:gd name="T2" fmla="*/ 0 w 8"/>
                <a:gd name="T3" fmla="*/ 0 h 2"/>
                <a:gd name="T4" fmla="*/ 8 w 8"/>
                <a:gd name="T5" fmla="*/ 2 h 2"/>
              </a:gdLst>
              <a:ahLst/>
              <a:cxnLst>
                <a:cxn ang="0">
                  <a:pos x="T0" y="T1"/>
                </a:cxn>
                <a:cxn ang="0">
                  <a:pos x="T2" y="T3"/>
                </a:cxn>
                <a:cxn ang="0">
                  <a:pos x="T4" y="T5"/>
                </a:cxn>
              </a:cxnLst>
              <a:rect l="0" t="0" r="r" b="b"/>
              <a:pathLst>
                <a:path w="8" h="2">
                  <a:moveTo>
                    <a:pt x="8" y="2"/>
                  </a:moveTo>
                  <a:cubicBezTo>
                    <a:pt x="5" y="1"/>
                    <a:pt x="4" y="0"/>
                    <a:pt x="0" y="0"/>
                  </a:cubicBezTo>
                  <a:lnTo>
                    <a:pt x="8"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grpSp>
      <p:sp>
        <p:nvSpPr>
          <p:cNvPr id="75" name="文本框 154"/>
          <p:cNvSpPr txBox="1"/>
          <p:nvPr/>
        </p:nvSpPr>
        <p:spPr>
          <a:xfrm>
            <a:off x="704182" y="115680"/>
            <a:ext cx="10628208" cy="76835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0" lang="zh-CN" altLang="en-US" sz="4400" b="0" i="0" u="none" strike="noStrike" kern="1200" cap="none" spc="0" normalizeH="0" baseline="0" noProof="0" dirty="0">
                <a:ln>
                  <a:noFill/>
                </a:ln>
                <a:solidFill>
                  <a:schemeClr val="bg1"/>
                </a:solidFill>
                <a:effectLst/>
                <a:uLnTx/>
                <a:uFillTx/>
                <a:latin typeface="华文行楷" panose="02010800040101010101" pitchFamily="2" charset="-122"/>
                <a:ea typeface="华文行楷" panose="02010800040101010101" pitchFamily="2" charset="-122"/>
                <a:cs typeface="华文行楷" panose="02010800040101010101" pitchFamily="2" charset="-122"/>
              </a:rPr>
              <a:t>三</a:t>
            </a:r>
            <a:r>
              <a:rPr kumimoji="0" lang="en-US" altLang="zh-CN" sz="4400" b="0" i="0" u="none" strike="noStrike" kern="1200" cap="none" spc="0" normalizeH="0" baseline="0" noProof="0" dirty="0">
                <a:ln>
                  <a:noFill/>
                </a:ln>
                <a:solidFill>
                  <a:schemeClr val="bg1"/>
                </a:solidFill>
                <a:effectLst/>
                <a:uLnTx/>
                <a:uFillTx/>
                <a:latin typeface="华文行楷" panose="02010800040101010101" pitchFamily="2" charset="-122"/>
                <a:ea typeface="华文行楷" panose="02010800040101010101" pitchFamily="2" charset="-122"/>
                <a:cs typeface="华文行楷" panose="02010800040101010101" pitchFamily="2" charset="-122"/>
              </a:rPr>
              <a:t>.</a:t>
            </a:r>
            <a:r>
              <a:rPr lang="zh-CN" altLang="en-US" sz="4400" noProof="0" dirty="0">
                <a:ln>
                  <a:noFill/>
                </a:ln>
                <a:solidFill>
                  <a:schemeClr val="bg1"/>
                </a:solidFill>
                <a:effectLst/>
                <a:uLnTx/>
                <a:uFillTx/>
                <a:latin typeface="华文行楷" panose="02010800040101010101" pitchFamily="2" charset="-122"/>
                <a:ea typeface="华文行楷" panose="02010800040101010101" pitchFamily="2" charset="-122"/>
                <a:cs typeface="华文行楷" panose="02010800040101010101" pitchFamily="2" charset="-122"/>
                <a:sym typeface="+mn-ea"/>
              </a:rPr>
              <a:t>认识与展望</a:t>
            </a:r>
            <a:r>
              <a:rPr kumimoji="0" lang="en-US" altLang="zh-CN" sz="4400" b="0" i="0" u="none" strike="noStrike" kern="1200" cap="none" spc="0" normalizeH="0" baseline="0" noProof="0" dirty="0">
                <a:ln>
                  <a:noFill/>
                </a:ln>
                <a:solidFill>
                  <a:schemeClr val="bg1"/>
                </a:solidFill>
                <a:effectLst/>
                <a:uLnTx/>
                <a:uFillTx/>
                <a:latin typeface="华文行楷" panose="02010800040101010101" pitchFamily="2" charset="-122"/>
                <a:ea typeface="华文行楷" panose="02010800040101010101" pitchFamily="2" charset="-122"/>
                <a:cs typeface="华文行楷" panose="02010800040101010101" pitchFamily="2" charset="-122"/>
              </a:rPr>
              <a:t>·</a:t>
            </a:r>
            <a:r>
              <a:rPr lang="zh-CN" altLang="en-US" sz="4400" dirty="0">
                <a:solidFill>
                  <a:schemeClr val="bg1"/>
                </a:solidFill>
                <a:latin typeface="华文行楷" panose="02010800040101010101" pitchFamily="2" charset="-122"/>
                <a:ea typeface="华文行楷" panose="02010800040101010101" pitchFamily="2" charset="-122"/>
              </a:rPr>
              <a:t>应对</a:t>
            </a:r>
          </a:p>
        </p:txBody>
      </p:sp>
      <p:sp>
        <p:nvSpPr>
          <p:cNvPr id="76" name="文本框 75"/>
          <p:cNvSpPr txBox="1"/>
          <p:nvPr/>
        </p:nvSpPr>
        <p:spPr>
          <a:xfrm>
            <a:off x="488922" y="5693255"/>
            <a:ext cx="11259820" cy="521970"/>
          </a:xfrm>
          <a:prstGeom prst="rect">
            <a:avLst/>
          </a:prstGeom>
          <a:solidFill>
            <a:srgbClr val="FF1919"/>
          </a:solidFill>
        </p:spPr>
        <p:txBody>
          <a:bodyPr wrap="square">
            <a:spAutoFit/>
          </a:bodyPr>
          <a:lstStyle/>
          <a:p>
            <a:r>
              <a:rPr lang="zh-CN" altLang="en-US" sz="2800" b="1" dirty="0">
                <a:solidFill>
                  <a:schemeClr val="bg1"/>
                </a:solidFill>
                <a:latin typeface="Calibri" panose="020F0502020204030204" pitchFamily="34" charset="0"/>
                <a:ea typeface="江西拙楷" panose="02010600040101010101" pitchFamily="2" charset="-122"/>
              </a:rPr>
              <a:t>②</a:t>
            </a:r>
            <a:r>
              <a:rPr lang="zh-CN" altLang="en-US" sz="2800" b="1" dirty="0">
                <a:solidFill>
                  <a:schemeClr val="bg1"/>
                </a:solidFill>
                <a:latin typeface="江西拙楷" panose="02010600040101010101" pitchFamily="2" charset="-122"/>
                <a:ea typeface="江西拙楷" panose="02010600040101010101" pitchFamily="2" charset="-122"/>
              </a:rPr>
              <a:t>经济保障：加快促进少数民族地区经济发展</a:t>
            </a:r>
          </a:p>
        </p:txBody>
      </p:sp>
      <p:pic>
        <p:nvPicPr>
          <p:cNvPr id="2" name="图片 1"/>
          <p:cNvPicPr>
            <a:picLocks noChangeAspect="1"/>
          </p:cNvPicPr>
          <p:nvPr/>
        </p:nvPicPr>
        <p:blipFill>
          <a:blip r:embed="rId3"/>
          <a:stretch>
            <a:fillRect/>
          </a:stretch>
        </p:blipFill>
        <p:spPr>
          <a:xfrm>
            <a:off x="337185" y="981710"/>
            <a:ext cx="5452745" cy="4426585"/>
          </a:xfrm>
          <a:prstGeom prst="rect">
            <a:avLst/>
          </a:prstGeom>
        </p:spPr>
      </p:pic>
      <p:pic>
        <p:nvPicPr>
          <p:cNvPr id="5" name="图片 4"/>
          <p:cNvPicPr>
            <a:picLocks noChangeAspect="1"/>
          </p:cNvPicPr>
          <p:nvPr/>
        </p:nvPicPr>
        <p:blipFill>
          <a:blip r:embed="rId4"/>
          <a:stretch>
            <a:fillRect/>
          </a:stretch>
        </p:blipFill>
        <p:spPr>
          <a:xfrm>
            <a:off x="5815965" y="981710"/>
            <a:ext cx="6036945" cy="4426585"/>
          </a:xfrm>
          <a:prstGeom prst="rect">
            <a:avLst/>
          </a:prstGeom>
        </p:spPr>
      </p:pic>
      <p:sp>
        <p:nvSpPr>
          <p:cNvPr id="4" name="矩形 3"/>
          <p:cNvSpPr/>
          <p:nvPr/>
        </p:nvSpPr>
        <p:spPr>
          <a:xfrm>
            <a:off x="399415" y="2096135"/>
            <a:ext cx="11454130" cy="1546225"/>
          </a:xfrm>
          <a:prstGeom prst="rect">
            <a:avLst/>
          </a:prstGeom>
          <a:solidFill>
            <a:srgbClr val="FE0000"/>
          </a:solidFill>
          <a:ln>
            <a:noFill/>
          </a:ln>
        </p:spPr>
        <p:style>
          <a:lnRef idx="3">
            <a:schemeClr val="lt1"/>
          </a:lnRef>
          <a:fillRef idx="1">
            <a:schemeClr val="accent4"/>
          </a:fillRef>
          <a:effectRef idx="1">
            <a:schemeClr val="accent4"/>
          </a:effectRef>
          <a:fontRef idx="minor">
            <a:schemeClr val="lt1"/>
          </a:fontRef>
        </p:style>
        <p:txBody>
          <a:bodyPr lIns="68580" tIns="34290" rIns="68580" bIns="34290" anchor="ctr"/>
          <a:lstStyle/>
          <a:p>
            <a:pPr algn="l" fontAlgn="auto">
              <a:defRPr/>
            </a:pPr>
            <a:r>
              <a:rPr lang="zh-CN" altLang="en-US" sz="3200" noProof="0" dirty="0">
                <a:ln>
                  <a:noFill/>
                </a:ln>
                <a:solidFill>
                  <a:schemeClr val="bg1"/>
                </a:solidFill>
                <a:effectLst/>
                <a:uLnTx/>
                <a:uFillTx/>
                <a:latin typeface="华文行楷" panose="02010800040101010101" pitchFamily="2" charset="-122"/>
                <a:ea typeface="华文行楷" panose="02010800040101010101" pitchFamily="2" charset="-122"/>
                <a:cs typeface="华文行楷" panose="02010800040101010101" pitchFamily="2" charset="-122"/>
              </a:rPr>
              <a:t>当前我 国 民族问题中最迫切、最 突 出 的 ， 仍是发展问题 。发展既可 以 解决面临 的许多 问题 ， 也为所有 民族 问题的解决 ， 提供必要 的物质条件和基础。</a:t>
            </a:r>
          </a:p>
        </p:txBody>
      </p:sp>
    </p:spTree>
  </p:cSld>
  <p:clrMapOvr>
    <a:masterClrMapping/>
  </p:clrMapOvr>
  <mc:AlternateContent xmlns:mc="http://schemas.openxmlformats.org/markup-compatibility/2006" xmlns:p14="http://schemas.microsoft.com/office/powerpoint/2010/main">
    <mc:Choice Requires="p14">
      <p:transition spd="slow" p14:dur="175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anim calcmode="lin" valueType="num">
                                      <p:cBhvr additive="base">
                                        <p:cTn id="7" dur="500" fill="hold"/>
                                        <p:tgtEl>
                                          <p:spTgt spid="76"/>
                                        </p:tgtEl>
                                        <p:attrNameLst>
                                          <p:attrName>ppt_x</p:attrName>
                                        </p:attrNameLst>
                                      </p:cBhvr>
                                      <p:tavLst>
                                        <p:tav tm="0">
                                          <p:val>
                                            <p:strVal val="#ppt_x"/>
                                          </p:val>
                                        </p:tav>
                                        <p:tav tm="100000">
                                          <p:val>
                                            <p:strVal val="#ppt_x"/>
                                          </p:val>
                                        </p:tav>
                                      </p:tavLst>
                                    </p:anim>
                                    <p:anim calcmode="lin" valueType="num">
                                      <p:cBhvr additive="base">
                                        <p:cTn id="8"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bldLvl="0" animBg="1"/>
      <p:bldP spid="4" grpId="0" bldLvl="0" animBg="1"/>
      <p:bldP spid="4"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228185" y="170852"/>
            <a:ext cx="11418443" cy="677357"/>
            <a:chOff x="1695339" y="962402"/>
            <a:chExt cx="2020999" cy="1290261"/>
          </a:xfrm>
          <a:solidFill>
            <a:srgbClr val="FF1919">
              <a:alpha val="98000"/>
            </a:srgbClr>
          </a:solidFill>
        </p:grpSpPr>
        <p:sp>
          <p:nvSpPr>
            <p:cNvPr id="7" name="Freeform 5"/>
            <p:cNvSpPr/>
            <p:nvPr/>
          </p:nvSpPr>
          <p:spPr bwMode="auto">
            <a:xfrm>
              <a:off x="3670301" y="1895475"/>
              <a:ext cx="22225" cy="152400"/>
            </a:xfrm>
            <a:custGeom>
              <a:avLst/>
              <a:gdLst>
                <a:gd name="T0" fmla="*/ 4 w 15"/>
                <a:gd name="T1" fmla="*/ 0 h 108"/>
                <a:gd name="T2" fmla="*/ 4 w 15"/>
                <a:gd name="T3" fmla="*/ 9 h 108"/>
                <a:gd name="T4" fmla="*/ 1 w 15"/>
                <a:gd name="T5" fmla="*/ 23 h 108"/>
                <a:gd name="T6" fmla="*/ 6 w 15"/>
                <a:gd name="T7" fmla="*/ 44 h 108"/>
                <a:gd name="T8" fmla="*/ 3 w 15"/>
                <a:gd name="T9" fmla="*/ 55 h 108"/>
                <a:gd name="T10" fmla="*/ 6 w 15"/>
                <a:gd name="T11" fmla="*/ 89 h 108"/>
                <a:gd name="T12" fmla="*/ 7 w 15"/>
                <a:gd name="T13" fmla="*/ 69 h 108"/>
                <a:gd name="T14" fmla="*/ 11 w 15"/>
                <a:gd name="T15" fmla="*/ 108 h 108"/>
                <a:gd name="T16" fmla="*/ 11 w 15"/>
                <a:gd name="T17" fmla="*/ 71 h 108"/>
                <a:gd name="T18" fmla="*/ 12 w 15"/>
                <a:gd name="T19" fmla="*/ 73 h 108"/>
                <a:gd name="T20" fmla="*/ 12 w 15"/>
                <a:gd name="T21" fmla="*/ 42 h 108"/>
                <a:gd name="T22" fmla="*/ 14 w 15"/>
                <a:gd name="T23" fmla="*/ 49 h 108"/>
                <a:gd name="T24" fmla="*/ 4 w 15"/>
                <a:gd name="T25"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108">
                  <a:moveTo>
                    <a:pt x="4" y="0"/>
                  </a:moveTo>
                  <a:cubicBezTo>
                    <a:pt x="4" y="2"/>
                    <a:pt x="4" y="5"/>
                    <a:pt x="4" y="9"/>
                  </a:cubicBezTo>
                  <a:cubicBezTo>
                    <a:pt x="4" y="18"/>
                    <a:pt x="2" y="26"/>
                    <a:pt x="1" y="23"/>
                  </a:cubicBezTo>
                  <a:cubicBezTo>
                    <a:pt x="4" y="41"/>
                    <a:pt x="0" y="42"/>
                    <a:pt x="6" y="44"/>
                  </a:cubicBezTo>
                  <a:cubicBezTo>
                    <a:pt x="9" y="56"/>
                    <a:pt x="5" y="69"/>
                    <a:pt x="3" y="55"/>
                  </a:cubicBezTo>
                  <a:cubicBezTo>
                    <a:pt x="6" y="89"/>
                    <a:pt x="6" y="89"/>
                    <a:pt x="6" y="89"/>
                  </a:cubicBezTo>
                  <a:cubicBezTo>
                    <a:pt x="7" y="69"/>
                    <a:pt x="7" y="69"/>
                    <a:pt x="7" y="69"/>
                  </a:cubicBezTo>
                  <a:cubicBezTo>
                    <a:pt x="12" y="74"/>
                    <a:pt x="6" y="102"/>
                    <a:pt x="11" y="108"/>
                  </a:cubicBezTo>
                  <a:cubicBezTo>
                    <a:pt x="11" y="71"/>
                    <a:pt x="11" y="71"/>
                    <a:pt x="11" y="71"/>
                  </a:cubicBezTo>
                  <a:cubicBezTo>
                    <a:pt x="12" y="73"/>
                    <a:pt x="12" y="73"/>
                    <a:pt x="12" y="73"/>
                  </a:cubicBezTo>
                  <a:cubicBezTo>
                    <a:pt x="11" y="64"/>
                    <a:pt x="11" y="48"/>
                    <a:pt x="12" y="42"/>
                  </a:cubicBezTo>
                  <a:cubicBezTo>
                    <a:pt x="13" y="43"/>
                    <a:pt x="14" y="43"/>
                    <a:pt x="14" y="49"/>
                  </a:cubicBezTo>
                  <a:cubicBezTo>
                    <a:pt x="15" y="5"/>
                    <a:pt x="6" y="37"/>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8" name="Freeform 6"/>
            <p:cNvSpPr/>
            <p:nvPr/>
          </p:nvSpPr>
          <p:spPr bwMode="auto">
            <a:xfrm>
              <a:off x="3668713" y="1754188"/>
              <a:ext cx="36513" cy="149225"/>
            </a:xfrm>
            <a:custGeom>
              <a:avLst/>
              <a:gdLst>
                <a:gd name="T0" fmla="*/ 17 w 25"/>
                <a:gd name="T1" fmla="*/ 71 h 106"/>
                <a:gd name="T2" fmla="*/ 11 w 25"/>
                <a:gd name="T3" fmla="*/ 56 h 106"/>
                <a:gd name="T4" fmla="*/ 12 w 25"/>
                <a:gd name="T5" fmla="*/ 30 h 106"/>
                <a:gd name="T6" fmla="*/ 7 w 25"/>
                <a:gd name="T7" fmla="*/ 23 h 106"/>
                <a:gd name="T8" fmla="*/ 7 w 25"/>
                <a:gd name="T9" fmla="*/ 35 h 106"/>
                <a:gd name="T10" fmla="*/ 0 w 25"/>
                <a:gd name="T11" fmla="*/ 8 h 106"/>
                <a:gd name="T12" fmla="*/ 4 w 25"/>
                <a:gd name="T13" fmla="*/ 44 h 106"/>
                <a:gd name="T14" fmla="*/ 1 w 25"/>
                <a:gd name="T15" fmla="*/ 86 h 106"/>
                <a:gd name="T16" fmla="*/ 5 w 25"/>
                <a:gd name="T17" fmla="*/ 99 h 106"/>
                <a:gd name="T18" fmla="*/ 5 w 25"/>
                <a:gd name="T19" fmla="*/ 94 h 106"/>
                <a:gd name="T20" fmla="*/ 12 w 25"/>
                <a:gd name="T21" fmla="*/ 94 h 106"/>
                <a:gd name="T22" fmla="*/ 11 w 25"/>
                <a:gd name="T23" fmla="*/ 75 h 106"/>
                <a:gd name="T24" fmla="*/ 19 w 25"/>
                <a:gd name="T25" fmla="*/ 106 h 106"/>
                <a:gd name="T26" fmla="*/ 24 w 25"/>
                <a:gd name="T27" fmla="*/ 54 h 106"/>
                <a:gd name="T28" fmla="*/ 17 w 25"/>
                <a:gd name="T29" fmla="*/ 7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106">
                  <a:moveTo>
                    <a:pt x="17" y="71"/>
                  </a:moveTo>
                  <a:cubicBezTo>
                    <a:pt x="11" y="56"/>
                    <a:pt x="11" y="56"/>
                    <a:pt x="11" y="56"/>
                  </a:cubicBezTo>
                  <a:cubicBezTo>
                    <a:pt x="12" y="30"/>
                    <a:pt x="12" y="30"/>
                    <a:pt x="12" y="30"/>
                  </a:cubicBezTo>
                  <a:cubicBezTo>
                    <a:pt x="10" y="29"/>
                    <a:pt x="8" y="10"/>
                    <a:pt x="7" y="23"/>
                  </a:cubicBezTo>
                  <a:cubicBezTo>
                    <a:pt x="7" y="26"/>
                    <a:pt x="8" y="31"/>
                    <a:pt x="7" y="35"/>
                  </a:cubicBezTo>
                  <a:cubicBezTo>
                    <a:pt x="3" y="32"/>
                    <a:pt x="5" y="0"/>
                    <a:pt x="0" y="8"/>
                  </a:cubicBezTo>
                  <a:cubicBezTo>
                    <a:pt x="2" y="28"/>
                    <a:pt x="1" y="31"/>
                    <a:pt x="4" y="44"/>
                  </a:cubicBezTo>
                  <a:cubicBezTo>
                    <a:pt x="4" y="63"/>
                    <a:pt x="3" y="77"/>
                    <a:pt x="1" y="86"/>
                  </a:cubicBezTo>
                  <a:cubicBezTo>
                    <a:pt x="2" y="91"/>
                    <a:pt x="5" y="92"/>
                    <a:pt x="5" y="99"/>
                  </a:cubicBezTo>
                  <a:cubicBezTo>
                    <a:pt x="5" y="98"/>
                    <a:pt x="5" y="96"/>
                    <a:pt x="5" y="94"/>
                  </a:cubicBezTo>
                  <a:cubicBezTo>
                    <a:pt x="12" y="94"/>
                    <a:pt x="12" y="94"/>
                    <a:pt x="12" y="94"/>
                  </a:cubicBezTo>
                  <a:cubicBezTo>
                    <a:pt x="11" y="88"/>
                    <a:pt x="11" y="82"/>
                    <a:pt x="11" y="75"/>
                  </a:cubicBezTo>
                  <a:cubicBezTo>
                    <a:pt x="19" y="106"/>
                    <a:pt x="19" y="106"/>
                    <a:pt x="19" y="106"/>
                  </a:cubicBezTo>
                  <a:cubicBezTo>
                    <a:pt x="25" y="96"/>
                    <a:pt x="22" y="66"/>
                    <a:pt x="24" y="54"/>
                  </a:cubicBezTo>
                  <a:cubicBezTo>
                    <a:pt x="19" y="69"/>
                    <a:pt x="21" y="42"/>
                    <a:pt x="17"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9" name="Freeform 7"/>
            <p:cNvSpPr/>
            <p:nvPr/>
          </p:nvSpPr>
          <p:spPr bwMode="auto">
            <a:xfrm>
              <a:off x="1738313" y="1677988"/>
              <a:ext cx="3175" cy="11112"/>
            </a:xfrm>
            <a:custGeom>
              <a:avLst/>
              <a:gdLst>
                <a:gd name="T0" fmla="*/ 1 w 2"/>
                <a:gd name="T1" fmla="*/ 0 h 7"/>
                <a:gd name="T2" fmla="*/ 0 w 2"/>
                <a:gd name="T3" fmla="*/ 0 h 7"/>
                <a:gd name="T4" fmla="*/ 2 w 2"/>
                <a:gd name="T5" fmla="*/ 7 h 7"/>
                <a:gd name="T6" fmla="*/ 2 w 2"/>
                <a:gd name="T7" fmla="*/ 7 h 7"/>
                <a:gd name="T8" fmla="*/ 1 w 2"/>
                <a:gd name="T9" fmla="*/ 0 h 7"/>
              </a:gdLst>
              <a:ahLst/>
              <a:cxnLst>
                <a:cxn ang="0">
                  <a:pos x="T0" y="T1"/>
                </a:cxn>
                <a:cxn ang="0">
                  <a:pos x="T2" y="T3"/>
                </a:cxn>
                <a:cxn ang="0">
                  <a:pos x="T4" y="T5"/>
                </a:cxn>
                <a:cxn ang="0">
                  <a:pos x="T6" y="T7"/>
                </a:cxn>
                <a:cxn ang="0">
                  <a:pos x="T8" y="T9"/>
                </a:cxn>
              </a:cxnLst>
              <a:rect l="0" t="0" r="r" b="b"/>
              <a:pathLst>
                <a:path w="2" h="7">
                  <a:moveTo>
                    <a:pt x="1" y="0"/>
                  </a:moveTo>
                  <a:cubicBezTo>
                    <a:pt x="1" y="0"/>
                    <a:pt x="1" y="0"/>
                    <a:pt x="0" y="0"/>
                  </a:cubicBezTo>
                  <a:cubicBezTo>
                    <a:pt x="2" y="7"/>
                    <a:pt x="2" y="7"/>
                    <a:pt x="2" y="7"/>
                  </a:cubicBezTo>
                  <a:cubicBezTo>
                    <a:pt x="2" y="7"/>
                    <a:pt x="2" y="7"/>
                    <a:pt x="2" y="7"/>
                  </a:cubicBezTo>
                  <a:cubicBezTo>
                    <a:pt x="2" y="4"/>
                    <a:pt x="1" y="2"/>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0" name="Freeform 8"/>
            <p:cNvSpPr/>
            <p:nvPr/>
          </p:nvSpPr>
          <p:spPr bwMode="auto">
            <a:xfrm>
              <a:off x="1704976" y="1398588"/>
              <a:ext cx="25400" cy="107950"/>
            </a:xfrm>
            <a:custGeom>
              <a:avLst/>
              <a:gdLst>
                <a:gd name="T0" fmla="*/ 0 w 18"/>
                <a:gd name="T1" fmla="*/ 0 h 76"/>
                <a:gd name="T2" fmla="*/ 4 w 18"/>
                <a:gd name="T3" fmla="*/ 32 h 76"/>
                <a:gd name="T4" fmla="*/ 0 w 18"/>
                <a:gd name="T5" fmla="*/ 37 h 76"/>
                <a:gd name="T6" fmla="*/ 2 w 18"/>
                <a:gd name="T7" fmla="*/ 48 h 76"/>
                <a:gd name="T8" fmla="*/ 2 w 18"/>
                <a:gd name="T9" fmla="*/ 41 h 76"/>
                <a:gd name="T10" fmla="*/ 14 w 18"/>
                <a:gd name="T11" fmla="*/ 76 h 76"/>
                <a:gd name="T12" fmla="*/ 12 w 18"/>
                <a:gd name="T13" fmla="*/ 42 h 76"/>
                <a:gd name="T14" fmla="*/ 11 w 18"/>
                <a:gd name="T15" fmla="*/ 33 h 76"/>
                <a:gd name="T16" fmla="*/ 3 w 18"/>
                <a:gd name="T17" fmla="*/ 6 h 76"/>
                <a:gd name="T18" fmla="*/ 0 w 18"/>
                <a:gd name="T19"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76">
                  <a:moveTo>
                    <a:pt x="0" y="0"/>
                  </a:moveTo>
                  <a:cubicBezTo>
                    <a:pt x="4" y="32"/>
                    <a:pt x="4" y="32"/>
                    <a:pt x="4" y="32"/>
                  </a:cubicBezTo>
                  <a:cubicBezTo>
                    <a:pt x="2" y="28"/>
                    <a:pt x="3" y="44"/>
                    <a:pt x="0" y="37"/>
                  </a:cubicBezTo>
                  <a:cubicBezTo>
                    <a:pt x="1" y="39"/>
                    <a:pt x="1" y="51"/>
                    <a:pt x="2" y="48"/>
                  </a:cubicBezTo>
                  <a:cubicBezTo>
                    <a:pt x="2" y="41"/>
                    <a:pt x="2" y="41"/>
                    <a:pt x="2" y="41"/>
                  </a:cubicBezTo>
                  <a:cubicBezTo>
                    <a:pt x="8" y="58"/>
                    <a:pt x="10" y="48"/>
                    <a:pt x="14" y="76"/>
                  </a:cubicBezTo>
                  <a:cubicBezTo>
                    <a:pt x="18" y="59"/>
                    <a:pt x="15" y="51"/>
                    <a:pt x="12" y="42"/>
                  </a:cubicBezTo>
                  <a:cubicBezTo>
                    <a:pt x="12" y="38"/>
                    <a:pt x="11" y="36"/>
                    <a:pt x="11" y="33"/>
                  </a:cubicBezTo>
                  <a:cubicBezTo>
                    <a:pt x="3" y="6"/>
                    <a:pt x="3" y="6"/>
                    <a:pt x="3" y="6"/>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1" name="Freeform 9"/>
            <p:cNvSpPr/>
            <p:nvPr/>
          </p:nvSpPr>
          <p:spPr bwMode="auto">
            <a:xfrm>
              <a:off x="2921001" y="2193925"/>
              <a:ext cx="1588" cy="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2" name="Freeform 10"/>
            <p:cNvSpPr/>
            <p:nvPr/>
          </p:nvSpPr>
          <p:spPr bwMode="auto">
            <a:xfrm>
              <a:off x="2909888" y="2193925"/>
              <a:ext cx="11113" cy="3175"/>
            </a:xfrm>
            <a:custGeom>
              <a:avLst/>
              <a:gdLst>
                <a:gd name="T0" fmla="*/ 7 w 8"/>
                <a:gd name="T1" fmla="*/ 2 h 2"/>
                <a:gd name="T2" fmla="*/ 8 w 8"/>
                <a:gd name="T3" fmla="*/ 0 h 2"/>
                <a:gd name="T4" fmla="*/ 7 w 8"/>
                <a:gd name="T5" fmla="*/ 2 h 2"/>
              </a:gdLst>
              <a:ahLst/>
              <a:cxnLst>
                <a:cxn ang="0">
                  <a:pos x="T0" y="T1"/>
                </a:cxn>
                <a:cxn ang="0">
                  <a:pos x="T2" y="T3"/>
                </a:cxn>
                <a:cxn ang="0">
                  <a:pos x="T4" y="T5"/>
                </a:cxn>
              </a:cxnLst>
              <a:rect l="0" t="0" r="r" b="b"/>
              <a:pathLst>
                <a:path w="8" h="2">
                  <a:moveTo>
                    <a:pt x="7" y="2"/>
                  </a:moveTo>
                  <a:cubicBezTo>
                    <a:pt x="8" y="0"/>
                    <a:pt x="8" y="0"/>
                    <a:pt x="8" y="0"/>
                  </a:cubicBezTo>
                  <a:cubicBezTo>
                    <a:pt x="7" y="1"/>
                    <a:pt x="0" y="2"/>
                    <a:pt x="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3" name="Freeform 11"/>
            <p:cNvSpPr/>
            <p:nvPr/>
          </p:nvSpPr>
          <p:spPr bwMode="auto">
            <a:xfrm>
              <a:off x="3690938" y="1557338"/>
              <a:ext cx="1588" cy="4762"/>
            </a:xfrm>
            <a:custGeom>
              <a:avLst/>
              <a:gdLst>
                <a:gd name="T0" fmla="*/ 1 w 1"/>
                <a:gd name="T1" fmla="*/ 0 h 4"/>
                <a:gd name="T2" fmla="*/ 0 w 1"/>
                <a:gd name="T3" fmla="*/ 4 h 4"/>
                <a:gd name="T4" fmla="*/ 1 w 1"/>
                <a:gd name="T5" fmla="*/ 0 h 4"/>
              </a:gdLst>
              <a:ahLst/>
              <a:cxnLst>
                <a:cxn ang="0">
                  <a:pos x="T0" y="T1"/>
                </a:cxn>
                <a:cxn ang="0">
                  <a:pos x="T2" y="T3"/>
                </a:cxn>
                <a:cxn ang="0">
                  <a:pos x="T4" y="T5"/>
                </a:cxn>
              </a:cxnLst>
              <a:rect l="0" t="0" r="r" b="b"/>
              <a:pathLst>
                <a:path w="1" h="4">
                  <a:moveTo>
                    <a:pt x="1" y="0"/>
                  </a:moveTo>
                  <a:cubicBezTo>
                    <a:pt x="1" y="1"/>
                    <a:pt x="0" y="3"/>
                    <a:pt x="0" y="4"/>
                  </a:cubicBezTo>
                  <a:cubicBezTo>
                    <a:pt x="1" y="3"/>
                    <a:pt x="1" y="2"/>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4" name="Freeform 12"/>
            <p:cNvSpPr/>
            <p:nvPr/>
          </p:nvSpPr>
          <p:spPr bwMode="auto">
            <a:xfrm>
              <a:off x="2179638" y="1038225"/>
              <a:ext cx="11113" cy="1587"/>
            </a:xfrm>
            <a:custGeom>
              <a:avLst/>
              <a:gdLst>
                <a:gd name="T0" fmla="*/ 0 w 8"/>
                <a:gd name="T1" fmla="*/ 0 h 1"/>
                <a:gd name="T2" fmla="*/ 8 w 8"/>
                <a:gd name="T3" fmla="*/ 1 h 1"/>
                <a:gd name="T4" fmla="*/ 0 w 8"/>
                <a:gd name="T5" fmla="*/ 0 h 1"/>
              </a:gdLst>
              <a:ahLst/>
              <a:cxnLst>
                <a:cxn ang="0">
                  <a:pos x="T0" y="T1"/>
                </a:cxn>
                <a:cxn ang="0">
                  <a:pos x="T2" y="T3"/>
                </a:cxn>
                <a:cxn ang="0">
                  <a:pos x="T4" y="T5"/>
                </a:cxn>
              </a:cxnLst>
              <a:rect l="0" t="0" r="r" b="b"/>
              <a:pathLst>
                <a:path w="8" h="1">
                  <a:moveTo>
                    <a:pt x="0" y="0"/>
                  </a:moveTo>
                  <a:cubicBezTo>
                    <a:pt x="8" y="1"/>
                    <a:pt x="8" y="1"/>
                    <a:pt x="8" y="1"/>
                  </a:cubicBezTo>
                  <a:cubicBezTo>
                    <a:pt x="5" y="0"/>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5" name="Freeform 13"/>
            <p:cNvSpPr/>
            <p:nvPr/>
          </p:nvSpPr>
          <p:spPr bwMode="auto">
            <a:xfrm>
              <a:off x="2455863" y="1003300"/>
              <a:ext cx="17463" cy="3175"/>
            </a:xfrm>
            <a:custGeom>
              <a:avLst/>
              <a:gdLst>
                <a:gd name="T0" fmla="*/ 0 w 13"/>
                <a:gd name="T1" fmla="*/ 2 h 2"/>
                <a:gd name="T2" fmla="*/ 13 w 13"/>
                <a:gd name="T3" fmla="*/ 0 h 2"/>
                <a:gd name="T4" fmla="*/ 0 w 13"/>
                <a:gd name="T5" fmla="*/ 2 h 2"/>
              </a:gdLst>
              <a:ahLst/>
              <a:cxnLst>
                <a:cxn ang="0">
                  <a:pos x="T0" y="T1"/>
                </a:cxn>
                <a:cxn ang="0">
                  <a:pos x="T2" y="T3"/>
                </a:cxn>
                <a:cxn ang="0">
                  <a:pos x="T4" y="T5"/>
                </a:cxn>
              </a:cxnLst>
              <a:rect l="0" t="0" r="r" b="b"/>
              <a:pathLst>
                <a:path w="13" h="2">
                  <a:moveTo>
                    <a:pt x="0" y="2"/>
                  </a:moveTo>
                  <a:cubicBezTo>
                    <a:pt x="13" y="0"/>
                    <a:pt x="13" y="0"/>
                    <a:pt x="13" y="0"/>
                  </a:cubicBezTo>
                  <a:cubicBezTo>
                    <a:pt x="8" y="1"/>
                    <a:pt x="4"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6" name="Freeform 14"/>
            <p:cNvSpPr/>
            <p:nvPr/>
          </p:nvSpPr>
          <p:spPr bwMode="auto">
            <a:xfrm>
              <a:off x="3692526" y="1406525"/>
              <a:ext cx="0" cy="3175"/>
            </a:xfrm>
            <a:custGeom>
              <a:avLst/>
              <a:gdLst>
                <a:gd name="T0" fmla="*/ 2 h 2"/>
                <a:gd name="T1" fmla="*/ 2 h 2"/>
                <a:gd name="T2" fmla="*/ 0 h 2"/>
                <a:gd name="T3" fmla="*/ 2 h 2"/>
              </a:gdLst>
              <a:ahLst/>
              <a:cxnLst>
                <a:cxn ang="0">
                  <a:pos x="0" y="T0"/>
                </a:cxn>
                <a:cxn ang="0">
                  <a:pos x="0" y="T1"/>
                </a:cxn>
                <a:cxn ang="0">
                  <a:pos x="0" y="T2"/>
                </a:cxn>
                <a:cxn ang="0">
                  <a:pos x="0" y="T3"/>
                </a:cxn>
              </a:cxnLst>
              <a:rect l="0" t="0" r="r" b="b"/>
              <a:pathLst>
                <a:path h="2">
                  <a:moveTo>
                    <a:pt x="0" y="2"/>
                  </a:moveTo>
                  <a:cubicBezTo>
                    <a:pt x="0" y="2"/>
                    <a:pt x="0" y="2"/>
                    <a:pt x="0" y="2"/>
                  </a:cubicBezTo>
                  <a:cubicBezTo>
                    <a:pt x="0" y="1"/>
                    <a:pt x="0" y="0"/>
                    <a:pt x="0" y="0"/>
                  </a:cubicBez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7" name="Freeform 15"/>
            <p:cNvSpPr/>
            <p:nvPr/>
          </p:nvSpPr>
          <p:spPr bwMode="auto">
            <a:xfrm>
              <a:off x="3009901" y="1028700"/>
              <a:ext cx="9525" cy="1587"/>
            </a:xfrm>
            <a:custGeom>
              <a:avLst/>
              <a:gdLst>
                <a:gd name="T0" fmla="*/ 0 w 7"/>
                <a:gd name="T1" fmla="*/ 0 h 1"/>
                <a:gd name="T2" fmla="*/ 7 w 7"/>
                <a:gd name="T3" fmla="*/ 1 h 1"/>
                <a:gd name="T4" fmla="*/ 0 w 7"/>
                <a:gd name="T5" fmla="*/ 0 h 1"/>
              </a:gdLst>
              <a:ahLst/>
              <a:cxnLst>
                <a:cxn ang="0">
                  <a:pos x="T0" y="T1"/>
                </a:cxn>
                <a:cxn ang="0">
                  <a:pos x="T2" y="T3"/>
                </a:cxn>
                <a:cxn ang="0">
                  <a:pos x="T4" y="T5"/>
                </a:cxn>
              </a:cxnLst>
              <a:rect l="0" t="0" r="r" b="b"/>
              <a:pathLst>
                <a:path w="7" h="1">
                  <a:moveTo>
                    <a:pt x="0" y="0"/>
                  </a:moveTo>
                  <a:cubicBezTo>
                    <a:pt x="2" y="0"/>
                    <a:pt x="4" y="1"/>
                    <a:pt x="7" y="1"/>
                  </a:cubicBezTo>
                  <a:cubicBezTo>
                    <a:pt x="7" y="1"/>
                    <a:pt x="4"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8" name="Freeform 16"/>
            <p:cNvSpPr/>
            <p:nvPr/>
          </p:nvSpPr>
          <p:spPr bwMode="auto">
            <a:xfrm>
              <a:off x="2452688" y="1006475"/>
              <a:ext cx="3175" cy="0"/>
            </a:xfrm>
            <a:custGeom>
              <a:avLst/>
              <a:gdLst>
                <a:gd name="T0" fmla="*/ 0 w 2"/>
                <a:gd name="T1" fmla="*/ 1 w 2"/>
                <a:gd name="T2" fmla="*/ 2 w 2"/>
                <a:gd name="T3" fmla="*/ 0 w 2"/>
              </a:gdLst>
              <a:ahLst/>
              <a:cxnLst>
                <a:cxn ang="0">
                  <a:pos x="T0" y="0"/>
                </a:cxn>
                <a:cxn ang="0">
                  <a:pos x="T1" y="0"/>
                </a:cxn>
                <a:cxn ang="0">
                  <a:pos x="T2" y="0"/>
                </a:cxn>
                <a:cxn ang="0">
                  <a:pos x="T3" y="0"/>
                </a:cxn>
              </a:cxnLst>
              <a:rect l="0" t="0" r="r" b="b"/>
              <a:pathLst>
                <a:path w="2">
                  <a:moveTo>
                    <a:pt x="0" y="0"/>
                  </a:moveTo>
                  <a:cubicBezTo>
                    <a:pt x="0" y="0"/>
                    <a:pt x="0" y="0"/>
                    <a:pt x="1" y="0"/>
                  </a:cubicBezTo>
                  <a:cubicBezTo>
                    <a:pt x="1" y="0"/>
                    <a:pt x="2" y="0"/>
                    <a:pt x="2"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9" name="Freeform 17"/>
            <p:cNvSpPr/>
            <p:nvPr/>
          </p:nvSpPr>
          <p:spPr bwMode="auto">
            <a:xfrm>
              <a:off x="2049463" y="1011238"/>
              <a:ext cx="6350" cy="0"/>
            </a:xfrm>
            <a:custGeom>
              <a:avLst/>
              <a:gdLst>
                <a:gd name="T0" fmla="*/ 5 w 5"/>
                <a:gd name="T1" fmla="*/ 0 w 5"/>
                <a:gd name="T2" fmla="*/ 5 w 5"/>
              </a:gdLst>
              <a:ahLst/>
              <a:cxnLst>
                <a:cxn ang="0">
                  <a:pos x="T0" y="0"/>
                </a:cxn>
                <a:cxn ang="0">
                  <a:pos x="T1" y="0"/>
                </a:cxn>
                <a:cxn ang="0">
                  <a:pos x="T2" y="0"/>
                </a:cxn>
              </a:cxnLst>
              <a:rect l="0" t="0" r="r" b="b"/>
              <a:pathLst>
                <a:path w="5">
                  <a:moveTo>
                    <a:pt x="5" y="0"/>
                  </a:moveTo>
                  <a:cubicBezTo>
                    <a:pt x="4" y="0"/>
                    <a:pt x="2" y="0"/>
                    <a:pt x="0" y="0"/>
                  </a:cubicBezTo>
                  <a:cubicBezTo>
                    <a:pt x="2" y="0"/>
                    <a:pt x="4" y="0"/>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0" name="Freeform 18"/>
            <p:cNvSpPr/>
            <p:nvPr/>
          </p:nvSpPr>
          <p:spPr bwMode="auto">
            <a:xfrm>
              <a:off x="2066926" y="1038225"/>
              <a:ext cx="7938" cy="1587"/>
            </a:xfrm>
            <a:custGeom>
              <a:avLst/>
              <a:gdLst>
                <a:gd name="T0" fmla="*/ 6 w 6"/>
                <a:gd name="T1" fmla="*/ 0 h 1"/>
                <a:gd name="T2" fmla="*/ 0 w 6"/>
                <a:gd name="T3" fmla="*/ 1 h 1"/>
                <a:gd name="T4" fmla="*/ 6 w 6"/>
                <a:gd name="T5" fmla="*/ 0 h 1"/>
              </a:gdLst>
              <a:ahLst/>
              <a:cxnLst>
                <a:cxn ang="0">
                  <a:pos x="T0" y="T1"/>
                </a:cxn>
                <a:cxn ang="0">
                  <a:pos x="T2" y="T3"/>
                </a:cxn>
                <a:cxn ang="0">
                  <a:pos x="T4" y="T5"/>
                </a:cxn>
              </a:cxnLst>
              <a:rect l="0" t="0" r="r" b="b"/>
              <a:pathLst>
                <a:path w="6" h="1">
                  <a:moveTo>
                    <a:pt x="6" y="0"/>
                  </a:moveTo>
                  <a:cubicBezTo>
                    <a:pt x="4" y="0"/>
                    <a:pt x="2" y="0"/>
                    <a:pt x="0" y="1"/>
                  </a:cubicBez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1" name="Freeform 19"/>
            <p:cNvSpPr/>
            <p:nvPr/>
          </p:nvSpPr>
          <p:spPr bwMode="auto">
            <a:xfrm>
              <a:off x="1725613" y="1281113"/>
              <a:ext cx="1588" cy="15875"/>
            </a:xfrm>
            <a:custGeom>
              <a:avLst/>
              <a:gdLst>
                <a:gd name="T0" fmla="*/ 0 w 1"/>
                <a:gd name="T1" fmla="*/ 0 h 11"/>
                <a:gd name="T2" fmla="*/ 1 w 1"/>
                <a:gd name="T3" fmla="*/ 11 h 11"/>
                <a:gd name="T4" fmla="*/ 0 w 1"/>
                <a:gd name="T5" fmla="*/ 0 h 11"/>
              </a:gdLst>
              <a:ahLst/>
              <a:cxnLst>
                <a:cxn ang="0">
                  <a:pos x="T0" y="T1"/>
                </a:cxn>
                <a:cxn ang="0">
                  <a:pos x="T2" y="T3"/>
                </a:cxn>
                <a:cxn ang="0">
                  <a:pos x="T4" y="T5"/>
                </a:cxn>
              </a:cxnLst>
              <a:rect l="0" t="0" r="r" b="b"/>
              <a:pathLst>
                <a:path w="1" h="11">
                  <a:moveTo>
                    <a:pt x="0" y="0"/>
                  </a:moveTo>
                  <a:cubicBezTo>
                    <a:pt x="1" y="11"/>
                    <a:pt x="1" y="11"/>
                    <a:pt x="1" y="11"/>
                  </a:cubicBezTo>
                  <a:cubicBezTo>
                    <a:pt x="0" y="6"/>
                    <a:pt x="0" y="2"/>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2" name="Freeform 20"/>
            <p:cNvSpPr/>
            <p:nvPr/>
          </p:nvSpPr>
          <p:spPr bwMode="auto">
            <a:xfrm>
              <a:off x="2028826" y="1030288"/>
              <a:ext cx="1588" cy="1587"/>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1" y="1"/>
                    <a:pt x="0" y="1"/>
                    <a:pt x="0" y="1"/>
                  </a:cubicBezTo>
                  <a:cubicBezTo>
                    <a:pt x="1" y="1"/>
                    <a:pt x="2"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3" name="Freeform 21"/>
            <p:cNvSpPr/>
            <p:nvPr/>
          </p:nvSpPr>
          <p:spPr bwMode="auto">
            <a:xfrm>
              <a:off x="3662363" y="1660525"/>
              <a:ext cx="1588" cy="1587"/>
            </a:xfrm>
            <a:custGeom>
              <a:avLst/>
              <a:gdLst>
                <a:gd name="T0" fmla="*/ 1 w 1"/>
                <a:gd name="T1" fmla="*/ 1 h 1"/>
                <a:gd name="T2" fmla="*/ 1 w 1"/>
                <a:gd name="T3" fmla="*/ 1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1"/>
                    <a:pt x="1" y="1"/>
                    <a:pt x="1" y="1"/>
                  </a:cubicBezTo>
                  <a:cubicBezTo>
                    <a:pt x="0" y="0"/>
                    <a:pt x="0" y="0"/>
                    <a:pt x="0" y="0"/>
                  </a:cubicBezTo>
                  <a:lnTo>
                    <a:pt x="1"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4" name="Freeform 22"/>
            <p:cNvSpPr/>
            <p:nvPr/>
          </p:nvSpPr>
          <p:spPr bwMode="auto">
            <a:xfrm>
              <a:off x="3678238" y="1701800"/>
              <a:ext cx="0" cy="14287"/>
            </a:xfrm>
            <a:custGeom>
              <a:avLst/>
              <a:gdLst>
                <a:gd name="T0" fmla="*/ 0 h 10"/>
                <a:gd name="T1" fmla="*/ 10 h 10"/>
                <a:gd name="T2" fmla="*/ 0 h 10"/>
              </a:gdLst>
              <a:ahLst/>
              <a:cxnLst>
                <a:cxn ang="0">
                  <a:pos x="0" y="T0"/>
                </a:cxn>
                <a:cxn ang="0">
                  <a:pos x="0" y="T1"/>
                </a:cxn>
                <a:cxn ang="0">
                  <a:pos x="0" y="T2"/>
                </a:cxn>
              </a:cxnLst>
              <a:rect l="0" t="0" r="r" b="b"/>
              <a:pathLst>
                <a:path h="10">
                  <a:moveTo>
                    <a:pt x="0" y="0"/>
                  </a:moveTo>
                  <a:cubicBezTo>
                    <a:pt x="0" y="3"/>
                    <a:pt x="0" y="7"/>
                    <a:pt x="0" y="10"/>
                  </a:cubicBezTo>
                  <a:cubicBezTo>
                    <a:pt x="0" y="6"/>
                    <a:pt x="0" y="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5" name="Freeform 23"/>
            <p:cNvSpPr/>
            <p:nvPr/>
          </p:nvSpPr>
          <p:spPr bwMode="auto">
            <a:xfrm>
              <a:off x="3251201" y="1041400"/>
              <a:ext cx="19050" cy="7937"/>
            </a:xfrm>
            <a:custGeom>
              <a:avLst/>
              <a:gdLst>
                <a:gd name="T0" fmla="*/ 0 w 13"/>
                <a:gd name="T1" fmla="*/ 2 h 5"/>
                <a:gd name="T2" fmla="*/ 7 w 13"/>
                <a:gd name="T3" fmla="*/ 5 h 5"/>
                <a:gd name="T4" fmla="*/ 0 w 13"/>
                <a:gd name="T5" fmla="*/ 2 h 5"/>
              </a:gdLst>
              <a:ahLst/>
              <a:cxnLst>
                <a:cxn ang="0">
                  <a:pos x="T0" y="T1"/>
                </a:cxn>
                <a:cxn ang="0">
                  <a:pos x="T2" y="T3"/>
                </a:cxn>
                <a:cxn ang="0">
                  <a:pos x="T4" y="T5"/>
                </a:cxn>
              </a:cxnLst>
              <a:rect l="0" t="0" r="r" b="b"/>
              <a:pathLst>
                <a:path w="13" h="5">
                  <a:moveTo>
                    <a:pt x="0" y="2"/>
                  </a:moveTo>
                  <a:cubicBezTo>
                    <a:pt x="3" y="3"/>
                    <a:pt x="10" y="4"/>
                    <a:pt x="7" y="5"/>
                  </a:cubicBezTo>
                  <a:cubicBezTo>
                    <a:pt x="13" y="4"/>
                    <a:pt x="12"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7" name="Freeform 24"/>
            <p:cNvSpPr/>
            <p:nvPr/>
          </p:nvSpPr>
          <p:spPr bwMode="auto">
            <a:xfrm>
              <a:off x="3676651" y="1663700"/>
              <a:ext cx="30163" cy="149225"/>
            </a:xfrm>
            <a:custGeom>
              <a:avLst/>
              <a:gdLst>
                <a:gd name="T0" fmla="*/ 6 w 22"/>
                <a:gd name="T1" fmla="*/ 55 h 105"/>
                <a:gd name="T2" fmla="*/ 10 w 22"/>
                <a:gd name="T3" fmla="*/ 89 h 105"/>
                <a:gd name="T4" fmla="*/ 15 w 22"/>
                <a:gd name="T5" fmla="*/ 90 h 105"/>
                <a:gd name="T6" fmla="*/ 13 w 22"/>
                <a:gd name="T7" fmla="*/ 71 h 105"/>
                <a:gd name="T8" fmla="*/ 16 w 22"/>
                <a:gd name="T9" fmla="*/ 90 h 105"/>
                <a:gd name="T10" fmla="*/ 22 w 22"/>
                <a:gd name="T11" fmla="*/ 88 h 105"/>
                <a:gd name="T12" fmla="*/ 11 w 22"/>
                <a:gd name="T13" fmla="*/ 0 h 105"/>
                <a:gd name="T14" fmla="*/ 12 w 22"/>
                <a:gd name="T15" fmla="*/ 61 h 105"/>
                <a:gd name="T16" fmla="*/ 7 w 22"/>
                <a:gd name="T17" fmla="*/ 54 h 105"/>
                <a:gd name="T18" fmla="*/ 9 w 22"/>
                <a:gd name="T19" fmla="*/ 4 h 105"/>
                <a:gd name="T20" fmla="*/ 6 w 22"/>
                <a:gd name="T21" fmla="*/ 46 h 105"/>
                <a:gd name="T22" fmla="*/ 1 w 22"/>
                <a:gd name="T23" fmla="*/ 37 h 105"/>
                <a:gd name="T24" fmla="*/ 0 w 22"/>
                <a:gd name="T25" fmla="*/ 46 h 105"/>
                <a:gd name="T26" fmla="*/ 6 w 22"/>
                <a:gd name="T27" fmla="*/ 5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105">
                  <a:moveTo>
                    <a:pt x="6" y="55"/>
                  </a:moveTo>
                  <a:cubicBezTo>
                    <a:pt x="11" y="56"/>
                    <a:pt x="8" y="79"/>
                    <a:pt x="10" y="89"/>
                  </a:cubicBezTo>
                  <a:cubicBezTo>
                    <a:pt x="11" y="82"/>
                    <a:pt x="13" y="92"/>
                    <a:pt x="15" y="90"/>
                  </a:cubicBezTo>
                  <a:cubicBezTo>
                    <a:pt x="14" y="85"/>
                    <a:pt x="13" y="79"/>
                    <a:pt x="13" y="71"/>
                  </a:cubicBezTo>
                  <a:cubicBezTo>
                    <a:pt x="15" y="67"/>
                    <a:pt x="17" y="80"/>
                    <a:pt x="16" y="90"/>
                  </a:cubicBezTo>
                  <a:cubicBezTo>
                    <a:pt x="19" y="78"/>
                    <a:pt x="20" y="105"/>
                    <a:pt x="22" y="88"/>
                  </a:cubicBezTo>
                  <a:cubicBezTo>
                    <a:pt x="20" y="51"/>
                    <a:pt x="18" y="26"/>
                    <a:pt x="11" y="0"/>
                  </a:cubicBezTo>
                  <a:cubicBezTo>
                    <a:pt x="12" y="21"/>
                    <a:pt x="14" y="44"/>
                    <a:pt x="12" y="61"/>
                  </a:cubicBezTo>
                  <a:cubicBezTo>
                    <a:pt x="7" y="54"/>
                    <a:pt x="7" y="54"/>
                    <a:pt x="7" y="54"/>
                  </a:cubicBezTo>
                  <a:cubicBezTo>
                    <a:pt x="11" y="35"/>
                    <a:pt x="8" y="23"/>
                    <a:pt x="9" y="4"/>
                  </a:cubicBezTo>
                  <a:cubicBezTo>
                    <a:pt x="6" y="46"/>
                    <a:pt x="6" y="46"/>
                    <a:pt x="6" y="46"/>
                  </a:cubicBezTo>
                  <a:cubicBezTo>
                    <a:pt x="3" y="66"/>
                    <a:pt x="2" y="53"/>
                    <a:pt x="1" y="37"/>
                  </a:cubicBezTo>
                  <a:cubicBezTo>
                    <a:pt x="1" y="41"/>
                    <a:pt x="1" y="45"/>
                    <a:pt x="0" y="46"/>
                  </a:cubicBezTo>
                  <a:cubicBezTo>
                    <a:pt x="2" y="47"/>
                    <a:pt x="5" y="92"/>
                    <a:pt x="6" y="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8" name="Freeform 25"/>
            <p:cNvSpPr/>
            <p:nvPr/>
          </p:nvSpPr>
          <p:spPr bwMode="auto">
            <a:xfrm>
              <a:off x="3652838" y="1651000"/>
              <a:ext cx="0" cy="1587"/>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1"/>
                    <a:pt x="0" y="1"/>
                    <a:pt x="0" y="1"/>
                  </a:cubicBezTo>
                  <a:cubicBezTo>
                    <a:pt x="0"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9" name="Freeform 26"/>
            <p:cNvSpPr/>
            <p:nvPr/>
          </p:nvSpPr>
          <p:spPr bwMode="auto">
            <a:xfrm>
              <a:off x="1766888" y="1071563"/>
              <a:ext cx="3175" cy="4762"/>
            </a:xfrm>
            <a:custGeom>
              <a:avLst/>
              <a:gdLst>
                <a:gd name="T0" fmla="*/ 3 w 3"/>
                <a:gd name="T1" fmla="*/ 0 h 3"/>
                <a:gd name="T2" fmla="*/ 1 w 3"/>
                <a:gd name="T3" fmla="*/ 0 h 3"/>
                <a:gd name="T4" fmla="*/ 3 w 3"/>
                <a:gd name="T5" fmla="*/ 0 h 3"/>
              </a:gdLst>
              <a:ahLst/>
              <a:cxnLst>
                <a:cxn ang="0">
                  <a:pos x="T0" y="T1"/>
                </a:cxn>
                <a:cxn ang="0">
                  <a:pos x="T2" y="T3"/>
                </a:cxn>
                <a:cxn ang="0">
                  <a:pos x="T4" y="T5"/>
                </a:cxn>
              </a:cxnLst>
              <a:rect l="0" t="0" r="r" b="b"/>
              <a:pathLst>
                <a:path w="3" h="3">
                  <a:moveTo>
                    <a:pt x="3" y="0"/>
                  </a:moveTo>
                  <a:cubicBezTo>
                    <a:pt x="2" y="0"/>
                    <a:pt x="2" y="0"/>
                    <a:pt x="1" y="0"/>
                  </a:cubicBezTo>
                  <a:cubicBezTo>
                    <a:pt x="0" y="3"/>
                    <a:pt x="1" y="2"/>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0" name="Freeform 27"/>
            <p:cNvSpPr/>
            <p:nvPr/>
          </p:nvSpPr>
          <p:spPr bwMode="auto">
            <a:xfrm>
              <a:off x="3208338" y="1016000"/>
              <a:ext cx="14288" cy="1587"/>
            </a:xfrm>
            <a:custGeom>
              <a:avLst/>
              <a:gdLst>
                <a:gd name="T0" fmla="*/ 10 w 10"/>
                <a:gd name="T1" fmla="*/ 0 h 1"/>
                <a:gd name="T2" fmla="*/ 0 w 10"/>
                <a:gd name="T3" fmla="*/ 0 h 1"/>
                <a:gd name="T4" fmla="*/ 10 w 10"/>
                <a:gd name="T5" fmla="*/ 0 h 1"/>
              </a:gdLst>
              <a:ahLst/>
              <a:cxnLst>
                <a:cxn ang="0">
                  <a:pos x="T0" y="T1"/>
                </a:cxn>
                <a:cxn ang="0">
                  <a:pos x="T2" y="T3"/>
                </a:cxn>
                <a:cxn ang="0">
                  <a:pos x="T4" y="T5"/>
                </a:cxn>
              </a:cxnLst>
              <a:rect l="0" t="0" r="r" b="b"/>
              <a:pathLst>
                <a:path w="10" h="1">
                  <a:moveTo>
                    <a:pt x="10" y="0"/>
                  </a:moveTo>
                  <a:cubicBezTo>
                    <a:pt x="6" y="0"/>
                    <a:pt x="3" y="0"/>
                    <a:pt x="0" y="0"/>
                  </a:cubicBezTo>
                  <a:cubicBezTo>
                    <a:pt x="3" y="1"/>
                    <a:pt x="6" y="1"/>
                    <a:pt x="1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1" name="Freeform 28"/>
            <p:cNvSpPr/>
            <p:nvPr/>
          </p:nvSpPr>
          <p:spPr bwMode="auto">
            <a:xfrm>
              <a:off x="3476626" y="1079500"/>
              <a:ext cx="12700" cy="1587"/>
            </a:xfrm>
            <a:custGeom>
              <a:avLst/>
              <a:gdLst>
                <a:gd name="T0" fmla="*/ 9 w 9"/>
                <a:gd name="T1" fmla="*/ 0 h 1"/>
                <a:gd name="T2" fmla="*/ 1 w 9"/>
                <a:gd name="T3" fmla="*/ 0 h 1"/>
                <a:gd name="T4" fmla="*/ 0 w 9"/>
                <a:gd name="T5" fmla="*/ 0 h 1"/>
                <a:gd name="T6" fmla="*/ 9 w 9"/>
                <a:gd name="T7" fmla="*/ 0 h 1"/>
              </a:gdLst>
              <a:ahLst/>
              <a:cxnLst>
                <a:cxn ang="0">
                  <a:pos x="T0" y="T1"/>
                </a:cxn>
                <a:cxn ang="0">
                  <a:pos x="T2" y="T3"/>
                </a:cxn>
                <a:cxn ang="0">
                  <a:pos x="T4" y="T5"/>
                </a:cxn>
                <a:cxn ang="0">
                  <a:pos x="T6" y="T7"/>
                </a:cxn>
              </a:cxnLst>
              <a:rect l="0" t="0" r="r" b="b"/>
              <a:pathLst>
                <a:path w="9" h="1">
                  <a:moveTo>
                    <a:pt x="9" y="0"/>
                  </a:moveTo>
                  <a:cubicBezTo>
                    <a:pt x="6" y="0"/>
                    <a:pt x="4" y="0"/>
                    <a:pt x="1" y="0"/>
                  </a:cubicBezTo>
                  <a:cubicBezTo>
                    <a:pt x="1" y="0"/>
                    <a:pt x="0" y="0"/>
                    <a:pt x="0" y="0"/>
                  </a:cubicBezTo>
                  <a:cubicBezTo>
                    <a:pt x="1" y="1"/>
                    <a:pt x="6" y="0"/>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2" name="Freeform 29"/>
            <p:cNvSpPr/>
            <p:nvPr/>
          </p:nvSpPr>
          <p:spPr bwMode="auto">
            <a:xfrm>
              <a:off x="2679701" y="1081088"/>
              <a:ext cx="11113" cy="1587"/>
            </a:xfrm>
            <a:custGeom>
              <a:avLst/>
              <a:gdLst>
                <a:gd name="T0" fmla="*/ 0 w 7"/>
                <a:gd name="T1" fmla="*/ 2 h 2"/>
                <a:gd name="T2" fmla="*/ 7 w 7"/>
                <a:gd name="T3" fmla="*/ 0 h 2"/>
                <a:gd name="T4" fmla="*/ 0 w 7"/>
                <a:gd name="T5" fmla="*/ 2 h 2"/>
              </a:gdLst>
              <a:ahLst/>
              <a:cxnLst>
                <a:cxn ang="0">
                  <a:pos x="T0" y="T1"/>
                </a:cxn>
                <a:cxn ang="0">
                  <a:pos x="T2" y="T3"/>
                </a:cxn>
                <a:cxn ang="0">
                  <a:pos x="T4" y="T5"/>
                </a:cxn>
              </a:cxnLst>
              <a:rect l="0" t="0" r="r" b="b"/>
              <a:pathLst>
                <a:path w="7" h="2">
                  <a:moveTo>
                    <a:pt x="0" y="2"/>
                  </a:moveTo>
                  <a:cubicBezTo>
                    <a:pt x="3" y="1"/>
                    <a:pt x="6" y="1"/>
                    <a:pt x="7" y="0"/>
                  </a:cubicBezTo>
                  <a:cubicBezTo>
                    <a:pt x="3" y="0"/>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3" name="Freeform 30"/>
            <p:cNvSpPr>
              <a:spLocks noEditPoints="1"/>
            </p:cNvSpPr>
            <p:nvPr/>
          </p:nvSpPr>
          <p:spPr bwMode="auto">
            <a:xfrm>
              <a:off x="1695339" y="962402"/>
              <a:ext cx="2011362" cy="1230312"/>
            </a:xfrm>
            <a:custGeom>
              <a:avLst/>
              <a:gdLst>
                <a:gd name="T0" fmla="*/ 1411 w 1427"/>
                <a:gd name="T1" fmla="*/ 193 h 871"/>
                <a:gd name="T2" fmla="*/ 1412 w 1427"/>
                <a:gd name="T3" fmla="*/ 150 h 871"/>
                <a:gd name="T4" fmla="*/ 1419 w 1427"/>
                <a:gd name="T5" fmla="*/ 186 h 871"/>
                <a:gd name="T6" fmla="*/ 1418 w 1427"/>
                <a:gd name="T7" fmla="*/ 128 h 871"/>
                <a:gd name="T8" fmla="*/ 1393 w 1427"/>
                <a:gd name="T9" fmla="*/ 77 h 871"/>
                <a:gd name="T10" fmla="*/ 1299 w 1427"/>
                <a:gd name="T11" fmla="*/ 27 h 871"/>
                <a:gd name="T12" fmla="*/ 1107 w 1427"/>
                <a:gd name="T13" fmla="*/ 43 h 871"/>
                <a:gd name="T14" fmla="*/ 1069 w 1427"/>
                <a:gd name="T15" fmla="*/ 20 h 871"/>
                <a:gd name="T16" fmla="*/ 986 w 1427"/>
                <a:gd name="T17" fmla="*/ 28 h 871"/>
                <a:gd name="T18" fmla="*/ 861 w 1427"/>
                <a:gd name="T19" fmla="*/ 31 h 871"/>
                <a:gd name="T20" fmla="*/ 821 w 1427"/>
                <a:gd name="T21" fmla="*/ 18 h 871"/>
                <a:gd name="T22" fmla="*/ 742 w 1427"/>
                <a:gd name="T23" fmla="*/ 24 h 871"/>
                <a:gd name="T24" fmla="*/ 660 w 1427"/>
                <a:gd name="T25" fmla="*/ 14 h 871"/>
                <a:gd name="T26" fmla="*/ 626 w 1427"/>
                <a:gd name="T27" fmla="*/ 12 h 871"/>
                <a:gd name="T28" fmla="*/ 322 w 1427"/>
                <a:gd name="T29" fmla="*/ 40 h 871"/>
                <a:gd name="T30" fmla="*/ 275 w 1427"/>
                <a:gd name="T31" fmla="*/ 21 h 871"/>
                <a:gd name="T32" fmla="*/ 339 w 1427"/>
                <a:gd name="T33" fmla="*/ 21 h 871"/>
                <a:gd name="T34" fmla="*/ 156 w 1427"/>
                <a:gd name="T35" fmla="*/ 20 h 871"/>
                <a:gd name="T36" fmla="*/ 123 w 1427"/>
                <a:gd name="T37" fmla="*/ 14 h 871"/>
                <a:gd name="T38" fmla="*/ 69 w 1427"/>
                <a:gd name="T39" fmla="*/ 35 h 871"/>
                <a:gd name="T40" fmla="*/ 6 w 1427"/>
                <a:gd name="T41" fmla="*/ 205 h 871"/>
                <a:gd name="T42" fmla="*/ 22 w 1427"/>
                <a:gd name="T43" fmla="*/ 148 h 871"/>
                <a:gd name="T44" fmla="*/ 52 w 1427"/>
                <a:gd name="T45" fmla="*/ 64 h 871"/>
                <a:gd name="T46" fmla="*/ 33 w 1427"/>
                <a:gd name="T47" fmla="*/ 147 h 871"/>
                <a:gd name="T48" fmla="*/ 26 w 1427"/>
                <a:gd name="T49" fmla="*/ 257 h 871"/>
                <a:gd name="T50" fmla="*/ 29 w 1427"/>
                <a:gd name="T51" fmla="*/ 409 h 871"/>
                <a:gd name="T52" fmla="*/ 11 w 1427"/>
                <a:gd name="T53" fmla="*/ 376 h 871"/>
                <a:gd name="T54" fmla="*/ 3 w 1427"/>
                <a:gd name="T55" fmla="*/ 579 h 871"/>
                <a:gd name="T56" fmla="*/ 28 w 1427"/>
                <a:gd name="T57" fmla="*/ 664 h 871"/>
                <a:gd name="T58" fmla="*/ 11 w 1427"/>
                <a:gd name="T59" fmla="*/ 513 h 871"/>
                <a:gd name="T60" fmla="*/ 32 w 1427"/>
                <a:gd name="T61" fmla="*/ 495 h 871"/>
                <a:gd name="T62" fmla="*/ 34 w 1427"/>
                <a:gd name="T63" fmla="*/ 721 h 871"/>
                <a:gd name="T64" fmla="*/ 48 w 1427"/>
                <a:gd name="T65" fmla="*/ 802 h 871"/>
                <a:gd name="T66" fmla="*/ 68 w 1427"/>
                <a:gd name="T67" fmla="*/ 829 h 871"/>
                <a:gd name="T68" fmla="*/ 152 w 1427"/>
                <a:gd name="T69" fmla="*/ 869 h 871"/>
                <a:gd name="T70" fmla="*/ 323 w 1427"/>
                <a:gd name="T71" fmla="*/ 861 h 871"/>
                <a:gd name="T72" fmla="*/ 513 w 1427"/>
                <a:gd name="T73" fmla="*/ 862 h 871"/>
                <a:gd name="T74" fmla="*/ 867 w 1427"/>
                <a:gd name="T75" fmla="*/ 861 h 871"/>
                <a:gd name="T76" fmla="*/ 903 w 1427"/>
                <a:gd name="T77" fmla="*/ 851 h 871"/>
                <a:gd name="T78" fmla="*/ 1188 w 1427"/>
                <a:gd name="T79" fmla="*/ 845 h 871"/>
                <a:gd name="T80" fmla="*/ 1311 w 1427"/>
                <a:gd name="T81" fmla="*/ 846 h 871"/>
                <a:gd name="T82" fmla="*/ 1368 w 1427"/>
                <a:gd name="T83" fmla="*/ 800 h 871"/>
                <a:gd name="T84" fmla="*/ 1383 w 1427"/>
                <a:gd name="T85" fmla="*/ 412 h 871"/>
                <a:gd name="T86" fmla="*/ 1400 w 1427"/>
                <a:gd name="T87" fmla="*/ 502 h 871"/>
                <a:gd name="T88" fmla="*/ 1411 w 1427"/>
                <a:gd name="T89" fmla="*/ 402 h 871"/>
                <a:gd name="T90" fmla="*/ 1407 w 1427"/>
                <a:gd name="T91" fmla="*/ 338 h 871"/>
                <a:gd name="T92" fmla="*/ 1227 w 1427"/>
                <a:gd name="T93" fmla="*/ 62 h 871"/>
                <a:gd name="T94" fmla="*/ 1127 w 1427"/>
                <a:gd name="T95" fmla="*/ 69 h 871"/>
                <a:gd name="T96" fmla="*/ 952 w 1427"/>
                <a:gd name="T97" fmla="*/ 60 h 871"/>
                <a:gd name="T98" fmla="*/ 908 w 1427"/>
                <a:gd name="T99" fmla="*/ 66 h 871"/>
                <a:gd name="T100" fmla="*/ 621 w 1427"/>
                <a:gd name="T101" fmla="*/ 52 h 871"/>
                <a:gd name="T102" fmla="*/ 696 w 1427"/>
                <a:gd name="T103" fmla="*/ 67 h 871"/>
                <a:gd name="T104" fmla="*/ 444 w 1427"/>
                <a:gd name="T105" fmla="*/ 57 h 871"/>
                <a:gd name="T106" fmla="*/ 322 w 1427"/>
                <a:gd name="T107" fmla="*/ 69 h 871"/>
                <a:gd name="T108" fmla="*/ 55 w 1427"/>
                <a:gd name="T109" fmla="*/ 157 h 871"/>
                <a:gd name="T110" fmla="*/ 115 w 1427"/>
                <a:gd name="T111" fmla="*/ 68 h 871"/>
                <a:gd name="T112" fmla="*/ 60 w 1427"/>
                <a:gd name="T113" fmla="*/ 137 h 871"/>
                <a:gd name="T114" fmla="*/ 68 w 1427"/>
                <a:gd name="T115" fmla="*/ 424 h 871"/>
                <a:gd name="T116" fmla="*/ 595 w 1427"/>
                <a:gd name="T117" fmla="*/ 833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27" h="871">
                  <a:moveTo>
                    <a:pt x="1409" y="244"/>
                  </a:moveTo>
                  <a:cubicBezTo>
                    <a:pt x="1415" y="283"/>
                    <a:pt x="1416" y="244"/>
                    <a:pt x="1421" y="285"/>
                  </a:cubicBezTo>
                  <a:cubicBezTo>
                    <a:pt x="1426" y="285"/>
                    <a:pt x="1427" y="269"/>
                    <a:pt x="1426" y="246"/>
                  </a:cubicBezTo>
                  <a:cubicBezTo>
                    <a:pt x="1424" y="261"/>
                    <a:pt x="1418" y="237"/>
                    <a:pt x="1414" y="257"/>
                  </a:cubicBezTo>
                  <a:cubicBezTo>
                    <a:pt x="1412" y="223"/>
                    <a:pt x="1401" y="226"/>
                    <a:pt x="1406" y="189"/>
                  </a:cubicBezTo>
                  <a:cubicBezTo>
                    <a:pt x="1407" y="190"/>
                    <a:pt x="1407" y="190"/>
                    <a:pt x="1407" y="190"/>
                  </a:cubicBezTo>
                  <a:cubicBezTo>
                    <a:pt x="1403" y="174"/>
                    <a:pt x="1403" y="174"/>
                    <a:pt x="1403" y="174"/>
                  </a:cubicBezTo>
                  <a:cubicBezTo>
                    <a:pt x="1405" y="153"/>
                    <a:pt x="1405" y="153"/>
                    <a:pt x="1405" y="153"/>
                  </a:cubicBezTo>
                  <a:cubicBezTo>
                    <a:pt x="1411" y="166"/>
                    <a:pt x="1408" y="183"/>
                    <a:pt x="1411" y="193"/>
                  </a:cubicBezTo>
                  <a:cubicBezTo>
                    <a:pt x="1414" y="180"/>
                    <a:pt x="1413" y="171"/>
                    <a:pt x="1411" y="162"/>
                  </a:cubicBezTo>
                  <a:cubicBezTo>
                    <a:pt x="1410" y="158"/>
                    <a:pt x="1409" y="154"/>
                    <a:pt x="1407" y="146"/>
                  </a:cubicBezTo>
                  <a:cubicBezTo>
                    <a:pt x="1407" y="142"/>
                    <a:pt x="1406" y="139"/>
                    <a:pt x="1405" y="135"/>
                  </a:cubicBezTo>
                  <a:cubicBezTo>
                    <a:pt x="1404" y="131"/>
                    <a:pt x="1403" y="126"/>
                    <a:pt x="1402" y="122"/>
                  </a:cubicBezTo>
                  <a:cubicBezTo>
                    <a:pt x="1401" y="113"/>
                    <a:pt x="1401" y="112"/>
                    <a:pt x="1402" y="113"/>
                  </a:cubicBezTo>
                  <a:cubicBezTo>
                    <a:pt x="1403" y="114"/>
                    <a:pt x="1404" y="116"/>
                    <a:pt x="1405" y="119"/>
                  </a:cubicBezTo>
                  <a:cubicBezTo>
                    <a:pt x="1406" y="121"/>
                    <a:pt x="1407" y="124"/>
                    <a:pt x="1408" y="128"/>
                  </a:cubicBezTo>
                  <a:cubicBezTo>
                    <a:pt x="1409" y="131"/>
                    <a:pt x="1410" y="135"/>
                    <a:pt x="1411" y="139"/>
                  </a:cubicBezTo>
                  <a:cubicBezTo>
                    <a:pt x="1412" y="143"/>
                    <a:pt x="1412" y="147"/>
                    <a:pt x="1412" y="150"/>
                  </a:cubicBezTo>
                  <a:cubicBezTo>
                    <a:pt x="1413" y="153"/>
                    <a:pt x="1413" y="155"/>
                    <a:pt x="1414" y="157"/>
                  </a:cubicBezTo>
                  <a:cubicBezTo>
                    <a:pt x="1414" y="158"/>
                    <a:pt x="1415" y="159"/>
                    <a:pt x="1415" y="159"/>
                  </a:cubicBezTo>
                  <a:cubicBezTo>
                    <a:pt x="1415" y="157"/>
                    <a:pt x="1415" y="155"/>
                    <a:pt x="1415" y="153"/>
                  </a:cubicBezTo>
                  <a:cubicBezTo>
                    <a:pt x="1415" y="149"/>
                    <a:pt x="1415" y="146"/>
                    <a:pt x="1415" y="143"/>
                  </a:cubicBezTo>
                  <a:cubicBezTo>
                    <a:pt x="1415" y="136"/>
                    <a:pt x="1416" y="131"/>
                    <a:pt x="1417" y="132"/>
                  </a:cubicBezTo>
                  <a:cubicBezTo>
                    <a:pt x="1417" y="137"/>
                    <a:pt x="1418" y="141"/>
                    <a:pt x="1418" y="145"/>
                  </a:cubicBezTo>
                  <a:cubicBezTo>
                    <a:pt x="1418" y="148"/>
                    <a:pt x="1418" y="151"/>
                    <a:pt x="1418" y="153"/>
                  </a:cubicBezTo>
                  <a:cubicBezTo>
                    <a:pt x="1418" y="157"/>
                    <a:pt x="1419" y="159"/>
                    <a:pt x="1419" y="161"/>
                  </a:cubicBezTo>
                  <a:cubicBezTo>
                    <a:pt x="1420" y="166"/>
                    <a:pt x="1420" y="171"/>
                    <a:pt x="1419" y="186"/>
                  </a:cubicBezTo>
                  <a:cubicBezTo>
                    <a:pt x="1417" y="171"/>
                    <a:pt x="1417" y="189"/>
                    <a:pt x="1415" y="186"/>
                  </a:cubicBezTo>
                  <a:cubicBezTo>
                    <a:pt x="1417" y="190"/>
                    <a:pt x="1417" y="219"/>
                    <a:pt x="1416" y="239"/>
                  </a:cubicBezTo>
                  <a:cubicBezTo>
                    <a:pt x="1421" y="244"/>
                    <a:pt x="1420" y="222"/>
                    <a:pt x="1422" y="209"/>
                  </a:cubicBezTo>
                  <a:cubicBezTo>
                    <a:pt x="1419" y="197"/>
                    <a:pt x="1420" y="184"/>
                    <a:pt x="1421" y="173"/>
                  </a:cubicBezTo>
                  <a:cubicBezTo>
                    <a:pt x="1422" y="167"/>
                    <a:pt x="1422" y="161"/>
                    <a:pt x="1422" y="156"/>
                  </a:cubicBezTo>
                  <a:cubicBezTo>
                    <a:pt x="1422" y="153"/>
                    <a:pt x="1422" y="149"/>
                    <a:pt x="1421" y="145"/>
                  </a:cubicBezTo>
                  <a:cubicBezTo>
                    <a:pt x="1421" y="143"/>
                    <a:pt x="1421" y="141"/>
                    <a:pt x="1420" y="140"/>
                  </a:cubicBezTo>
                  <a:cubicBezTo>
                    <a:pt x="1420" y="138"/>
                    <a:pt x="1419" y="136"/>
                    <a:pt x="1419" y="135"/>
                  </a:cubicBezTo>
                  <a:cubicBezTo>
                    <a:pt x="1418" y="132"/>
                    <a:pt x="1418" y="130"/>
                    <a:pt x="1418" y="128"/>
                  </a:cubicBezTo>
                  <a:cubicBezTo>
                    <a:pt x="1417" y="126"/>
                    <a:pt x="1417" y="125"/>
                    <a:pt x="1416" y="123"/>
                  </a:cubicBezTo>
                  <a:cubicBezTo>
                    <a:pt x="1416" y="121"/>
                    <a:pt x="1415" y="119"/>
                    <a:pt x="1415" y="118"/>
                  </a:cubicBezTo>
                  <a:cubicBezTo>
                    <a:pt x="1415" y="116"/>
                    <a:pt x="1416" y="116"/>
                    <a:pt x="1417" y="118"/>
                  </a:cubicBezTo>
                  <a:cubicBezTo>
                    <a:pt x="1419" y="121"/>
                    <a:pt x="1422" y="130"/>
                    <a:pt x="1422" y="128"/>
                  </a:cubicBezTo>
                  <a:cubicBezTo>
                    <a:pt x="1421" y="120"/>
                    <a:pt x="1419" y="114"/>
                    <a:pt x="1418" y="111"/>
                  </a:cubicBezTo>
                  <a:cubicBezTo>
                    <a:pt x="1416" y="108"/>
                    <a:pt x="1415" y="107"/>
                    <a:pt x="1415" y="107"/>
                  </a:cubicBezTo>
                  <a:cubicBezTo>
                    <a:pt x="1413" y="107"/>
                    <a:pt x="1413" y="109"/>
                    <a:pt x="1410" y="104"/>
                  </a:cubicBezTo>
                  <a:cubicBezTo>
                    <a:pt x="1407" y="98"/>
                    <a:pt x="1404" y="93"/>
                    <a:pt x="1401" y="89"/>
                  </a:cubicBezTo>
                  <a:cubicBezTo>
                    <a:pt x="1399" y="84"/>
                    <a:pt x="1396" y="80"/>
                    <a:pt x="1393" y="77"/>
                  </a:cubicBezTo>
                  <a:cubicBezTo>
                    <a:pt x="1388" y="70"/>
                    <a:pt x="1384" y="65"/>
                    <a:pt x="1380" y="60"/>
                  </a:cubicBezTo>
                  <a:cubicBezTo>
                    <a:pt x="1378" y="57"/>
                    <a:pt x="1376" y="55"/>
                    <a:pt x="1373" y="53"/>
                  </a:cubicBezTo>
                  <a:cubicBezTo>
                    <a:pt x="1371" y="50"/>
                    <a:pt x="1369" y="48"/>
                    <a:pt x="1366" y="46"/>
                  </a:cubicBezTo>
                  <a:cubicBezTo>
                    <a:pt x="1363" y="44"/>
                    <a:pt x="1360" y="42"/>
                    <a:pt x="1357" y="39"/>
                  </a:cubicBezTo>
                  <a:cubicBezTo>
                    <a:pt x="1353" y="38"/>
                    <a:pt x="1350" y="35"/>
                    <a:pt x="1345" y="33"/>
                  </a:cubicBezTo>
                  <a:cubicBezTo>
                    <a:pt x="1337" y="32"/>
                    <a:pt x="1326" y="29"/>
                    <a:pt x="1314" y="28"/>
                  </a:cubicBezTo>
                  <a:cubicBezTo>
                    <a:pt x="1312" y="28"/>
                    <a:pt x="1311" y="28"/>
                    <a:pt x="1309" y="27"/>
                  </a:cubicBezTo>
                  <a:cubicBezTo>
                    <a:pt x="1307" y="27"/>
                    <a:pt x="1306" y="27"/>
                    <a:pt x="1304" y="27"/>
                  </a:cubicBezTo>
                  <a:cubicBezTo>
                    <a:pt x="1302" y="27"/>
                    <a:pt x="1301" y="27"/>
                    <a:pt x="1299" y="27"/>
                  </a:cubicBezTo>
                  <a:cubicBezTo>
                    <a:pt x="1296" y="27"/>
                    <a:pt x="1296" y="27"/>
                    <a:pt x="1296" y="27"/>
                  </a:cubicBezTo>
                  <a:cubicBezTo>
                    <a:pt x="1294" y="27"/>
                    <a:pt x="1294" y="27"/>
                    <a:pt x="1294" y="27"/>
                  </a:cubicBezTo>
                  <a:cubicBezTo>
                    <a:pt x="1290" y="27"/>
                    <a:pt x="1285" y="27"/>
                    <a:pt x="1280" y="27"/>
                  </a:cubicBezTo>
                  <a:cubicBezTo>
                    <a:pt x="1260" y="28"/>
                    <a:pt x="1238" y="27"/>
                    <a:pt x="1220" y="27"/>
                  </a:cubicBezTo>
                  <a:cubicBezTo>
                    <a:pt x="1224" y="25"/>
                    <a:pt x="1219" y="23"/>
                    <a:pt x="1217" y="22"/>
                  </a:cubicBezTo>
                  <a:cubicBezTo>
                    <a:pt x="1196" y="29"/>
                    <a:pt x="1203" y="26"/>
                    <a:pt x="1176" y="31"/>
                  </a:cubicBezTo>
                  <a:cubicBezTo>
                    <a:pt x="1199" y="34"/>
                    <a:pt x="1199" y="34"/>
                    <a:pt x="1199" y="34"/>
                  </a:cubicBezTo>
                  <a:cubicBezTo>
                    <a:pt x="1181" y="34"/>
                    <a:pt x="1166" y="40"/>
                    <a:pt x="1150" y="36"/>
                  </a:cubicBezTo>
                  <a:cubicBezTo>
                    <a:pt x="1172" y="43"/>
                    <a:pt x="1120" y="41"/>
                    <a:pt x="1107" y="43"/>
                  </a:cubicBezTo>
                  <a:cubicBezTo>
                    <a:pt x="1088" y="41"/>
                    <a:pt x="1069" y="46"/>
                    <a:pt x="1059" y="41"/>
                  </a:cubicBezTo>
                  <a:cubicBezTo>
                    <a:pt x="1062" y="41"/>
                    <a:pt x="1062" y="41"/>
                    <a:pt x="1062" y="41"/>
                  </a:cubicBezTo>
                  <a:cubicBezTo>
                    <a:pt x="1035" y="40"/>
                    <a:pt x="1035" y="40"/>
                    <a:pt x="1035" y="40"/>
                  </a:cubicBezTo>
                  <a:cubicBezTo>
                    <a:pt x="1038" y="34"/>
                    <a:pt x="1038" y="34"/>
                    <a:pt x="1038" y="34"/>
                  </a:cubicBezTo>
                  <a:cubicBezTo>
                    <a:pt x="1019" y="31"/>
                    <a:pt x="997" y="36"/>
                    <a:pt x="1003" y="38"/>
                  </a:cubicBezTo>
                  <a:cubicBezTo>
                    <a:pt x="983" y="36"/>
                    <a:pt x="995" y="36"/>
                    <a:pt x="992" y="32"/>
                  </a:cubicBezTo>
                  <a:cubicBezTo>
                    <a:pt x="1003" y="30"/>
                    <a:pt x="1027" y="25"/>
                    <a:pt x="1034" y="30"/>
                  </a:cubicBezTo>
                  <a:cubicBezTo>
                    <a:pt x="1032" y="30"/>
                    <a:pt x="1028" y="29"/>
                    <a:pt x="1027" y="30"/>
                  </a:cubicBezTo>
                  <a:cubicBezTo>
                    <a:pt x="1078" y="33"/>
                    <a:pt x="1043" y="22"/>
                    <a:pt x="1069" y="20"/>
                  </a:cubicBezTo>
                  <a:cubicBezTo>
                    <a:pt x="1056" y="20"/>
                    <a:pt x="1046" y="17"/>
                    <a:pt x="1032" y="18"/>
                  </a:cubicBezTo>
                  <a:cubicBezTo>
                    <a:pt x="1025" y="19"/>
                    <a:pt x="998" y="21"/>
                    <a:pt x="985" y="24"/>
                  </a:cubicBezTo>
                  <a:cubicBezTo>
                    <a:pt x="1003" y="21"/>
                    <a:pt x="1013" y="24"/>
                    <a:pt x="1027" y="26"/>
                  </a:cubicBezTo>
                  <a:cubicBezTo>
                    <a:pt x="1015" y="25"/>
                    <a:pt x="1013" y="29"/>
                    <a:pt x="1003" y="27"/>
                  </a:cubicBezTo>
                  <a:cubicBezTo>
                    <a:pt x="1006" y="26"/>
                    <a:pt x="1006" y="26"/>
                    <a:pt x="1006" y="26"/>
                  </a:cubicBezTo>
                  <a:cubicBezTo>
                    <a:pt x="993" y="28"/>
                    <a:pt x="993" y="28"/>
                    <a:pt x="993" y="28"/>
                  </a:cubicBezTo>
                  <a:cubicBezTo>
                    <a:pt x="991" y="24"/>
                    <a:pt x="956" y="27"/>
                    <a:pt x="976" y="22"/>
                  </a:cubicBezTo>
                  <a:cubicBezTo>
                    <a:pt x="958" y="23"/>
                    <a:pt x="970" y="26"/>
                    <a:pt x="953" y="27"/>
                  </a:cubicBezTo>
                  <a:cubicBezTo>
                    <a:pt x="986" y="28"/>
                    <a:pt x="986" y="28"/>
                    <a:pt x="986" y="28"/>
                  </a:cubicBezTo>
                  <a:cubicBezTo>
                    <a:pt x="986" y="33"/>
                    <a:pt x="986" y="33"/>
                    <a:pt x="986" y="33"/>
                  </a:cubicBezTo>
                  <a:cubicBezTo>
                    <a:pt x="974" y="35"/>
                    <a:pt x="971" y="32"/>
                    <a:pt x="957" y="33"/>
                  </a:cubicBezTo>
                  <a:cubicBezTo>
                    <a:pt x="959" y="37"/>
                    <a:pt x="959" y="37"/>
                    <a:pt x="959" y="37"/>
                  </a:cubicBezTo>
                  <a:cubicBezTo>
                    <a:pt x="935" y="33"/>
                    <a:pt x="935" y="33"/>
                    <a:pt x="935" y="33"/>
                  </a:cubicBezTo>
                  <a:cubicBezTo>
                    <a:pt x="938" y="36"/>
                    <a:pt x="920" y="35"/>
                    <a:pt x="915" y="36"/>
                  </a:cubicBezTo>
                  <a:cubicBezTo>
                    <a:pt x="902" y="34"/>
                    <a:pt x="911" y="27"/>
                    <a:pt x="889" y="31"/>
                  </a:cubicBezTo>
                  <a:cubicBezTo>
                    <a:pt x="890" y="31"/>
                    <a:pt x="890" y="31"/>
                    <a:pt x="890" y="31"/>
                  </a:cubicBezTo>
                  <a:cubicBezTo>
                    <a:pt x="878" y="33"/>
                    <a:pt x="870" y="34"/>
                    <a:pt x="852" y="33"/>
                  </a:cubicBezTo>
                  <a:cubicBezTo>
                    <a:pt x="853" y="32"/>
                    <a:pt x="858" y="31"/>
                    <a:pt x="861" y="31"/>
                  </a:cubicBezTo>
                  <a:cubicBezTo>
                    <a:pt x="835" y="28"/>
                    <a:pt x="795" y="36"/>
                    <a:pt x="784" y="29"/>
                  </a:cubicBezTo>
                  <a:cubicBezTo>
                    <a:pt x="786" y="25"/>
                    <a:pt x="796" y="27"/>
                    <a:pt x="797" y="23"/>
                  </a:cubicBezTo>
                  <a:cubicBezTo>
                    <a:pt x="835" y="28"/>
                    <a:pt x="824" y="16"/>
                    <a:pt x="870" y="19"/>
                  </a:cubicBezTo>
                  <a:cubicBezTo>
                    <a:pt x="872" y="29"/>
                    <a:pt x="908" y="14"/>
                    <a:pt x="917" y="23"/>
                  </a:cubicBezTo>
                  <a:cubicBezTo>
                    <a:pt x="899" y="22"/>
                    <a:pt x="875" y="28"/>
                    <a:pt x="878" y="29"/>
                  </a:cubicBezTo>
                  <a:cubicBezTo>
                    <a:pt x="895" y="28"/>
                    <a:pt x="918" y="28"/>
                    <a:pt x="929" y="29"/>
                  </a:cubicBezTo>
                  <a:cubicBezTo>
                    <a:pt x="919" y="26"/>
                    <a:pt x="922" y="21"/>
                    <a:pt x="930" y="17"/>
                  </a:cubicBezTo>
                  <a:cubicBezTo>
                    <a:pt x="903" y="20"/>
                    <a:pt x="855" y="14"/>
                    <a:pt x="817" y="13"/>
                  </a:cubicBezTo>
                  <a:cubicBezTo>
                    <a:pt x="821" y="18"/>
                    <a:pt x="821" y="18"/>
                    <a:pt x="821" y="18"/>
                  </a:cubicBezTo>
                  <a:cubicBezTo>
                    <a:pt x="789" y="23"/>
                    <a:pt x="825" y="13"/>
                    <a:pt x="800" y="13"/>
                  </a:cubicBezTo>
                  <a:cubicBezTo>
                    <a:pt x="788" y="17"/>
                    <a:pt x="788" y="17"/>
                    <a:pt x="788" y="17"/>
                  </a:cubicBezTo>
                  <a:cubicBezTo>
                    <a:pt x="787" y="16"/>
                    <a:pt x="787" y="16"/>
                    <a:pt x="787" y="16"/>
                  </a:cubicBezTo>
                  <a:cubicBezTo>
                    <a:pt x="768" y="22"/>
                    <a:pt x="768" y="22"/>
                    <a:pt x="768" y="22"/>
                  </a:cubicBezTo>
                  <a:cubicBezTo>
                    <a:pt x="781" y="21"/>
                    <a:pt x="775" y="17"/>
                    <a:pt x="790" y="20"/>
                  </a:cubicBezTo>
                  <a:cubicBezTo>
                    <a:pt x="803" y="21"/>
                    <a:pt x="789" y="24"/>
                    <a:pt x="786" y="27"/>
                  </a:cubicBezTo>
                  <a:cubicBezTo>
                    <a:pt x="777" y="25"/>
                    <a:pt x="745" y="27"/>
                    <a:pt x="765" y="23"/>
                  </a:cubicBezTo>
                  <a:cubicBezTo>
                    <a:pt x="730" y="28"/>
                    <a:pt x="730" y="28"/>
                    <a:pt x="730" y="28"/>
                  </a:cubicBezTo>
                  <a:cubicBezTo>
                    <a:pt x="730" y="26"/>
                    <a:pt x="738" y="25"/>
                    <a:pt x="742" y="24"/>
                  </a:cubicBezTo>
                  <a:cubicBezTo>
                    <a:pt x="717" y="25"/>
                    <a:pt x="717" y="25"/>
                    <a:pt x="717" y="25"/>
                  </a:cubicBezTo>
                  <a:cubicBezTo>
                    <a:pt x="718" y="24"/>
                    <a:pt x="718" y="24"/>
                    <a:pt x="718" y="24"/>
                  </a:cubicBezTo>
                  <a:cubicBezTo>
                    <a:pt x="698" y="27"/>
                    <a:pt x="670" y="27"/>
                    <a:pt x="654" y="31"/>
                  </a:cubicBezTo>
                  <a:cubicBezTo>
                    <a:pt x="688" y="35"/>
                    <a:pt x="638" y="36"/>
                    <a:pt x="641" y="39"/>
                  </a:cubicBezTo>
                  <a:cubicBezTo>
                    <a:pt x="629" y="38"/>
                    <a:pt x="625" y="28"/>
                    <a:pt x="651" y="24"/>
                  </a:cubicBezTo>
                  <a:cubicBezTo>
                    <a:pt x="658" y="28"/>
                    <a:pt x="676" y="23"/>
                    <a:pt x="689" y="23"/>
                  </a:cubicBezTo>
                  <a:cubicBezTo>
                    <a:pt x="672" y="21"/>
                    <a:pt x="667" y="24"/>
                    <a:pt x="653" y="24"/>
                  </a:cubicBezTo>
                  <a:cubicBezTo>
                    <a:pt x="663" y="22"/>
                    <a:pt x="636" y="21"/>
                    <a:pt x="636" y="19"/>
                  </a:cubicBezTo>
                  <a:cubicBezTo>
                    <a:pt x="638" y="17"/>
                    <a:pt x="643" y="12"/>
                    <a:pt x="660" y="14"/>
                  </a:cubicBezTo>
                  <a:cubicBezTo>
                    <a:pt x="686" y="15"/>
                    <a:pt x="663" y="19"/>
                    <a:pt x="671" y="19"/>
                  </a:cubicBezTo>
                  <a:cubicBezTo>
                    <a:pt x="677" y="24"/>
                    <a:pt x="706" y="18"/>
                    <a:pt x="722" y="19"/>
                  </a:cubicBezTo>
                  <a:cubicBezTo>
                    <a:pt x="723" y="20"/>
                    <a:pt x="718" y="20"/>
                    <a:pt x="716" y="21"/>
                  </a:cubicBezTo>
                  <a:cubicBezTo>
                    <a:pt x="729" y="20"/>
                    <a:pt x="757" y="20"/>
                    <a:pt x="759" y="17"/>
                  </a:cubicBezTo>
                  <a:cubicBezTo>
                    <a:pt x="726" y="19"/>
                    <a:pt x="726" y="19"/>
                    <a:pt x="726" y="19"/>
                  </a:cubicBezTo>
                  <a:cubicBezTo>
                    <a:pt x="718" y="18"/>
                    <a:pt x="736" y="16"/>
                    <a:pt x="726" y="14"/>
                  </a:cubicBezTo>
                  <a:cubicBezTo>
                    <a:pt x="718" y="15"/>
                    <a:pt x="709" y="15"/>
                    <a:pt x="699" y="14"/>
                  </a:cubicBezTo>
                  <a:cubicBezTo>
                    <a:pt x="701" y="13"/>
                    <a:pt x="701" y="13"/>
                    <a:pt x="701" y="13"/>
                  </a:cubicBezTo>
                  <a:cubicBezTo>
                    <a:pt x="681" y="10"/>
                    <a:pt x="649" y="11"/>
                    <a:pt x="626" y="12"/>
                  </a:cubicBezTo>
                  <a:cubicBezTo>
                    <a:pt x="621" y="21"/>
                    <a:pt x="609" y="26"/>
                    <a:pt x="599" y="34"/>
                  </a:cubicBezTo>
                  <a:cubicBezTo>
                    <a:pt x="564" y="35"/>
                    <a:pt x="528" y="34"/>
                    <a:pt x="491" y="33"/>
                  </a:cubicBezTo>
                  <a:cubicBezTo>
                    <a:pt x="492" y="34"/>
                    <a:pt x="492" y="36"/>
                    <a:pt x="490" y="38"/>
                  </a:cubicBezTo>
                  <a:cubicBezTo>
                    <a:pt x="479" y="35"/>
                    <a:pt x="460" y="37"/>
                    <a:pt x="461" y="33"/>
                  </a:cubicBezTo>
                  <a:cubicBezTo>
                    <a:pt x="450" y="37"/>
                    <a:pt x="418" y="40"/>
                    <a:pt x="424" y="44"/>
                  </a:cubicBezTo>
                  <a:cubicBezTo>
                    <a:pt x="423" y="45"/>
                    <a:pt x="421" y="45"/>
                    <a:pt x="420" y="45"/>
                  </a:cubicBezTo>
                  <a:cubicBezTo>
                    <a:pt x="406" y="40"/>
                    <a:pt x="386" y="37"/>
                    <a:pt x="350" y="36"/>
                  </a:cubicBezTo>
                  <a:cubicBezTo>
                    <a:pt x="343" y="36"/>
                    <a:pt x="342" y="38"/>
                    <a:pt x="344" y="42"/>
                  </a:cubicBezTo>
                  <a:cubicBezTo>
                    <a:pt x="336" y="41"/>
                    <a:pt x="329" y="40"/>
                    <a:pt x="322" y="40"/>
                  </a:cubicBezTo>
                  <a:cubicBezTo>
                    <a:pt x="327" y="38"/>
                    <a:pt x="331" y="36"/>
                    <a:pt x="342" y="35"/>
                  </a:cubicBezTo>
                  <a:cubicBezTo>
                    <a:pt x="285" y="34"/>
                    <a:pt x="285" y="34"/>
                    <a:pt x="285" y="34"/>
                  </a:cubicBezTo>
                  <a:cubicBezTo>
                    <a:pt x="290" y="32"/>
                    <a:pt x="290" y="32"/>
                    <a:pt x="290" y="32"/>
                  </a:cubicBezTo>
                  <a:cubicBezTo>
                    <a:pt x="268" y="35"/>
                    <a:pt x="268" y="35"/>
                    <a:pt x="268" y="35"/>
                  </a:cubicBezTo>
                  <a:cubicBezTo>
                    <a:pt x="280" y="34"/>
                    <a:pt x="299" y="35"/>
                    <a:pt x="295" y="39"/>
                  </a:cubicBezTo>
                  <a:cubicBezTo>
                    <a:pt x="270" y="42"/>
                    <a:pt x="255" y="38"/>
                    <a:pt x="234" y="43"/>
                  </a:cubicBezTo>
                  <a:cubicBezTo>
                    <a:pt x="234" y="36"/>
                    <a:pt x="227" y="34"/>
                    <a:pt x="234" y="30"/>
                  </a:cubicBezTo>
                  <a:cubicBezTo>
                    <a:pt x="236" y="30"/>
                    <a:pt x="236" y="30"/>
                    <a:pt x="237" y="30"/>
                  </a:cubicBezTo>
                  <a:cubicBezTo>
                    <a:pt x="245" y="26"/>
                    <a:pt x="262" y="22"/>
                    <a:pt x="275" y="21"/>
                  </a:cubicBezTo>
                  <a:cubicBezTo>
                    <a:pt x="228" y="18"/>
                    <a:pt x="240" y="21"/>
                    <a:pt x="199" y="19"/>
                  </a:cubicBezTo>
                  <a:cubicBezTo>
                    <a:pt x="196" y="15"/>
                    <a:pt x="237" y="14"/>
                    <a:pt x="227" y="11"/>
                  </a:cubicBezTo>
                  <a:cubicBezTo>
                    <a:pt x="266" y="14"/>
                    <a:pt x="266" y="14"/>
                    <a:pt x="266" y="14"/>
                  </a:cubicBezTo>
                  <a:cubicBezTo>
                    <a:pt x="259" y="14"/>
                    <a:pt x="259" y="15"/>
                    <a:pt x="255" y="16"/>
                  </a:cubicBezTo>
                  <a:cubicBezTo>
                    <a:pt x="282" y="12"/>
                    <a:pt x="291" y="16"/>
                    <a:pt x="311" y="11"/>
                  </a:cubicBezTo>
                  <a:cubicBezTo>
                    <a:pt x="324" y="13"/>
                    <a:pt x="292" y="15"/>
                    <a:pt x="306" y="16"/>
                  </a:cubicBezTo>
                  <a:cubicBezTo>
                    <a:pt x="294" y="16"/>
                    <a:pt x="282" y="21"/>
                    <a:pt x="277" y="25"/>
                  </a:cubicBezTo>
                  <a:cubicBezTo>
                    <a:pt x="307" y="26"/>
                    <a:pt x="294" y="19"/>
                    <a:pt x="320" y="17"/>
                  </a:cubicBezTo>
                  <a:cubicBezTo>
                    <a:pt x="339" y="21"/>
                    <a:pt x="339" y="21"/>
                    <a:pt x="339" y="21"/>
                  </a:cubicBezTo>
                  <a:cubicBezTo>
                    <a:pt x="350" y="20"/>
                    <a:pt x="335" y="19"/>
                    <a:pt x="334" y="18"/>
                  </a:cubicBezTo>
                  <a:cubicBezTo>
                    <a:pt x="349" y="16"/>
                    <a:pt x="354" y="19"/>
                    <a:pt x="365" y="19"/>
                  </a:cubicBezTo>
                  <a:cubicBezTo>
                    <a:pt x="361" y="18"/>
                    <a:pt x="354" y="17"/>
                    <a:pt x="356" y="16"/>
                  </a:cubicBezTo>
                  <a:cubicBezTo>
                    <a:pt x="374" y="19"/>
                    <a:pt x="391" y="17"/>
                    <a:pt x="408" y="23"/>
                  </a:cubicBezTo>
                  <a:cubicBezTo>
                    <a:pt x="398" y="20"/>
                    <a:pt x="419" y="15"/>
                    <a:pt x="426" y="14"/>
                  </a:cubicBezTo>
                  <a:cubicBezTo>
                    <a:pt x="392" y="8"/>
                    <a:pt x="392" y="8"/>
                    <a:pt x="392" y="8"/>
                  </a:cubicBezTo>
                  <a:cubicBezTo>
                    <a:pt x="349" y="10"/>
                    <a:pt x="323" y="7"/>
                    <a:pt x="276" y="10"/>
                  </a:cubicBezTo>
                  <a:cubicBezTo>
                    <a:pt x="279" y="8"/>
                    <a:pt x="279" y="8"/>
                    <a:pt x="279" y="8"/>
                  </a:cubicBezTo>
                  <a:cubicBezTo>
                    <a:pt x="206" y="0"/>
                    <a:pt x="218" y="20"/>
                    <a:pt x="156" y="20"/>
                  </a:cubicBezTo>
                  <a:cubicBezTo>
                    <a:pt x="155" y="19"/>
                    <a:pt x="155" y="18"/>
                    <a:pt x="154" y="18"/>
                  </a:cubicBezTo>
                  <a:cubicBezTo>
                    <a:pt x="153" y="18"/>
                    <a:pt x="152" y="17"/>
                    <a:pt x="150" y="17"/>
                  </a:cubicBezTo>
                  <a:cubicBezTo>
                    <a:pt x="145" y="17"/>
                    <a:pt x="140" y="17"/>
                    <a:pt x="134" y="18"/>
                  </a:cubicBezTo>
                  <a:cubicBezTo>
                    <a:pt x="123" y="20"/>
                    <a:pt x="114" y="23"/>
                    <a:pt x="115" y="20"/>
                  </a:cubicBezTo>
                  <a:cubicBezTo>
                    <a:pt x="119" y="19"/>
                    <a:pt x="122" y="18"/>
                    <a:pt x="125" y="17"/>
                  </a:cubicBezTo>
                  <a:cubicBezTo>
                    <a:pt x="127" y="17"/>
                    <a:pt x="130" y="17"/>
                    <a:pt x="131" y="16"/>
                  </a:cubicBezTo>
                  <a:cubicBezTo>
                    <a:pt x="135" y="15"/>
                    <a:pt x="137" y="15"/>
                    <a:pt x="137" y="14"/>
                  </a:cubicBezTo>
                  <a:cubicBezTo>
                    <a:pt x="138" y="13"/>
                    <a:pt x="135" y="13"/>
                    <a:pt x="130" y="12"/>
                  </a:cubicBezTo>
                  <a:cubicBezTo>
                    <a:pt x="128" y="13"/>
                    <a:pt x="125" y="13"/>
                    <a:pt x="123" y="14"/>
                  </a:cubicBezTo>
                  <a:cubicBezTo>
                    <a:pt x="121" y="15"/>
                    <a:pt x="119" y="15"/>
                    <a:pt x="117" y="16"/>
                  </a:cubicBezTo>
                  <a:cubicBezTo>
                    <a:pt x="113" y="18"/>
                    <a:pt x="109" y="20"/>
                    <a:pt x="105" y="22"/>
                  </a:cubicBezTo>
                  <a:cubicBezTo>
                    <a:pt x="103" y="23"/>
                    <a:pt x="100" y="24"/>
                    <a:pt x="98" y="25"/>
                  </a:cubicBezTo>
                  <a:cubicBezTo>
                    <a:pt x="96" y="27"/>
                    <a:pt x="93" y="28"/>
                    <a:pt x="90" y="29"/>
                  </a:cubicBezTo>
                  <a:cubicBezTo>
                    <a:pt x="89" y="30"/>
                    <a:pt x="87" y="31"/>
                    <a:pt x="86" y="32"/>
                  </a:cubicBezTo>
                  <a:cubicBezTo>
                    <a:pt x="84" y="32"/>
                    <a:pt x="83" y="33"/>
                    <a:pt x="81" y="34"/>
                  </a:cubicBezTo>
                  <a:cubicBezTo>
                    <a:pt x="78" y="36"/>
                    <a:pt x="75" y="38"/>
                    <a:pt x="71" y="40"/>
                  </a:cubicBezTo>
                  <a:cubicBezTo>
                    <a:pt x="75" y="35"/>
                    <a:pt x="71" y="37"/>
                    <a:pt x="69" y="37"/>
                  </a:cubicBezTo>
                  <a:cubicBezTo>
                    <a:pt x="68" y="37"/>
                    <a:pt x="67" y="37"/>
                    <a:pt x="69" y="35"/>
                  </a:cubicBezTo>
                  <a:cubicBezTo>
                    <a:pt x="70" y="33"/>
                    <a:pt x="74" y="30"/>
                    <a:pt x="81" y="26"/>
                  </a:cubicBezTo>
                  <a:cubicBezTo>
                    <a:pt x="60" y="37"/>
                    <a:pt x="46" y="51"/>
                    <a:pt x="36" y="65"/>
                  </a:cubicBezTo>
                  <a:cubicBezTo>
                    <a:pt x="31" y="71"/>
                    <a:pt x="28" y="78"/>
                    <a:pt x="25" y="84"/>
                  </a:cubicBezTo>
                  <a:cubicBezTo>
                    <a:pt x="23" y="90"/>
                    <a:pt x="21" y="97"/>
                    <a:pt x="20" y="103"/>
                  </a:cubicBezTo>
                  <a:cubicBezTo>
                    <a:pt x="15" y="122"/>
                    <a:pt x="14" y="133"/>
                    <a:pt x="13" y="140"/>
                  </a:cubicBezTo>
                  <a:cubicBezTo>
                    <a:pt x="12" y="147"/>
                    <a:pt x="11" y="150"/>
                    <a:pt x="10" y="153"/>
                  </a:cubicBezTo>
                  <a:cubicBezTo>
                    <a:pt x="8" y="156"/>
                    <a:pt x="6" y="160"/>
                    <a:pt x="7" y="183"/>
                  </a:cubicBezTo>
                  <a:cubicBezTo>
                    <a:pt x="5" y="176"/>
                    <a:pt x="5" y="176"/>
                    <a:pt x="5" y="176"/>
                  </a:cubicBezTo>
                  <a:cubicBezTo>
                    <a:pt x="6" y="205"/>
                    <a:pt x="6" y="205"/>
                    <a:pt x="6" y="205"/>
                  </a:cubicBezTo>
                  <a:cubicBezTo>
                    <a:pt x="9" y="195"/>
                    <a:pt x="9" y="195"/>
                    <a:pt x="9" y="195"/>
                  </a:cubicBezTo>
                  <a:cubicBezTo>
                    <a:pt x="13" y="230"/>
                    <a:pt x="13" y="230"/>
                    <a:pt x="13" y="230"/>
                  </a:cubicBezTo>
                  <a:cubicBezTo>
                    <a:pt x="16" y="251"/>
                    <a:pt x="16" y="221"/>
                    <a:pt x="19" y="224"/>
                  </a:cubicBezTo>
                  <a:cubicBezTo>
                    <a:pt x="14" y="217"/>
                    <a:pt x="14" y="217"/>
                    <a:pt x="14" y="217"/>
                  </a:cubicBezTo>
                  <a:cubicBezTo>
                    <a:pt x="15" y="203"/>
                    <a:pt x="12" y="183"/>
                    <a:pt x="15" y="180"/>
                  </a:cubicBezTo>
                  <a:cubicBezTo>
                    <a:pt x="15" y="203"/>
                    <a:pt x="19" y="198"/>
                    <a:pt x="21" y="207"/>
                  </a:cubicBezTo>
                  <a:cubicBezTo>
                    <a:pt x="19" y="185"/>
                    <a:pt x="19" y="185"/>
                    <a:pt x="19" y="185"/>
                  </a:cubicBezTo>
                  <a:cubicBezTo>
                    <a:pt x="22" y="178"/>
                    <a:pt x="22" y="178"/>
                    <a:pt x="22" y="178"/>
                  </a:cubicBezTo>
                  <a:cubicBezTo>
                    <a:pt x="22" y="167"/>
                    <a:pt x="22" y="157"/>
                    <a:pt x="22" y="148"/>
                  </a:cubicBezTo>
                  <a:cubicBezTo>
                    <a:pt x="22" y="135"/>
                    <a:pt x="24" y="124"/>
                    <a:pt x="25" y="113"/>
                  </a:cubicBezTo>
                  <a:cubicBezTo>
                    <a:pt x="23" y="120"/>
                    <a:pt x="22" y="126"/>
                    <a:pt x="22" y="131"/>
                  </a:cubicBezTo>
                  <a:cubicBezTo>
                    <a:pt x="22" y="134"/>
                    <a:pt x="22" y="137"/>
                    <a:pt x="21" y="139"/>
                  </a:cubicBezTo>
                  <a:cubicBezTo>
                    <a:pt x="21" y="142"/>
                    <a:pt x="21" y="145"/>
                    <a:pt x="20" y="148"/>
                  </a:cubicBezTo>
                  <a:cubicBezTo>
                    <a:pt x="18" y="140"/>
                    <a:pt x="18" y="125"/>
                    <a:pt x="23" y="107"/>
                  </a:cubicBezTo>
                  <a:cubicBezTo>
                    <a:pt x="28" y="89"/>
                    <a:pt x="38" y="70"/>
                    <a:pt x="53" y="54"/>
                  </a:cubicBezTo>
                  <a:cubicBezTo>
                    <a:pt x="55" y="54"/>
                    <a:pt x="65" y="46"/>
                    <a:pt x="61" y="50"/>
                  </a:cubicBezTo>
                  <a:cubicBezTo>
                    <a:pt x="61" y="51"/>
                    <a:pt x="55" y="56"/>
                    <a:pt x="53" y="59"/>
                  </a:cubicBezTo>
                  <a:cubicBezTo>
                    <a:pt x="55" y="59"/>
                    <a:pt x="52" y="63"/>
                    <a:pt x="52" y="64"/>
                  </a:cubicBezTo>
                  <a:cubicBezTo>
                    <a:pt x="52" y="65"/>
                    <a:pt x="53" y="64"/>
                    <a:pt x="56" y="62"/>
                  </a:cubicBezTo>
                  <a:cubicBezTo>
                    <a:pt x="58" y="60"/>
                    <a:pt x="63" y="56"/>
                    <a:pt x="70" y="50"/>
                  </a:cubicBezTo>
                  <a:cubicBezTo>
                    <a:pt x="68" y="53"/>
                    <a:pt x="66" y="57"/>
                    <a:pt x="63" y="61"/>
                  </a:cubicBezTo>
                  <a:cubicBezTo>
                    <a:pt x="61" y="65"/>
                    <a:pt x="59" y="69"/>
                    <a:pt x="57" y="73"/>
                  </a:cubicBezTo>
                  <a:cubicBezTo>
                    <a:pt x="53" y="81"/>
                    <a:pt x="51" y="87"/>
                    <a:pt x="52" y="87"/>
                  </a:cubicBezTo>
                  <a:cubicBezTo>
                    <a:pt x="47" y="95"/>
                    <a:pt x="42" y="106"/>
                    <a:pt x="39" y="117"/>
                  </a:cubicBezTo>
                  <a:cubicBezTo>
                    <a:pt x="37" y="123"/>
                    <a:pt x="35" y="128"/>
                    <a:pt x="35" y="133"/>
                  </a:cubicBezTo>
                  <a:cubicBezTo>
                    <a:pt x="34" y="136"/>
                    <a:pt x="34" y="138"/>
                    <a:pt x="33" y="141"/>
                  </a:cubicBezTo>
                  <a:cubicBezTo>
                    <a:pt x="33" y="143"/>
                    <a:pt x="33" y="145"/>
                    <a:pt x="33" y="147"/>
                  </a:cubicBezTo>
                  <a:cubicBezTo>
                    <a:pt x="32" y="146"/>
                    <a:pt x="32" y="146"/>
                    <a:pt x="32" y="146"/>
                  </a:cubicBezTo>
                  <a:cubicBezTo>
                    <a:pt x="32" y="148"/>
                    <a:pt x="31" y="151"/>
                    <a:pt x="31" y="153"/>
                  </a:cubicBezTo>
                  <a:cubicBezTo>
                    <a:pt x="32" y="155"/>
                    <a:pt x="32" y="157"/>
                    <a:pt x="32" y="159"/>
                  </a:cubicBezTo>
                  <a:cubicBezTo>
                    <a:pt x="32" y="163"/>
                    <a:pt x="32" y="168"/>
                    <a:pt x="32" y="172"/>
                  </a:cubicBezTo>
                  <a:cubicBezTo>
                    <a:pt x="33" y="180"/>
                    <a:pt x="33" y="187"/>
                    <a:pt x="31" y="188"/>
                  </a:cubicBezTo>
                  <a:cubicBezTo>
                    <a:pt x="32" y="196"/>
                    <a:pt x="33" y="216"/>
                    <a:pt x="35" y="195"/>
                  </a:cubicBezTo>
                  <a:cubicBezTo>
                    <a:pt x="38" y="230"/>
                    <a:pt x="38" y="230"/>
                    <a:pt x="38" y="230"/>
                  </a:cubicBezTo>
                  <a:cubicBezTo>
                    <a:pt x="31" y="224"/>
                    <a:pt x="29" y="257"/>
                    <a:pt x="23" y="223"/>
                  </a:cubicBezTo>
                  <a:cubicBezTo>
                    <a:pt x="24" y="224"/>
                    <a:pt x="24" y="237"/>
                    <a:pt x="26" y="257"/>
                  </a:cubicBezTo>
                  <a:cubicBezTo>
                    <a:pt x="25" y="256"/>
                    <a:pt x="25" y="256"/>
                    <a:pt x="25" y="256"/>
                  </a:cubicBezTo>
                  <a:cubicBezTo>
                    <a:pt x="25" y="255"/>
                    <a:pt x="24" y="254"/>
                    <a:pt x="24" y="253"/>
                  </a:cubicBezTo>
                  <a:cubicBezTo>
                    <a:pt x="24" y="249"/>
                    <a:pt x="24" y="247"/>
                    <a:pt x="25" y="246"/>
                  </a:cubicBezTo>
                  <a:cubicBezTo>
                    <a:pt x="20" y="234"/>
                    <a:pt x="19" y="252"/>
                    <a:pt x="18" y="271"/>
                  </a:cubicBezTo>
                  <a:cubicBezTo>
                    <a:pt x="22" y="275"/>
                    <a:pt x="22" y="275"/>
                    <a:pt x="22" y="275"/>
                  </a:cubicBezTo>
                  <a:cubicBezTo>
                    <a:pt x="20" y="291"/>
                    <a:pt x="17" y="301"/>
                    <a:pt x="18" y="323"/>
                  </a:cubicBezTo>
                  <a:cubicBezTo>
                    <a:pt x="33" y="374"/>
                    <a:pt x="33" y="374"/>
                    <a:pt x="33" y="374"/>
                  </a:cubicBezTo>
                  <a:cubicBezTo>
                    <a:pt x="33" y="379"/>
                    <a:pt x="34" y="384"/>
                    <a:pt x="34" y="389"/>
                  </a:cubicBezTo>
                  <a:cubicBezTo>
                    <a:pt x="32" y="396"/>
                    <a:pt x="33" y="418"/>
                    <a:pt x="29" y="409"/>
                  </a:cubicBezTo>
                  <a:cubicBezTo>
                    <a:pt x="27" y="411"/>
                    <a:pt x="26" y="404"/>
                    <a:pt x="27" y="394"/>
                  </a:cubicBezTo>
                  <a:cubicBezTo>
                    <a:pt x="27" y="393"/>
                    <a:pt x="28" y="395"/>
                    <a:pt x="28" y="394"/>
                  </a:cubicBezTo>
                  <a:cubicBezTo>
                    <a:pt x="26" y="391"/>
                    <a:pt x="23" y="390"/>
                    <a:pt x="20" y="401"/>
                  </a:cubicBezTo>
                  <a:cubicBezTo>
                    <a:pt x="21" y="389"/>
                    <a:pt x="21" y="388"/>
                    <a:pt x="19" y="379"/>
                  </a:cubicBezTo>
                  <a:cubicBezTo>
                    <a:pt x="19" y="392"/>
                    <a:pt x="19" y="392"/>
                    <a:pt x="19" y="392"/>
                  </a:cubicBezTo>
                  <a:cubicBezTo>
                    <a:pt x="18" y="373"/>
                    <a:pt x="12" y="345"/>
                    <a:pt x="9" y="346"/>
                  </a:cubicBezTo>
                  <a:cubicBezTo>
                    <a:pt x="14" y="351"/>
                    <a:pt x="9" y="363"/>
                    <a:pt x="8" y="373"/>
                  </a:cubicBezTo>
                  <a:cubicBezTo>
                    <a:pt x="7" y="365"/>
                    <a:pt x="5" y="349"/>
                    <a:pt x="4" y="362"/>
                  </a:cubicBezTo>
                  <a:cubicBezTo>
                    <a:pt x="6" y="366"/>
                    <a:pt x="9" y="399"/>
                    <a:pt x="11" y="376"/>
                  </a:cubicBezTo>
                  <a:cubicBezTo>
                    <a:pt x="12" y="386"/>
                    <a:pt x="14" y="399"/>
                    <a:pt x="13" y="410"/>
                  </a:cubicBezTo>
                  <a:cubicBezTo>
                    <a:pt x="11" y="397"/>
                    <a:pt x="9" y="406"/>
                    <a:pt x="6" y="402"/>
                  </a:cubicBezTo>
                  <a:cubicBezTo>
                    <a:pt x="9" y="414"/>
                    <a:pt x="12" y="414"/>
                    <a:pt x="14" y="416"/>
                  </a:cubicBezTo>
                  <a:cubicBezTo>
                    <a:pt x="10" y="450"/>
                    <a:pt x="1" y="463"/>
                    <a:pt x="4" y="502"/>
                  </a:cubicBezTo>
                  <a:cubicBezTo>
                    <a:pt x="5" y="507"/>
                    <a:pt x="3" y="478"/>
                    <a:pt x="6" y="482"/>
                  </a:cubicBezTo>
                  <a:cubicBezTo>
                    <a:pt x="12" y="510"/>
                    <a:pt x="0" y="518"/>
                    <a:pt x="2" y="542"/>
                  </a:cubicBezTo>
                  <a:cubicBezTo>
                    <a:pt x="8" y="536"/>
                    <a:pt x="8" y="536"/>
                    <a:pt x="8" y="536"/>
                  </a:cubicBezTo>
                  <a:cubicBezTo>
                    <a:pt x="9" y="543"/>
                    <a:pt x="10" y="561"/>
                    <a:pt x="10" y="570"/>
                  </a:cubicBezTo>
                  <a:cubicBezTo>
                    <a:pt x="8" y="573"/>
                    <a:pt x="5" y="599"/>
                    <a:pt x="3" y="579"/>
                  </a:cubicBezTo>
                  <a:cubicBezTo>
                    <a:pt x="0" y="621"/>
                    <a:pt x="14" y="616"/>
                    <a:pt x="13" y="664"/>
                  </a:cubicBezTo>
                  <a:cubicBezTo>
                    <a:pt x="14" y="642"/>
                    <a:pt x="14" y="639"/>
                    <a:pt x="14" y="622"/>
                  </a:cubicBezTo>
                  <a:cubicBezTo>
                    <a:pt x="17" y="640"/>
                    <a:pt x="16" y="625"/>
                    <a:pt x="20" y="627"/>
                  </a:cubicBezTo>
                  <a:cubicBezTo>
                    <a:pt x="16" y="638"/>
                    <a:pt x="19" y="674"/>
                    <a:pt x="15" y="649"/>
                  </a:cubicBezTo>
                  <a:cubicBezTo>
                    <a:pt x="15" y="664"/>
                    <a:pt x="14" y="694"/>
                    <a:pt x="17" y="700"/>
                  </a:cubicBezTo>
                  <a:cubicBezTo>
                    <a:pt x="18" y="688"/>
                    <a:pt x="18" y="688"/>
                    <a:pt x="18" y="688"/>
                  </a:cubicBezTo>
                  <a:cubicBezTo>
                    <a:pt x="18" y="709"/>
                    <a:pt x="22" y="730"/>
                    <a:pt x="25" y="739"/>
                  </a:cubicBezTo>
                  <a:cubicBezTo>
                    <a:pt x="25" y="712"/>
                    <a:pt x="18" y="713"/>
                    <a:pt x="19" y="679"/>
                  </a:cubicBezTo>
                  <a:cubicBezTo>
                    <a:pt x="23" y="643"/>
                    <a:pt x="23" y="688"/>
                    <a:pt x="28" y="664"/>
                  </a:cubicBezTo>
                  <a:cubicBezTo>
                    <a:pt x="24" y="638"/>
                    <a:pt x="24" y="638"/>
                    <a:pt x="24" y="638"/>
                  </a:cubicBezTo>
                  <a:cubicBezTo>
                    <a:pt x="23" y="650"/>
                    <a:pt x="23" y="650"/>
                    <a:pt x="23" y="650"/>
                  </a:cubicBezTo>
                  <a:cubicBezTo>
                    <a:pt x="18" y="646"/>
                    <a:pt x="24" y="610"/>
                    <a:pt x="17" y="613"/>
                  </a:cubicBezTo>
                  <a:cubicBezTo>
                    <a:pt x="23" y="587"/>
                    <a:pt x="19" y="579"/>
                    <a:pt x="24" y="550"/>
                  </a:cubicBezTo>
                  <a:cubicBezTo>
                    <a:pt x="22" y="543"/>
                    <a:pt x="22" y="554"/>
                    <a:pt x="21" y="562"/>
                  </a:cubicBezTo>
                  <a:cubicBezTo>
                    <a:pt x="22" y="547"/>
                    <a:pt x="15" y="547"/>
                    <a:pt x="19" y="527"/>
                  </a:cubicBezTo>
                  <a:cubicBezTo>
                    <a:pt x="20" y="517"/>
                    <a:pt x="15" y="524"/>
                    <a:pt x="15" y="542"/>
                  </a:cubicBezTo>
                  <a:cubicBezTo>
                    <a:pt x="15" y="527"/>
                    <a:pt x="14" y="513"/>
                    <a:pt x="15" y="496"/>
                  </a:cubicBezTo>
                  <a:cubicBezTo>
                    <a:pt x="11" y="513"/>
                    <a:pt x="11" y="513"/>
                    <a:pt x="11" y="513"/>
                  </a:cubicBezTo>
                  <a:cubicBezTo>
                    <a:pt x="10" y="496"/>
                    <a:pt x="10" y="496"/>
                    <a:pt x="10" y="496"/>
                  </a:cubicBezTo>
                  <a:cubicBezTo>
                    <a:pt x="8" y="510"/>
                    <a:pt x="8" y="510"/>
                    <a:pt x="8" y="510"/>
                  </a:cubicBezTo>
                  <a:cubicBezTo>
                    <a:pt x="7" y="477"/>
                    <a:pt x="8" y="440"/>
                    <a:pt x="14" y="422"/>
                  </a:cubicBezTo>
                  <a:cubicBezTo>
                    <a:pt x="18" y="451"/>
                    <a:pt x="16" y="498"/>
                    <a:pt x="23" y="515"/>
                  </a:cubicBezTo>
                  <a:cubicBezTo>
                    <a:pt x="25" y="508"/>
                    <a:pt x="18" y="492"/>
                    <a:pt x="24" y="483"/>
                  </a:cubicBezTo>
                  <a:cubicBezTo>
                    <a:pt x="20" y="475"/>
                    <a:pt x="20" y="475"/>
                    <a:pt x="20" y="475"/>
                  </a:cubicBezTo>
                  <a:cubicBezTo>
                    <a:pt x="19" y="465"/>
                    <a:pt x="18" y="442"/>
                    <a:pt x="21" y="440"/>
                  </a:cubicBezTo>
                  <a:cubicBezTo>
                    <a:pt x="24" y="467"/>
                    <a:pt x="28" y="474"/>
                    <a:pt x="31" y="488"/>
                  </a:cubicBezTo>
                  <a:cubicBezTo>
                    <a:pt x="32" y="488"/>
                    <a:pt x="32" y="491"/>
                    <a:pt x="32" y="495"/>
                  </a:cubicBezTo>
                  <a:cubicBezTo>
                    <a:pt x="32" y="495"/>
                    <a:pt x="32" y="495"/>
                    <a:pt x="33" y="495"/>
                  </a:cubicBezTo>
                  <a:cubicBezTo>
                    <a:pt x="32" y="495"/>
                    <a:pt x="32" y="495"/>
                    <a:pt x="32" y="495"/>
                  </a:cubicBezTo>
                  <a:cubicBezTo>
                    <a:pt x="33" y="503"/>
                    <a:pt x="32" y="516"/>
                    <a:pt x="33" y="524"/>
                  </a:cubicBezTo>
                  <a:cubicBezTo>
                    <a:pt x="32" y="534"/>
                    <a:pt x="30" y="527"/>
                    <a:pt x="29" y="526"/>
                  </a:cubicBezTo>
                  <a:cubicBezTo>
                    <a:pt x="25" y="559"/>
                    <a:pt x="37" y="582"/>
                    <a:pt x="34" y="617"/>
                  </a:cubicBezTo>
                  <a:cubicBezTo>
                    <a:pt x="30" y="617"/>
                    <a:pt x="30" y="645"/>
                    <a:pt x="28" y="636"/>
                  </a:cubicBezTo>
                  <a:cubicBezTo>
                    <a:pt x="27" y="657"/>
                    <a:pt x="31" y="668"/>
                    <a:pt x="34" y="681"/>
                  </a:cubicBezTo>
                  <a:cubicBezTo>
                    <a:pt x="30" y="684"/>
                    <a:pt x="33" y="712"/>
                    <a:pt x="29" y="702"/>
                  </a:cubicBezTo>
                  <a:cubicBezTo>
                    <a:pt x="34" y="721"/>
                    <a:pt x="34" y="721"/>
                    <a:pt x="34" y="721"/>
                  </a:cubicBezTo>
                  <a:cubicBezTo>
                    <a:pt x="33" y="727"/>
                    <a:pt x="34" y="737"/>
                    <a:pt x="34" y="746"/>
                  </a:cubicBezTo>
                  <a:cubicBezTo>
                    <a:pt x="34" y="747"/>
                    <a:pt x="34" y="748"/>
                    <a:pt x="34" y="749"/>
                  </a:cubicBezTo>
                  <a:cubicBezTo>
                    <a:pt x="34" y="751"/>
                    <a:pt x="34" y="752"/>
                    <a:pt x="34" y="754"/>
                  </a:cubicBezTo>
                  <a:cubicBezTo>
                    <a:pt x="34" y="756"/>
                    <a:pt x="34" y="759"/>
                    <a:pt x="34" y="761"/>
                  </a:cubicBezTo>
                  <a:cubicBezTo>
                    <a:pt x="34" y="766"/>
                    <a:pt x="34" y="770"/>
                    <a:pt x="34" y="771"/>
                  </a:cubicBezTo>
                  <a:cubicBezTo>
                    <a:pt x="36" y="781"/>
                    <a:pt x="38" y="782"/>
                    <a:pt x="40" y="784"/>
                  </a:cubicBezTo>
                  <a:cubicBezTo>
                    <a:pt x="41" y="785"/>
                    <a:pt x="41" y="786"/>
                    <a:pt x="43" y="789"/>
                  </a:cubicBezTo>
                  <a:cubicBezTo>
                    <a:pt x="43" y="790"/>
                    <a:pt x="44" y="792"/>
                    <a:pt x="45" y="794"/>
                  </a:cubicBezTo>
                  <a:cubicBezTo>
                    <a:pt x="45" y="796"/>
                    <a:pt x="46" y="799"/>
                    <a:pt x="48" y="802"/>
                  </a:cubicBezTo>
                  <a:cubicBezTo>
                    <a:pt x="47" y="801"/>
                    <a:pt x="47" y="803"/>
                    <a:pt x="45" y="798"/>
                  </a:cubicBezTo>
                  <a:cubicBezTo>
                    <a:pt x="46" y="801"/>
                    <a:pt x="47" y="805"/>
                    <a:pt x="49" y="809"/>
                  </a:cubicBezTo>
                  <a:cubicBezTo>
                    <a:pt x="51" y="811"/>
                    <a:pt x="52" y="813"/>
                    <a:pt x="53" y="816"/>
                  </a:cubicBezTo>
                  <a:cubicBezTo>
                    <a:pt x="55" y="818"/>
                    <a:pt x="56" y="820"/>
                    <a:pt x="58" y="822"/>
                  </a:cubicBezTo>
                  <a:cubicBezTo>
                    <a:pt x="60" y="824"/>
                    <a:pt x="61" y="826"/>
                    <a:pt x="63" y="828"/>
                  </a:cubicBezTo>
                  <a:cubicBezTo>
                    <a:pt x="65" y="830"/>
                    <a:pt x="67" y="832"/>
                    <a:pt x="69" y="833"/>
                  </a:cubicBezTo>
                  <a:cubicBezTo>
                    <a:pt x="73" y="836"/>
                    <a:pt x="76" y="839"/>
                    <a:pt x="79" y="841"/>
                  </a:cubicBezTo>
                  <a:cubicBezTo>
                    <a:pt x="72" y="834"/>
                    <a:pt x="72" y="833"/>
                    <a:pt x="70" y="832"/>
                  </a:cubicBezTo>
                  <a:cubicBezTo>
                    <a:pt x="70" y="831"/>
                    <a:pt x="69" y="830"/>
                    <a:pt x="68" y="829"/>
                  </a:cubicBezTo>
                  <a:cubicBezTo>
                    <a:pt x="67" y="827"/>
                    <a:pt x="64" y="825"/>
                    <a:pt x="61" y="820"/>
                  </a:cubicBezTo>
                  <a:cubicBezTo>
                    <a:pt x="62" y="820"/>
                    <a:pt x="67" y="824"/>
                    <a:pt x="74" y="830"/>
                  </a:cubicBezTo>
                  <a:cubicBezTo>
                    <a:pt x="81" y="836"/>
                    <a:pt x="91" y="843"/>
                    <a:pt x="102" y="850"/>
                  </a:cubicBezTo>
                  <a:cubicBezTo>
                    <a:pt x="98" y="849"/>
                    <a:pt x="95" y="848"/>
                    <a:pt x="93" y="847"/>
                  </a:cubicBezTo>
                  <a:cubicBezTo>
                    <a:pt x="92" y="847"/>
                    <a:pt x="91" y="847"/>
                    <a:pt x="91" y="847"/>
                  </a:cubicBezTo>
                  <a:cubicBezTo>
                    <a:pt x="91" y="848"/>
                    <a:pt x="94" y="851"/>
                    <a:pt x="98" y="854"/>
                  </a:cubicBezTo>
                  <a:cubicBezTo>
                    <a:pt x="106" y="859"/>
                    <a:pt x="117" y="863"/>
                    <a:pt x="109" y="862"/>
                  </a:cubicBezTo>
                  <a:cubicBezTo>
                    <a:pt x="122" y="867"/>
                    <a:pt x="135" y="869"/>
                    <a:pt x="147" y="869"/>
                  </a:cubicBezTo>
                  <a:cubicBezTo>
                    <a:pt x="149" y="869"/>
                    <a:pt x="150" y="869"/>
                    <a:pt x="152" y="869"/>
                  </a:cubicBezTo>
                  <a:cubicBezTo>
                    <a:pt x="153" y="869"/>
                    <a:pt x="154" y="868"/>
                    <a:pt x="155" y="868"/>
                  </a:cubicBezTo>
                  <a:cubicBezTo>
                    <a:pt x="157" y="868"/>
                    <a:pt x="159" y="868"/>
                    <a:pt x="161" y="868"/>
                  </a:cubicBezTo>
                  <a:cubicBezTo>
                    <a:pt x="165" y="867"/>
                    <a:pt x="168" y="867"/>
                    <a:pt x="172" y="866"/>
                  </a:cubicBezTo>
                  <a:cubicBezTo>
                    <a:pt x="187" y="864"/>
                    <a:pt x="201" y="861"/>
                    <a:pt x="218" y="858"/>
                  </a:cubicBezTo>
                  <a:cubicBezTo>
                    <a:pt x="258" y="858"/>
                    <a:pt x="307" y="860"/>
                    <a:pt x="338" y="855"/>
                  </a:cubicBezTo>
                  <a:cubicBezTo>
                    <a:pt x="334" y="855"/>
                    <a:pt x="334" y="855"/>
                    <a:pt x="334" y="855"/>
                  </a:cubicBezTo>
                  <a:cubicBezTo>
                    <a:pt x="352" y="852"/>
                    <a:pt x="352" y="852"/>
                    <a:pt x="352" y="852"/>
                  </a:cubicBezTo>
                  <a:cubicBezTo>
                    <a:pt x="363" y="852"/>
                    <a:pt x="352" y="858"/>
                    <a:pt x="369" y="856"/>
                  </a:cubicBezTo>
                  <a:cubicBezTo>
                    <a:pt x="363" y="861"/>
                    <a:pt x="340" y="857"/>
                    <a:pt x="323" y="861"/>
                  </a:cubicBezTo>
                  <a:cubicBezTo>
                    <a:pt x="352" y="865"/>
                    <a:pt x="296" y="865"/>
                    <a:pt x="315" y="869"/>
                  </a:cubicBezTo>
                  <a:cubicBezTo>
                    <a:pt x="327" y="859"/>
                    <a:pt x="377" y="868"/>
                    <a:pt x="403" y="862"/>
                  </a:cubicBezTo>
                  <a:cubicBezTo>
                    <a:pt x="427" y="863"/>
                    <a:pt x="391" y="867"/>
                    <a:pt x="404" y="867"/>
                  </a:cubicBezTo>
                  <a:cubicBezTo>
                    <a:pt x="411" y="864"/>
                    <a:pt x="411" y="864"/>
                    <a:pt x="411" y="864"/>
                  </a:cubicBezTo>
                  <a:cubicBezTo>
                    <a:pt x="421" y="865"/>
                    <a:pt x="424" y="866"/>
                    <a:pt x="424" y="868"/>
                  </a:cubicBezTo>
                  <a:cubicBezTo>
                    <a:pt x="450" y="870"/>
                    <a:pt x="480" y="868"/>
                    <a:pt x="502" y="864"/>
                  </a:cubicBezTo>
                  <a:cubicBezTo>
                    <a:pt x="474" y="866"/>
                    <a:pt x="512" y="859"/>
                    <a:pt x="484" y="859"/>
                  </a:cubicBezTo>
                  <a:cubicBezTo>
                    <a:pt x="492" y="857"/>
                    <a:pt x="510" y="857"/>
                    <a:pt x="528" y="856"/>
                  </a:cubicBezTo>
                  <a:cubicBezTo>
                    <a:pt x="511" y="858"/>
                    <a:pt x="550" y="863"/>
                    <a:pt x="513" y="862"/>
                  </a:cubicBezTo>
                  <a:cubicBezTo>
                    <a:pt x="518" y="867"/>
                    <a:pt x="531" y="861"/>
                    <a:pt x="547" y="862"/>
                  </a:cubicBezTo>
                  <a:cubicBezTo>
                    <a:pt x="539" y="863"/>
                    <a:pt x="520" y="866"/>
                    <a:pt x="522" y="867"/>
                  </a:cubicBezTo>
                  <a:cubicBezTo>
                    <a:pt x="547" y="860"/>
                    <a:pt x="601" y="871"/>
                    <a:pt x="611" y="866"/>
                  </a:cubicBezTo>
                  <a:cubicBezTo>
                    <a:pt x="629" y="862"/>
                    <a:pt x="656" y="858"/>
                    <a:pt x="678" y="854"/>
                  </a:cubicBezTo>
                  <a:cubicBezTo>
                    <a:pt x="700" y="858"/>
                    <a:pt x="724" y="855"/>
                    <a:pt x="749" y="857"/>
                  </a:cubicBezTo>
                  <a:cubicBezTo>
                    <a:pt x="744" y="859"/>
                    <a:pt x="744" y="859"/>
                    <a:pt x="744" y="859"/>
                  </a:cubicBezTo>
                  <a:cubicBezTo>
                    <a:pt x="758" y="860"/>
                    <a:pt x="780" y="858"/>
                    <a:pt x="800" y="858"/>
                  </a:cubicBezTo>
                  <a:cubicBezTo>
                    <a:pt x="805" y="862"/>
                    <a:pt x="805" y="862"/>
                    <a:pt x="805" y="862"/>
                  </a:cubicBezTo>
                  <a:cubicBezTo>
                    <a:pt x="819" y="861"/>
                    <a:pt x="845" y="860"/>
                    <a:pt x="867" y="861"/>
                  </a:cubicBezTo>
                  <a:cubicBezTo>
                    <a:pt x="867" y="858"/>
                    <a:pt x="847" y="859"/>
                    <a:pt x="857" y="856"/>
                  </a:cubicBezTo>
                  <a:cubicBezTo>
                    <a:pt x="846" y="856"/>
                    <a:pt x="837" y="857"/>
                    <a:pt x="841" y="859"/>
                  </a:cubicBezTo>
                  <a:cubicBezTo>
                    <a:pt x="830" y="859"/>
                    <a:pt x="829" y="856"/>
                    <a:pt x="821" y="854"/>
                  </a:cubicBezTo>
                  <a:cubicBezTo>
                    <a:pt x="862" y="851"/>
                    <a:pt x="862" y="851"/>
                    <a:pt x="862" y="851"/>
                  </a:cubicBezTo>
                  <a:cubicBezTo>
                    <a:pt x="865" y="852"/>
                    <a:pt x="867" y="852"/>
                    <a:pt x="867" y="852"/>
                  </a:cubicBezTo>
                  <a:cubicBezTo>
                    <a:pt x="870" y="848"/>
                    <a:pt x="870" y="848"/>
                    <a:pt x="870" y="848"/>
                  </a:cubicBezTo>
                  <a:cubicBezTo>
                    <a:pt x="881" y="848"/>
                    <a:pt x="884" y="849"/>
                    <a:pt x="882" y="851"/>
                  </a:cubicBezTo>
                  <a:cubicBezTo>
                    <a:pt x="905" y="850"/>
                    <a:pt x="913" y="844"/>
                    <a:pt x="938" y="845"/>
                  </a:cubicBezTo>
                  <a:cubicBezTo>
                    <a:pt x="927" y="849"/>
                    <a:pt x="920" y="851"/>
                    <a:pt x="903" y="851"/>
                  </a:cubicBezTo>
                  <a:cubicBezTo>
                    <a:pt x="931" y="851"/>
                    <a:pt x="931" y="851"/>
                    <a:pt x="931" y="851"/>
                  </a:cubicBezTo>
                  <a:cubicBezTo>
                    <a:pt x="918" y="855"/>
                    <a:pt x="870" y="854"/>
                    <a:pt x="878" y="860"/>
                  </a:cubicBezTo>
                  <a:cubicBezTo>
                    <a:pt x="909" y="857"/>
                    <a:pt x="954" y="854"/>
                    <a:pt x="981" y="849"/>
                  </a:cubicBezTo>
                  <a:cubicBezTo>
                    <a:pt x="995" y="854"/>
                    <a:pt x="1016" y="848"/>
                    <a:pt x="1040" y="850"/>
                  </a:cubicBezTo>
                  <a:cubicBezTo>
                    <a:pt x="1043" y="851"/>
                    <a:pt x="1050" y="852"/>
                    <a:pt x="1046" y="854"/>
                  </a:cubicBezTo>
                  <a:cubicBezTo>
                    <a:pt x="1039" y="854"/>
                    <a:pt x="1039" y="854"/>
                    <a:pt x="1039" y="854"/>
                  </a:cubicBezTo>
                  <a:cubicBezTo>
                    <a:pt x="1071" y="855"/>
                    <a:pt x="1106" y="852"/>
                    <a:pt x="1134" y="849"/>
                  </a:cubicBezTo>
                  <a:cubicBezTo>
                    <a:pt x="1148" y="853"/>
                    <a:pt x="1148" y="853"/>
                    <a:pt x="1148" y="853"/>
                  </a:cubicBezTo>
                  <a:cubicBezTo>
                    <a:pt x="1195" y="855"/>
                    <a:pt x="1139" y="846"/>
                    <a:pt x="1188" y="845"/>
                  </a:cubicBezTo>
                  <a:cubicBezTo>
                    <a:pt x="1199" y="850"/>
                    <a:pt x="1247" y="847"/>
                    <a:pt x="1249" y="851"/>
                  </a:cubicBezTo>
                  <a:cubicBezTo>
                    <a:pt x="1259" y="850"/>
                    <a:pt x="1263" y="851"/>
                    <a:pt x="1264" y="848"/>
                  </a:cubicBezTo>
                  <a:cubicBezTo>
                    <a:pt x="1256" y="847"/>
                    <a:pt x="1237" y="848"/>
                    <a:pt x="1248" y="845"/>
                  </a:cubicBezTo>
                  <a:cubicBezTo>
                    <a:pt x="1264" y="844"/>
                    <a:pt x="1272" y="846"/>
                    <a:pt x="1285" y="846"/>
                  </a:cubicBezTo>
                  <a:cubicBezTo>
                    <a:pt x="1285" y="847"/>
                    <a:pt x="1275" y="849"/>
                    <a:pt x="1280" y="848"/>
                  </a:cubicBezTo>
                  <a:cubicBezTo>
                    <a:pt x="1284" y="848"/>
                    <a:pt x="1289" y="848"/>
                    <a:pt x="1294" y="848"/>
                  </a:cubicBezTo>
                  <a:cubicBezTo>
                    <a:pt x="1296" y="848"/>
                    <a:pt x="1299" y="847"/>
                    <a:pt x="1302" y="847"/>
                  </a:cubicBezTo>
                  <a:cubicBezTo>
                    <a:pt x="1303" y="847"/>
                    <a:pt x="1305" y="847"/>
                    <a:pt x="1306" y="847"/>
                  </a:cubicBezTo>
                  <a:cubicBezTo>
                    <a:pt x="1308" y="847"/>
                    <a:pt x="1309" y="846"/>
                    <a:pt x="1311" y="846"/>
                  </a:cubicBezTo>
                  <a:cubicBezTo>
                    <a:pt x="1323" y="844"/>
                    <a:pt x="1336" y="839"/>
                    <a:pt x="1347" y="831"/>
                  </a:cubicBezTo>
                  <a:cubicBezTo>
                    <a:pt x="1358" y="824"/>
                    <a:pt x="1367" y="814"/>
                    <a:pt x="1372" y="804"/>
                  </a:cubicBezTo>
                  <a:cubicBezTo>
                    <a:pt x="1378" y="794"/>
                    <a:pt x="1381" y="783"/>
                    <a:pt x="1382" y="775"/>
                  </a:cubicBezTo>
                  <a:cubicBezTo>
                    <a:pt x="1380" y="781"/>
                    <a:pt x="1380" y="785"/>
                    <a:pt x="1378" y="788"/>
                  </a:cubicBezTo>
                  <a:cubicBezTo>
                    <a:pt x="1377" y="792"/>
                    <a:pt x="1376" y="797"/>
                    <a:pt x="1370" y="803"/>
                  </a:cubicBezTo>
                  <a:cubicBezTo>
                    <a:pt x="1369" y="802"/>
                    <a:pt x="1370" y="800"/>
                    <a:pt x="1371" y="798"/>
                  </a:cubicBezTo>
                  <a:cubicBezTo>
                    <a:pt x="1373" y="795"/>
                    <a:pt x="1374" y="793"/>
                    <a:pt x="1374" y="791"/>
                  </a:cubicBezTo>
                  <a:cubicBezTo>
                    <a:pt x="1373" y="791"/>
                    <a:pt x="1372" y="792"/>
                    <a:pt x="1371" y="793"/>
                  </a:cubicBezTo>
                  <a:cubicBezTo>
                    <a:pt x="1370" y="795"/>
                    <a:pt x="1370" y="798"/>
                    <a:pt x="1368" y="800"/>
                  </a:cubicBezTo>
                  <a:cubicBezTo>
                    <a:pt x="1365" y="805"/>
                    <a:pt x="1361" y="812"/>
                    <a:pt x="1353" y="817"/>
                  </a:cubicBezTo>
                  <a:cubicBezTo>
                    <a:pt x="1353" y="817"/>
                    <a:pt x="1354" y="815"/>
                    <a:pt x="1356" y="813"/>
                  </a:cubicBezTo>
                  <a:cubicBezTo>
                    <a:pt x="1358" y="811"/>
                    <a:pt x="1359" y="808"/>
                    <a:pt x="1361" y="805"/>
                  </a:cubicBezTo>
                  <a:cubicBezTo>
                    <a:pt x="1363" y="802"/>
                    <a:pt x="1365" y="799"/>
                    <a:pt x="1366" y="797"/>
                  </a:cubicBezTo>
                  <a:cubicBezTo>
                    <a:pt x="1367" y="794"/>
                    <a:pt x="1367" y="793"/>
                    <a:pt x="1367" y="793"/>
                  </a:cubicBezTo>
                  <a:cubicBezTo>
                    <a:pt x="1367" y="793"/>
                    <a:pt x="1367" y="793"/>
                    <a:pt x="1367" y="793"/>
                  </a:cubicBezTo>
                  <a:cubicBezTo>
                    <a:pt x="1375" y="780"/>
                    <a:pt x="1380" y="765"/>
                    <a:pt x="1380" y="749"/>
                  </a:cubicBezTo>
                  <a:cubicBezTo>
                    <a:pt x="1380" y="349"/>
                    <a:pt x="1380" y="349"/>
                    <a:pt x="1380" y="349"/>
                  </a:cubicBezTo>
                  <a:cubicBezTo>
                    <a:pt x="1384" y="370"/>
                    <a:pt x="1379" y="391"/>
                    <a:pt x="1383" y="412"/>
                  </a:cubicBezTo>
                  <a:cubicBezTo>
                    <a:pt x="1383" y="411"/>
                    <a:pt x="1382" y="409"/>
                    <a:pt x="1382" y="413"/>
                  </a:cubicBezTo>
                  <a:cubicBezTo>
                    <a:pt x="1381" y="440"/>
                    <a:pt x="1389" y="451"/>
                    <a:pt x="1385" y="472"/>
                  </a:cubicBezTo>
                  <a:cubicBezTo>
                    <a:pt x="1383" y="470"/>
                    <a:pt x="1383" y="470"/>
                    <a:pt x="1383" y="470"/>
                  </a:cubicBezTo>
                  <a:cubicBezTo>
                    <a:pt x="1383" y="472"/>
                    <a:pt x="1385" y="484"/>
                    <a:pt x="1388" y="482"/>
                  </a:cubicBezTo>
                  <a:cubicBezTo>
                    <a:pt x="1387" y="464"/>
                    <a:pt x="1386" y="460"/>
                    <a:pt x="1387" y="444"/>
                  </a:cubicBezTo>
                  <a:cubicBezTo>
                    <a:pt x="1389" y="451"/>
                    <a:pt x="1391" y="465"/>
                    <a:pt x="1391" y="476"/>
                  </a:cubicBezTo>
                  <a:cubicBezTo>
                    <a:pt x="1395" y="477"/>
                    <a:pt x="1395" y="477"/>
                    <a:pt x="1395" y="477"/>
                  </a:cubicBezTo>
                  <a:cubicBezTo>
                    <a:pt x="1399" y="491"/>
                    <a:pt x="1393" y="505"/>
                    <a:pt x="1397" y="518"/>
                  </a:cubicBezTo>
                  <a:cubicBezTo>
                    <a:pt x="1400" y="502"/>
                    <a:pt x="1400" y="502"/>
                    <a:pt x="1400" y="502"/>
                  </a:cubicBezTo>
                  <a:cubicBezTo>
                    <a:pt x="1400" y="503"/>
                    <a:pt x="1400" y="504"/>
                    <a:pt x="1401" y="505"/>
                  </a:cubicBezTo>
                  <a:cubicBezTo>
                    <a:pt x="1400" y="498"/>
                    <a:pt x="1400" y="491"/>
                    <a:pt x="1399" y="490"/>
                  </a:cubicBezTo>
                  <a:cubicBezTo>
                    <a:pt x="1396" y="466"/>
                    <a:pt x="1402" y="453"/>
                    <a:pt x="1405" y="449"/>
                  </a:cubicBezTo>
                  <a:cubicBezTo>
                    <a:pt x="1406" y="438"/>
                    <a:pt x="1410" y="453"/>
                    <a:pt x="1413" y="452"/>
                  </a:cubicBezTo>
                  <a:cubicBezTo>
                    <a:pt x="1412" y="434"/>
                    <a:pt x="1407" y="435"/>
                    <a:pt x="1406" y="417"/>
                  </a:cubicBezTo>
                  <a:cubicBezTo>
                    <a:pt x="1407" y="412"/>
                    <a:pt x="1407" y="414"/>
                    <a:pt x="1408" y="416"/>
                  </a:cubicBezTo>
                  <a:cubicBezTo>
                    <a:pt x="1406" y="404"/>
                    <a:pt x="1406" y="404"/>
                    <a:pt x="1406" y="404"/>
                  </a:cubicBezTo>
                  <a:cubicBezTo>
                    <a:pt x="1407" y="403"/>
                    <a:pt x="1408" y="372"/>
                    <a:pt x="1411" y="390"/>
                  </a:cubicBezTo>
                  <a:cubicBezTo>
                    <a:pt x="1411" y="393"/>
                    <a:pt x="1411" y="398"/>
                    <a:pt x="1411" y="402"/>
                  </a:cubicBezTo>
                  <a:cubicBezTo>
                    <a:pt x="1414" y="377"/>
                    <a:pt x="1417" y="333"/>
                    <a:pt x="1422" y="334"/>
                  </a:cubicBezTo>
                  <a:cubicBezTo>
                    <a:pt x="1423" y="320"/>
                    <a:pt x="1421" y="324"/>
                    <a:pt x="1422" y="302"/>
                  </a:cubicBezTo>
                  <a:cubicBezTo>
                    <a:pt x="1419" y="292"/>
                    <a:pt x="1415" y="303"/>
                    <a:pt x="1413" y="279"/>
                  </a:cubicBezTo>
                  <a:cubicBezTo>
                    <a:pt x="1411" y="298"/>
                    <a:pt x="1411" y="298"/>
                    <a:pt x="1411" y="298"/>
                  </a:cubicBezTo>
                  <a:cubicBezTo>
                    <a:pt x="1412" y="302"/>
                    <a:pt x="1413" y="305"/>
                    <a:pt x="1413" y="309"/>
                  </a:cubicBezTo>
                  <a:cubicBezTo>
                    <a:pt x="1413" y="289"/>
                    <a:pt x="1413" y="289"/>
                    <a:pt x="1413" y="289"/>
                  </a:cubicBezTo>
                  <a:cubicBezTo>
                    <a:pt x="1415" y="302"/>
                    <a:pt x="1416" y="300"/>
                    <a:pt x="1420" y="303"/>
                  </a:cubicBezTo>
                  <a:cubicBezTo>
                    <a:pt x="1420" y="334"/>
                    <a:pt x="1414" y="342"/>
                    <a:pt x="1413" y="357"/>
                  </a:cubicBezTo>
                  <a:cubicBezTo>
                    <a:pt x="1410" y="348"/>
                    <a:pt x="1411" y="332"/>
                    <a:pt x="1407" y="338"/>
                  </a:cubicBezTo>
                  <a:cubicBezTo>
                    <a:pt x="1410" y="323"/>
                    <a:pt x="1403" y="321"/>
                    <a:pt x="1406" y="303"/>
                  </a:cubicBezTo>
                  <a:cubicBezTo>
                    <a:pt x="1408" y="307"/>
                    <a:pt x="1408" y="307"/>
                    <a:pt x="1408" y="307"/>
                  </a:cubicBezTo>
                  <a:cubicBezTo>
                    <a:pt x="1404" y="292"/>
                    <a:pt x="1408" y="290"/>
                    <a:pt x="1405" y="278"/>
                  </a:cubicBezTo>
                  <a:cubicBezTo>
                    <a:pt x="1406" y="279"/>
                    <a:pt x="1407" y="278"/>
                    <a:pt x="1407" y="276"/>
                  </a:cubicBezTo>
                  <a:cubicBezTo>
                    <a:pt x="1405" y="250"/>
                    <a:pt x="1405" y="284"/>
                    <a:pt x="1401" y="258"/>
                  </a:cubicBezTo>
                  <a:cubicBezTo>
                    <a:pt x="1401" y="235"/>
                    <a:pt x="1408" y="251"/>
                    <a:pt x="1409" y="244"/>
                  </a:cubicBezTo>
                  <a:close/>
                  <a:moveTo>
                    <a:pt x="1178" y="62"/>
                  </a:moveTo>
                  <a:cubicBezTo>
                    <a:pt x="1178" y="62"/>
                    <a:pt x="1177" y="63"/>
                    <a:pt x="1174" y="63"/>
                  </a:cubicBezTo>
                  <a:cubicBezTo>
                    <a:pt x="1202" y="63"/>
                    <a:pt x="1205" y="63"/>
                    <a:pt x="1227" y="62"/>
                  </a:cubicBezTo>
                  <a:cubicBezTo>
                    <a:pt x="1220" y="64"/>
                    <a:pt x="1220" y="64"/>
                    <a:pt x="1220" y="64"/>
                  </a:cubicBezTo>
                  <a:cubicBezTo>
                    <a:pt x="1224" y="67"/>
                    <a:pt x="1242" y="64"/>
                    <a:pt x="1260" y="64"/>
                  </a:cubicBezTo>
                  <a:cubicBezTo>
                    <a:pt x="1266" y="62"/>
                    <a:pt x="1277" y="60"/>
                    <a:pt x="1284" y="62"/>
                  </a:cubicBezTo>
                  <a:cubicBezTo>
                    <a:pt x="1282" y="65"/>
                    <a:pt x="1282" y="65"/>
                    <a:pt x="1282" y="65"/>
                  </a:cubicBezTo>
                  <a:cubicBezTo>
                    <a:pt x="1283" y="66"/>
                    <a:pt x="1288" y="67"/>
                    <a:pt x="1296" y="67"/>
                  </a:cubicBezTo>
                  <a:cubicBezTo>
                    <a:pt x="1303" y="67"/>
                    <a:pt x="1313" y="68"/>
                    <a:pt x="1323" y="72"/>
                  </a:cubicBezTo>
                  <a:cubicBezTo>
                    <a:pt x="1321" y="71"/>
                    <a:pt x="1319" y="72"/>
                    <a:pt x="1317" y="72"/>
                  </a:cubicBezTo>
                  <a:cubicBezTo>
                    <a:pt x="1310" y="70"/>
                    <a:pt x="1303" y="69"/>
                    <a:pt x="1296" y="69"/>
                  </a:cubicBezTo>
                  <a:cubicBezTo>
                    <a:pt x="1127" y="69"/>
                    <a:pt x="1127" y="69"/>
                    <a:pt x="1127" y="69"/>
                  </a:cubicBezTo>
                  <a:cubicBezTo>
                    <a:pt x="1143" y="67"/>
                    <a:pt x="1160" y="65"/>
                    <a:pt x="1178" y="62"/>
                  </a:cubicBezTo>
                  <a:close/>
                  <a:moveTo>
                    <a:pt x="780" y="66"/>
                  </a:moveTo>
                  <a:cubicBezTo>
                    <a:pt x="790" y="64"/>
                    <a:pt x="804" y="60"/>
                    <a:pt x="820" y="57"/>
                  </a:cubicBezTo>
                  <a:cubicBezTo>
                    <a:pt x="820" y="57"/>
                    <a:pt x="820" y="57"/>
                    <a:pt x="820" y="57"/>
                  </a:cubicBezTo>
                  <a:cubicBezTo>
                    <a:pt x="855" y="56"/>
                    <a:pt x="855" y="56"/>
                    <a:pt x="855" y="56"/>
                  </a:cubicBezTo>
                  <a:cubicBezTo>
                    <a:pt x="851" y="58"/>
                    <a:pt x="851" y="58"/>
                    <a:pt x="851" y="58"/>
                  </a:cubicBezTo>
                  <a:cubicBezTo>
                    <a:pt x="872" y="55"/>
                    <a:pt x="872" y="55"/>
                    <a:pt x="872" y="55"/>
                  </a:cubicBezTo>
                  <a:cubicBezTo>
                    <a:pt x="871" y="59"/>
                    <a:pt x="878" y="57"/>
                    <a:pt x="877" y="60"/>
                  </a:cubicBezTo>
                  <a:cubicBezTo>
                    <a:pt x="890" y="67"/>
                    <a:pt x="923" y="57"/>
                    <a:pt x="952" y="60"/>
                  </a:cubicBezTo>
                  <a:cubicBezTo>
                    <a:pt x="947" y="62"/>
                    <a:pt x="947" y="62"/>
                    <a:pt x="947" y="62"/>
                  </a:cubicBezTo>
                  <a:cubicBezTo>
                    <a:pt x="963" y="58"/>
                    <a:pt x="1001" y="63"/>
                    <a:pt x="1025" y="64"/>
                  </a:cubicBezTo>
                  <a:cubicBezTo>
                    <a:pt x="1024" y="64"/>
                    <a:pt x="1024" y="64"/>
                    <a:pt x="1024" y="64"/>
                  </a:cubicBezTo>
                  <a:cubicBezTo>
                    <a:pt x="1013" y="66"/>
                    <a:pt x="1009" y="67"/>
                    <a:pt x="1010" y="69"/>
                  </a:cubicBezTo>
                  <a:cubicBezTo>
                    <a:pt x="975" y="69"/>
                    <a:pt x="975" y="69"/>
                    <a:pt x="975" y="69"/>
                  </a:cubicBezTo>
                  <a:cubicBezTo>
                    <a:pt x="974" y="69"/>
                    <a:pt x="972" y="68"/>
                    <a:pt x="970" y="67"/>
                  </a:cubicBezTo>
                  <a:cubicBezTo>
                    <a:pt x="965" y="68"/>
                    <a:pt x="959" y="69"/>
                    <a:pt x="952" y="69"/>
                  </a:cubicBezTo>
                  <a:cubicBezTo>
                    <a:pt x="899" y="69"/>
                    <a:pt x="899" y="69"/>
                    <a:pt x="899" y="69"/>
                  </a:cubicBezTo>
                  <a:cubicBezTo>
                    <a:pt x="901" y="68"/>
                    <a:pt x="905" y="67"/>
                    <a:pt x="908" y="66"/>
                  </a:cubicBezTo>
                  <a:cubicBezTo>
                    <a:pt x="839" y="69"/>
                    <a:pt x="839" y="69"/>
                    <a:pt x="839" y="69"/>
                  </a:cubicBezTo>
                  <a:cubicBezTo>
                    <a:pt x="839" y="69"/>
                    <a:pt x="839" y="69"/>
                    <a:pt x="839" y="69"/>
                  </a:cubicBezTo>
                  <a:cubicBezTo>
                    <a:pt x="778" y="69"/>
                    <a:pt x="778" y="69"/>
                    <a:pt x="778" y="69"/>
                  </a:cubicBezTo>
                  <a:cubicBezTo>
                    <a:pt x="780" y="68"/>
                    <a:pt x="780" y="68"/>
                    <a:pt x="780" y="66"/>
                  </a:cubicBezTo>
                  <a:close/>
                  <a:moveTo>
                    <a:pt x="471" y="56"/>
                  </a:moveTo>
                  <a:cubicBezTo>
                    <a:pt x="473" y="60"/>
                    <a:pt x="473" y="60"/>
                    <a:pt x="473" y="60"/>
                  </a:cubicBezTo>
                  <a:cubicBezTo>
                    <a:pt x="516" y="61"/>
                    <a:pt x="547" y="51"/>
                    <a:pt x="592" y="53"/>
                  </a:cubicBezTo>
                  <a:cubicBezTo>
                    <a:pt x="586" y="57"/>
                    <a:pt x="569" y="55"/>
                    <a:pt x="571" y="57"/>
                  </a:cubicBezTo>
                  <a:cubicBezTo>
                    <a:pt x="598" y="57"/>
                    <a:pt x="595" y="47"/>
                    <a:pt x="621" y="52"/>
                  </a:cubicBezTo>
                  <a:cubicBezTo>
                    <a:pt x="583" y="54"/>
                    <a:pt x="645" y="54"/>
                    <a:pt x="611" y="58"/>
                  </a:cubicBezTo>
                  <a:cubicBezTo>
                    <a:pt x="658" y="52"/>
                    <a:pt x="709" y="60"/>
                    <a:pt x="740" y="59"/>
                  </a:cubicBezTo>
                  <a:cubicBezTo>
                    <a:pt x="732" y="56"/>
                    <a:pt x="753" y="55"/>
                    <a:pt x="754" y="54"/>
                  </a:cubicBezTo>
                  <a:cubicBezTo>
                    <a:pt x="762" y="55"/>
                    <a:pt x="760" y="57"/>
                    <a:pt x="753" y="57"/>
                  </a:cubicBezTo>
                  <a:cubicBezTo>
                    <a:pt x="769" y="60"/>
                    <a:pt x="772" y="63"/>
                    <a:pt x="769" y="66"/>
                  </a:cubicBezTo>
                  <a:cubicBezTo>
                    <a:pt x="736" y="66"/>
                    <a:pt x="736" y="66"/>
                    <a:pt x="736" y="66"/>
                  </a:cubicBezTo>
                  <a:cubicBezTo>
                    <a:pt x="742" y="67"/>
                    <a:pt x="747" y="68"/>
                    <a:pt x="751" y="69"/>
                  </a:cubicBezTo>
                  <a:cubicBezTo>
                    <a:pt x="700" y="69"/>
                    <a:pt x="700" y="69"/>
                    <a:pt x="700" y="69"/>
                  </a:cubicBezTo>
                  <a:cubicBezTo>
                    <a:pt x="697" y="68"/>
                    <a:pt x="695" y="67"/>
                    <a:pt x="696" y="67"/>
                  </a:cubicBezTo>
                  <a:cubicBezTo>
                    <a:pt x="685" y="68"/>
                    <a:pt x="668" y="64"/>
                    <a:pt x="662" y="65"/>
                  </a:cubicBezTo>
                  <a:cubicBezTo>
                    <a:pt x="674" y="67"/>
                    <a:pt x="672" y="68"/>
                    <a:pt x="665" y="69"/>
                  </a:cubicBezTo>
                  <a:cubicBezTo>
                    <a:pt x="647" y="69"/>
                    <a:pt x="647" y="69"/>
                    <a:pt x="647" y="69"/>
                  </a:cubicBezTo>
                  <a:cubicBezTo>
                    <a:pt x="647" y="68"/>
                    <a:pt x="650" y="67"/>
                    <a:pt x="644" y="66"/>
                  </a:cubicBezTo>
                  <a:cubicBezTo>
                    <a:pt x="618" y="67"/>
                    <a:pt x="618" y="67"/>
                    <a:pt x="618" y="67"/>
                  </a:cubicBezTo>
                  <a:cubicBezTo>
                    <a:pt x="641" y="67"/>
                    <a:pt x="641" y="67"/>
                    <a:pt x="641" y="67"/>
                  </a:cubicBezTo>
                  <a:cubicBezTo>
                    <a:pt x="638" y="69"/>
                    <a:pt x="638" y="69"/>
                    <a:pt x="638" y="69"/>
                  </a:cubicBezTo>
                  <a:cubicBezTo>
                    <a:pt x="471" y="69"/>
                    <a:pt x="471" y="69"/>
                    <a:pt x="471" y="69"/>
                  </a:cubicBezTo>
                  <a:cubicBezTo>
                    <a:pt x="458" y="66"/>
                    <a:pt x="451" y="62"/>
                    <a:pt x="444" y="57"/>
                  </a:cubicBezTo>
                  <a:cubicBezTo>
                    <a:pt x="454" y="57"/>
                    <a:pt x="463" y="56"/>
                    <a:pt x="471" y="56"/>
                  </a:cubicBezTo>
                  <a:close/>
                  <a:moveTo>
                    <a:pt x="335" y="64"/>
                  </a:moveTo>
                  <a:cubicBezTo>
                    <a:pt x="334" y="64"/>
                    <a:pt x="334" y="64"/>
                    <a:pt x="333" y="64"/>
                  </a:cubicBezTo>
                  <a:cubicBezTo>
                    <a:pt x="341" y="63"/>
                    <a:pt x="350" y="63"/>
                    <a:pt x="358" y="62"/>
                  </a:cubicBezTo>
                  <a:cubicBezTo>
                    <a:pt x="361" y="66"/>
                    <a:pt x="362" y="68"/>
                    <a:pt x="359" y="69"/>
                  </a:cubicBezTo>
                  <a:cubicBezTo>
                    <a:pt x="356" y="69"/>
                    <a:pt x="356" y="69"/>
                    <a:pt x="356" y="69"/>
                  </a:cubicBezTo>
                  <a:cubicBezTo>
                    <a:pt x="355" y="69"/>
                    <a:pt x="355" y="69"/>
                    <a:pt x="355" y="69"/>
                  </a:cubicBezTo>
                  <a:cubicBezTo>
                    <a:pt x="355" y="69"/>
                    <a:pt x="355" y="69"/>
                    <a:pt x="355" y="69"/>
                  </a:cubicBezTo>
                  <a:cubicBezTo>
                    <a:pt x="322" y="69"/>
                    <a:pt x="322" y="69"/>
                    <a:pt x="322" y="69"/>
                  </a:cubicBezTo>
                  <a:cubicBezTo>
                    <a:pt x="319" y="68"/>
                    <a:pt x="315" y="67"/>
                    <a:pt x="310" y="67"/>
                  </a:cubicBezTo>
                  <a:lnTo>
                    <a:pt x="335" y="64"/>
                  </a:lnTo>
                  <a:close/>
                  <a:moveTo>
                    <a:pt x="308" y="69"/>
                  </a:moveTo>
                  <a:cubicBezTo>
                    <a:pt x="278" y="69"/>
                    <a:pt x="278" y="69"/>
                    <a:pt x="278" y="69"/>
                  </a:cubicBezTo>
                  <a:cubicBezTo>
                    <a:pt x="281" y="67"/>
                    <a:pt x="296" y="68"/>
                    <a:pt x="308" y="69"/>
                  </a:cubicBezTo>
                  <a:close/>
                  <a:moveTo>
                    <a:pt x="60" y="137"/>
                  </a:moveTo>
                  <a:cubicBezTo>
                    <a:pt x="59" y="140"/>
                    <a:pt x="58" y="144"/>
                    <a:pt x="57" y="147"/>
                  </a:cubicBezTo>
                  <a:cubicBezTo>
                    <a:pt x="57" y="149"/>
                    <a:pt x="57" y="151"/>
                    <a:pt x="56" y="153"/>
                  </a:cubicBezTo>
                  <a:cubicBezTo>
                    <a:pt x="56" y="154"/>
                    <a:pt x="56" y="156"/>
                    <a:pt x="55" y="157"/>
                  </a:cubicBezTo>
                  <a:cubicBezTo>
                    <a:pt x="55" y="156"/>
                    <a:pt x="55" y="154"/>
                    <a:pt x="55" y="152"/>
                  </a:cubicBezTo>
                  <a:cubicBezTo>
                    <a:pt x="56" y="145"/>
                    <a:pt x="56" y="145"/>
                    <a:pt x="56" y="145"/>
                  </a:cubicBezTo>
                  <a:cubicBezTo>
                    <a:pt x="56" y="143"/>
                    <a:pt x="56" y="141"/>
                    <a:pt x="57" y="139"/>
                  </a:cubicBezTo>
                  <a:cubicBezTo>
                    <a:pt x="57" y="137"/>
                    <a:pt x="57" y="135"/>
                    <a:pt x="58" y="133"/>
                  </a:cubicBezTo>
                  <a:cubicBezTo>
                    <a:pt x="60" y="124"/>
                    <a:pt x="63" y="116"/>
                    <a:pt x="67" y="109"/>
                  </a:cubicBezTo>
                  <a:cubicBezTo>
                    <a:pt x="76" y="94"/>
                    <a:pt x="89" y="81"/>
                    <a:pt x="103" y="73"/>
                  </a:cubicBezTo>
                  <a:cubicBezTo>
                    <a:pt x="99" y="73"/>
                    <a:pt x="99" y="73"/>
                    <a:pt x="99" y="73"/>
                  </a:cubicBezTo>
                  <a:cubicBezTo>
                    <a:pt x="108" y="68"/>
                    <a:pt x="116" y="62"/>
                    <a:pt x="122" y="62"/>
                  </a:cubicBezTo>
                  <a:cubicBezTo>
                    <a:pt x="123" y="62"/>
                    <a:pt x="120" y="64"/>
                    <a:pt x="115" y="68"/>
                  </a:cubicBezTo>
                  <a:cubicBezTo>
                    <a:pt x="113" y="69"/>
                    <a:pt x="111" y="71"/>
                    <a:pt x="108" y="74"/>
                  </a:cubicBezTo>
                  <a:cubicBezTo>
                    <a:pt x="106" y="76"/>
                    <a:pt x="103" y="79"/>
                    <a:pt x="101" y="82"/>
                  </a:cubicBezTo>
                  <a:cubicBezTo>
                    <a:pt x="98" y="85"/>
                    <a:pt x="95" y="89"/>
                    <a:pt x="93" y="93"/>
                  </a:cubicBezTo>
                  <a:cubicBezTo>
                    <a:pt x="89" y="97"/>
                    <a:pt x="85" y="102"/>
                    <a:pt x="82" y="106"/>
                  </a:cubicBezTo>
                  <a:cubicBezTo>
                    <a:pt x="82" y="106"/>
                    <a:pt x="82" y="106"/>
                    <a:pt x="82" y="106"/>
                  </a:cubicBezTo>
                  <a:cubicBezTo>
                    <a:pt x="81" y="107"/>
                    <a:pt x="79" y="108"/>
                    <a:pt x="76" y="111"/>
                  </a:cubicBezTo>
                  <a:cubicBezTo>
                    <a:pt x="75" y="112"/>
                    <a:pt x="74" y="114"/>
                    <a:pt x="72" y="115"/>
                  </a:cubicBezTo>
                  <a:cubicBezTo>
                    <a:pt x="71" y="117"/>
                    <a:pt x="69" y="119"/>
                    <a:pt x="68" y="121"/>
                  </a:cubicBezTo>
                  <a:cubicBezTo>
                    <a:pt x="65" y="125"/>
                    <a:pt x="63" y="131"/>
                    <a:pt x="60" y="137"/>
                  </a:cubicBezTo>
                  <a:close/>
                  <a:moveTo>
                    <a:pt x="67" y="367"/>
                  </a:moveTo>
                  <a:cubicBezTo>
                    <a:pt x="67" y="373"/>
                    <a:pt x="67" y="376"/>
                    <a:pt x="67" y="378"/>
                  </a:cubicBezTo>
                  <a:cubicBezTo>
                    <a:pt x="67" y="373"/>
                    <a:pt x="67" y="369"/>
                    <a:pt x="67" y="365"/>
                  </a:cubicBezTo>
                  <a:cubicBezTo>
                    <a:pt x="67" y="366"/>
                    <a:pt x="67" y="366"/>
                    <a:pt x="67" y="367"/>
                  </a:cubicBezTo>
                  <a:close/>
                  <a:moveTo>
                    <a:pt x="64" y="483"/>
                  </a:moveTo>
                  <a:cubicBezTo>
                    <a:pt x="63" y="477"/>
                    <a:pt x="63" y="477"/>
                    <a:pt x="63" y="477"/>
                  </a:cubicBezTo>
                  <a:cubicBezTo>
                    <a:pt x="64" y="451"/>
                    <a:pt x="65" y="427"/>
                    <a:pt x="65" y="404"/>
                  </a:cubicBezTo>
                  <a:cubicBezTo>
                    <a:pt x="66" y="413"/>
                    <a:pt x="67" y="421"/>
                    <a:pt x="67" y="431"/>
                  </a:cubicBezTo>
                  <a:cubicBezTo>
                    <a:pt x="67" y="429"/>
                    <a:pt x="68" y="427"/>
                    <a:pt x="68" y="424"/>
                  </a:cubicBezTo>
                  <a:cubicBezTo>
                    <a:pt x="68" y="482"/>
                    <a:pt x="68" y="482"/>
                    <a:pt x="68" y="482"/>
                  </a:cubicBezTo>
                  <a:cubicBezTo>
                    <a:pt x="66" y="474"/>
                    <a:pt x="66" y="463"/>
                    <a:pt x="66" y="452"/>
                  </a:cubicBezTo>
                  <a:cubicBezTo>
                    <a:pt x="66" y="453"/>
                    <a:pt x="65" y="465"/>
                    <a:pt x="64" y="483"/>
                  </a:cubicBezTo>
                  <a:close/>
                  <a:moveTo>
                    <a:pt x="554" y="835"/>
                  </a:moveTo>
                  <a:cubicBezTo>
                    <a:pt x="556" y="834"/>
                    <a:pt x="558" y="834"/>
                    <a:pt x="560" y="833"/>
                  </a:cubicBezTo>
                  <a:cubicBezTo>
                    <a:pt x="574" y="833"/>
                    <a:pt x="574" y="833"/>
                    <a:pt x="574" y="833"/>
                  </a:cubicBezTo>
                  <a:cubicBezTo>
                    <a:pt x="573" y="835"/>
                    <a:pt x="572" y="837"/>
                    <a:pt x="554" y="835"/>
                  </a:cubicBezTo>
                  <a:close/>
                  <a:moveTo>
                    <a:pt x="582" y="833"/>
                  </a:moveTo>
                  <a:cubicBezTo>
                    <a:pt x="595" y="833"/>
                    <a:pt x="595" y="833"/>
                    <a:pt x="595" y="833"/>
                  </a:cubicBezTo>
                  <a:cubicBezTo>
                    <a:pt x="592" y="834"/>
                    <a:pt x="589" y="834"/>
                    <a:pt x="585" y="834"/>
                  </a:cubicBezTo>
                  <a:cubicBezTo>
                    <a:pt x="584" y="834"/>
                    <a:pt x="583" y="833"/>
                    <a:pt x="582" y="833"/>
                  </a:cubicBezTo>
                  <a:close/>
                  <a:moveTo>
                    <a:pt x="1380" y="349"/>
                  </a:moveTo>
                  <a:cubicBezTo>
                    <a:pt x="1380" y="341"/>
                    <a:pt x="1380" y="341"/>
                    <a:pt x="1380" y="341"/>
                  </a:cubicBezTo>
                  <a:cubicBezTo>
                    <a:pt x="1381" y="346"/>
                    <a:pt x="1381" y="351"/>
                    <a:pt x="1382" y="354"/>
                  </a:cubicBezTo>
                  <a:lnTo>
                    <a:pt x="1380" y="34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4" name="Freeform 31"/>
            <p:cNvSpPr/>
            <p:nvPr/>
          </p:nvSpPr>
          <p:spPr bwMode="auto">
            <a:xfrm>
              <a:off x="2235201" y="1004888"/>
              <a:ext cx="317500" cy="36512"/>
            </a:xfrm>
            <a:custGeom>
              <a:avLst/>
              <a:gdLst>
                <a:gd name="T0" fmla="*/ 168 w 225"/>
                <a:gd name="T1" fmla="*/ 15 h 25"/>
                <a:gd name="T2" fmla="*/ 157 w 225"/>
                <a:gd name="T3" fmla="*/ 18 h 25"/>
                <a:gd name="T4" fmla="*/ 193 w 225"/>
                <a:gd name="T5" fmla="*/ 14 h 25"/>
                <a:gd name="T6" fmla="*/ 197 w 225"/>
                <a:gd name="T7" fmla="*/ 16 h 25"/>
                <a:gd name="T8" fmla="*/ 216 w 225"/>
                <a:gd name="T9" fmla="*/ 7 h 25"/>
                <a:gd name="T10" fmla="*/ 210 w 225"/>
                <a:gd name="T11" fmla="*/ 9 h 25"/>
                <a:gd name="T12" fmla="*/ 197 w 225"/>
                <a:gd name="T13" fmla="*/ 5 h 25"/>
                <a:gd name="T14" fmla="*/ 135 w 225"/>
                <a:gd name="T15" fmla="*/ 12 h 25"/>
                <a:gd name="T16" fmla="*/ 179 w 225"/>
                <a:gd name="T17" fmla="*/ 6 h 25"/>
                <a:gd name="T18" fmla="*/ 177 w 225"/>
                <a:gd name="T19" fmla="*/ 2 h 25"/>
                <a:gd name="T20" fmla="*/ 214 w 225"/>
                <a:gd name="T21" fmla="*/ 1 h 25"/>
                <a:gd name="T22" fmla="*/ 196 w 225"/>
                <a:gd name="T23" fmla="*/ 2 h 25"/>
                <a:gd name="T24" fmla="*/ 196 w 225"/>
                <a:gd name="T25" fmla="*/ 0 h 25"/>
                <a:gd name="T26" fmla="*/ 155 w 225"/>
                <a:gd name="T27" fmla="*/ 1 h 25"/>
                <a:gd name="T28" fmla="*/ 106 w 225"/>
                <a:gd name="T29" fmla="*/ 7 h 25"/>
                <a:gd name="T30" fmla="*/ 107 w 225"/>
                <a:gd name="T31" fmla="*/ 6 h 25"/>
                <a:gd name="T32" fmla="*/ 40 w 225"/>
                <a:gd name="T33" fmla="*/ 5 h 25"/>
                <a:gd name="T34" fmla="*/ 80 w 225"/>
                <a:gd name="T35" fmla="*/ 11 h 25"/>
                <a:gd name="T36" fmla="*/ 66 w 225"/>
                <a:gd name="T37" fmla="*/ 14 h 25"/>
                <a:gd name="T38" fmla="*/ 26 w 225"/>
                <a:gd name="T39" fmla="*/ 13 h 25"/>
                <a:gd name="T40" fmla="*/ 39 w 225"/>
                <a:gd name="T41" fmla="*/ 15 h 25"/>
                <a:gd name="T42" fmla="*/ 2 w 225"/>
                <a:gd name="T43" fmla="*/ 20 h 25"/>
                <a:gd name="T44" fmla="*/ 39 w 225"/>
                <a:gd name="T45" fmla="*/ 21 h 25"/>
                <a:gd name="T46" fmla="*/ 30 w 225"/>
                <a:gd name="T47" fmla="*/ 25 h 25"/>
                <a:gd name="T48" fmla="*/ 69 w 225"/>
                <a:gd name="T49" fmla="*/ 21 h 25"/>
                <a:gd name="T50" fmla="*/ 94 w 225"/>
                <a:gd name="T51" fmla="*/ 10 h 25"/>
                <a:gd name="T52" fmla="*/ 110 w 225"/>
                <a:gd name="T53" fmla="*/ 21 h 25"/>
                <a:gd name="T54" fmla="*/ 168 w 225"/>
                <a:gd name="T55" fmla="*/ 1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5" h="25">
                  <a:moveTo>
                    <a:pt x="168" y="15"/>
                  </a:moveTo>
                  <a:cubicBezTo>
                    <a:pt x="157" y="18"/>
                    <a:pt x="157" y="18"/>
                    <a:pt x="157" y="18"/>
                  </a:cubicBezTo>
                  <a:cubicBezTo>
                    <a:pt x="177" y="18"/>
                    <a:pt x="185" y="15"/>
                    <a:pt x="193" y="14"/>
                  </a:cubicBezTo>
                  <a:cubicBezTo>
                    <a:pt x="192" y="14"/>
                    <a:pt x="194" y="15"/>
                    <a:pt x="197" y="16"/>
                  </a:cubicBezTo>
                  <a:cubicBezTo>
                    <a:pt x="215" y="15"/>
                    <a:pt x="225" y="10"/>
                    <a:pt x="216" y="7"/>
                  </a:cubicBezTo>
                  <a:cubicBezTo>
                    <a:pt x="210" y="9"/>
                    <a:pt x="210" y="9"/>
                    <a:pt x="210" y="9"/>
                  </a:cubicBezTo>
                  <a:cubicBezTo>
                    <a:pt x="197" y="5"/>
                    <a:pt x="197" y="5"/>
                    <a:pt x="197" y="5"/>
                  </a:cubicBezTo>
                  <a:cubicBezTo>
                    <a:pt x="192" y="13"/>
                    <a:pt x="155" y="8"/>
                    <a:pt x="135" y="12"/>
                  </a:cubicBezTo>
                  <a:cubicBezTo>
                    <a:pt x="149" y="8"/>
                    <a:pt x="161" y="1"/>
                    <a:pt x="179" y="6"/>
                  </a:cubicBezTo>
                  <a:cubicBezTo>
                    <a:pt x="177" y="2"/>
                    <a:pt x="177" y="2"/>
                    <a:pt x="177" y="2"/>
                  </a:cubicBezTo>
                  <a:cubicBezTo>
                    <a:pt x="192" y="1"/>
                    <a:pt x="205" y="5"/>
                    <a:pt x="214" y="1"/>
                  </a:cubicBezTo>
                  <a:cubicBezTo>
                    <a:pt x="196" y="2"/>
                    <a:pt x="196" y="2"/>
                    <a:pt x="196" y="2"/>
                  </a:cubicBezTo>
                  <a:cubicBezTo>
                    <a:pt x="196" y="0"/>
                    <a:pt x="196" y="0"/>
                    <a:pt x="196" y="0"/>
                  </a:cubicBezTo>
                  <a:cubicBezTo>
                    <a:pt x="183" y="0"/>
                    <a:pt x="166" y="4"/>
                    <a:pt x="155" y="1"/>
                  </a:cubicBezTo>
                  <a:cubicBezTo>
                    <a:pt x="144" y="4"/>
                    <a:pt x="134" y="8"/>
                    <a:pt x="106" y="7"/>
                  </a:cubicBezTo>
                  <a:cubicBezTo>
                    <a:pt x="107" y="6"/>
                    <a:pt x="107" y="6"/>
                    <a:pt x="107" y="6"/>
                  </a:cubicBezTo>
                  <a:cubicBezTo>
                    <a:pt x="88" y="14"/>
                    <a:pt x="54" y="2"/>
                    <a:pt x="40" y="5"/>
                  </a:cubicBezTo>
                  <a:cubicBezTo>
                    <a:pt x="31" y="12"/>
                    <a:pt x="71" y="8"/>
                    <a:pt x="80" y="11"/>
                  </a:cubicBezTo>
                  <a:cubicBezTo>
                    <a:pt x="68" y="14"/>
                    <a:pt x="56" y="10"/>
                    <a:pt x="66" y="14"/>
                  </a:cubicBezTo>
                  <a:cubicBezTo>
                    <a:pt x="38" y="18"/>
                    <a:pt x="49" y="8"/>
                    <a:pt x="26" y="13"/>
                  </a:cubicBezTo>
                  <a:cubicBezTo>
                    <a:pt x="39" y="15"/>
                    <a:pt x="39" y="15"/>
                    <a:pt x="39" y="15"/>
                  </a:cubicBezTo>
                  <a:cubicBezTo>
                    <a:pt x="29" y="18"/>
                    <a:pt x="12" y="16"/>
                    <a:pt x="2" y="20"/>
                  </a:cubicBezTo>
                  <a:cubicBezTo>
                    <a:pt x="0" y="25"/>
                    <a:pt x="19" y="19"/>
                    <a:pt x="39" y="21"/>
                  </a:cubicBezTo>
                  <a:cubicBezTo>
                    <a:pt x="30" y="25"/>
                    <a:pt x="30" y="25"/>
                    <a:pt x="30" y="25"/>
                  </a:cubicBezTo>
                  <a:cubicBezTo>
                    <a:pt x="69" y="21"/>
                    <a:pt x="69" y="21"/>
                    <a:pt x="69" y="21"/>
                  </a:cubicBezTo>
                  <a:cubicBezTo>
                    <a:pt x="81" y="15"/>
                    <a:pt x="70" y="15"/>
                    <a:pt x="94" y="10"/>
                  </a:cubicBezTo>
                  <a:cubicBezTo>
                    <a:pt x="103" y="13"/>
                    <a:pt x="109" y="17"/>
                    <a:pt x="110" y="21"/>
                  </a:cubicBezTo>
                  <a:cubicBezTo>
                    <a:pt x="119" y="17"/>
                    <a:pt x="142" y="15"/>
                    <a:pt x="168"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5" name="Freeform 32"/>
            <p:cNvSpPr/>
            <p:nvPr/>
          </p:nvSpPr>
          <p:spPr bwMode="auto">
            <a:xfrm>
              <a:off x="2390776" y="103505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6" name="Freeform 33"/>
            <p:cNvSpPr/>
            <p:nvPr/>
          </p:nvSpPr>
          <p:spPr bwMode="auto">
            <a:xfrm>
              <a:off x="3687763" y="1576388"/>
              <a:ext cx="0" cy="1587"/>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7" name="Freeform 34"/>
            <p:cNvSpPr/>
            <p:nvPr/>
          </p:nvSpPr>
          <p:spPr bwMode="auto">
            <a:xfrm>
              <a:off x="3662363" y="1666875"/>
              <a:ext cx="6350" cy="41275"/>
            </a:xfrm>
            <a:custGeom>
              <a:avLst/>
              <a:gdLst>
                <a:gd name="T0" fmla="*/ 0 w 4"/>
                <a:gd name="T1" fmla="*/ 9 h 29"/>
                <a:gd name="T2" fmla="*/ 4 w 4"/>
                <a:gd name="T3" fmla="*/ 26 h 29"/>
                <a:gd name="T4" fmla="*/ 0 w 4"/>
                <a:gd name="T5" fmla="*/ 9 h 29"/>
              </a:gdLst>
              <a:ahLst/>
              <a:cxnLst>
                <a:cxn ang="0">
                  <a:pos x="T0" y="T1"/>
                </a:cxn>
                <a:cxn ang="0">
                  <a:pos x="T2" y="T3"/>
                </a:cxn>
                <a:cxn ang="0">
                  <a:pos x="T4" y="T5"/>
                </a:cxn>
              </a:cxnLst>
              <a:rect l="0" t="0" r="r" b="b"/>
              <a:pathLst>
                <a:path w="4" h="29">
                  <a:moveTo>
                    <a:pt x="0" y="9"/>
                  </a:moveTo>
                  <a:cubicBezTo>
                    <a:pt x="2" y="15"/>
                    <a:pt x="1" y="29"/>
                    <a:pt x="4" y="26"/>
                  </a:cubicBezTo>
                  <a:cubicBezTo>
                    <a:pt x="1" y="27"/>
                    <a:pt x="4" y="0"/>
                    <a:pt x="0"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8" name="Freeform 35"/>
            <p:cNvSpPr/>
            <p:nvPr/>
          </p:nvSpPr>
          <p:spPr bwMode="auto">
            <a:xfrm>
              <a:off x="3660776" y="1711325"/>
              <a:ext cx="0" cy="3175"/>
            </a:xfrm>
            <a:custGeom>
              <a:avLst/>
              <a:gdLst>
                <a:gd name="T0" fmla="*/ 0 h 2"/>
                <a:gd name="T1" fmla="*/ 2 h 2"/>
                <a:gd name="T2" fmla="*/ 0 h 2"/>
              </a:gdLst>
              <a:ahLst/>
              <a:cxnLst>
                <a:cxn ang="0">
                  <a:pos x="0" y="T0"/>
                </a:cxn>
                <a:cxn ang="0">
                  <a:pos x="0" y="T1"/>
                </a:cxn>
                <a:cxn ang="0">
                  <a:pos x="0" y="T2"/>
                </a:cxn>
              </a:cxnLst>
              <a:rect l="0" t="0" r="r" b="b"/>
              <a:pathLst>
                <a:path h="2">
                  <a:moveTo>
                    <a:pt x="0" y="0"/>
                  </a:moveTo>
                  <a:cubicBezTo>
                    <a:pt x="0" y="2"/>
                    <a:pt x="0" y="2"/>
                    <a:pt x="0" y="2"/>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9" name="Freeform 36"/>
            <p:cNvSpPr/>
            <p:nvPr/>
          </p:nvSpPr>
          <p:spPr bwMode="auto">
            <a:xfrm>
              <a:off x="3657601" y="1689100"/>
              <a:ext cx="3175" cy="22225"/>
            </a:xfrm>
            <a:custGeom>
              <a:avLst/>
              <a:gdLst>
                <a:gd name="T0" fmla="*/ 0 w 2"/>
                <a:gd name="T1" fmla="*/ 11 h 16"/>
                <a:gd name="T2" fmla="*/ 2 w 2"/>
                <a:gd name="T3" fmla="*/ 16 h 16"/>
                <a:gd name="T4" fmla="*/ 1 w 2"/>
                <a:gd name="T5" fmla="*/ 0 h 16"/>
                <a:gd name="T6" fmla="*/ 0 w 2"/>
                <a:gd name="T7" fmla="*/ 11 h 16"/>
              </a:gdLst>
              <a:ahLst/>
              <a:cxnLst>
                <a:cxn ang="0">
                  <a:pos x="T0" y="T1"/>
                </a:cxn>
                <a:cxn ang="0">
                  <a:pos x="T2" y="T3"/>
                </a:cxn>
                <a:cxn ang="0">
                  <a:pos x="T4" y="T5"/>
                </a:cxn>
                <a:cxn ang="0">
                  <a:pos x="T6" y="T7"/>
                </a:cxn>
              </a:cxnLst>
              <a:rect l="0" t="0" r="r" b="b"/>
              <a:pathLst>
                <a:path w="2" h="16">
                  <a:moveTo>
                    <a:pt x="0" y="11"/>
                  </a:moveTo>
                  <a:cubicBezTo>
                    <a:pt x="0" y="12"/>
                    <a:pt x="2" y="12"/>
                    <a:pt x="2" y="16"/>
                  </a:cubicBezTo>
                  <a:cubicBezTo>
                    <a:pt x="1" y="0"/>
                    <a:pt x="1" y="0"/>
                    <a:pt x="1" y="0"/>
                  </a:cubicBezTo>
                  <a:lnTo>
                    <a:pt x="0"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0" name="Freeform 37"/>
            <p:cNvSpPr/>
            <p:nvPr/>
          </p:nvSpPr>
          <p:spPr bwMode="auto">
            <a:xfrm>
              <a:off x="3709988" y="1230313"/>
              <a:ext cx="6350" cy="22225"/>
            </a:xfrm>
            <a:custGeom>
              <a:avLst/>
              <a:gdLst>
                <a:gd name="T0" fmla="*/ 1 w 4"/>
                <a:gd name="T1" fmla="*/ 0 h 16"/>
                <a:gd name="T2" fmla="*/ 1 w 4"/>
                <a:gd name="T3" fmla="*/ 16 h 16"/>
                <a:gd name="T4" fmla="*/ 1 w 4"/>
                <a:gd name="T5" fmla="*/ 0 h 16"/>
              </a:gdLst>
              <a:ahLst/>
              <a:cxnLst>
                <a:cxn ang="0">
                  <a:pos x="T0" y="T1"/>
                </a:cxn>
                <a:cxn ang="0">
                  <a:pos x="T2" y="T3"/>
                </a:cxn>
                <a:cxn ang="0">
                  <a:pos x="T4" y="T5"/>
                </a:cxn>
              </a:cxnLst>
              <a:rect l="0" t="0" r="r" b="b"/>
              <a:pathLst>
                <a:path w="4" h="16">
                  <a:moveTo>
                    <a:pt x="1" y="0"/>
                  </a:moveTo>
                  <a:cubicBezTo>
                    <a:pt x="0" y="5"/>
                    <a:pt x="0" y="10"/>
                    <a:pt x="1" y="16"/>
                  </a:cubicBezTo>
                  <a:cubicBezTo>
                    <a:pt x="4" y="15"/>
                    <a:pt x="1" y="5"/>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1" name="Freeform 38"/>
            <p:cNvSpPr/>
            <p:nvPr/>
          </p:nvSpPr>
          <p:spPr bwMode="auto">
            <a:xfrm>
              <a:off x="3019426" y="2232025"/>
              <a:ext cx="161925" cy="1587"/>
            </a:xfrm>
            <a:custGeom>
              <a:avLst/>
              <a:gdLst>
                <a:gd name="T0" fmla="*/ 114 w 114"/>
                <a:gd name="T1" fmla="*/ 0 h 2"/>
                <a:gd name="T2" fmla="*/ 0 w 114"/>
                <a:gd name="T3" fmla="*/ 2 h 2"/>
                <a:gd name="T4" fmla="*/ 114 w 114"/>
                <a:gd name="T5" fmla="*/ 0 h 2"/>
              </a:gdLst>
              <a:ahLst/>
              <a:cxnLst>
                <a:cxn ang="0">
                  <a:pos x="T0" y="T1"/>
                </a:cxn>
                <a:cxn ang="0">
                  <a:pos x="T2" y="T3"/>
                </a:cxn>
                <a:cxn ang="0">
                  <a:pos x="T4" y="T5"/>
                </a:cxn>
              </a:cxnLst>
              <a:rect l="0" t="0" r="r" b="b"/>
              <a:pathLst>
                <a:path w="114" h="2">
                  <a:moveTo>
                    <a:pt x="114" y="0"/>
                  </a:moveTo>
                  <a:cubicBezTo>
                    <a:pt x="81" y="0"/>
                    <a:pt x="51" y="1"/>
                    <a:pt x="0" y="2"/>
                  </a:cubicBezTo>
                  <a:lnTo>
                    <a:pt x="11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2" name="Freeform 39"/>
            <p:cNvSpPr/>
            <p:nvPr/>
          </p:nvSpPr>
          <p:spPr bwMode="auto">
            <a:xfrm>
              <a:off x="3206751" y="1027113"/>
              <a:ext cx="125413" cy="19050"/>
            </a:xfrm>
            <a:custGeom>
              <a:avLst/>
              <a:gdLst>
                <a:gd name="T0" fmla="*/ 0 w 89"/>
                <a:gd name="T1" fmla="*/ 8 h 14"/>
                <a:gd name="T2" fmla="*/ 13 w 89"/>
                <a:gd name="T3" fmla="*/ 14 h 14"/>
                <a:gd name="T4" fmla="*/ 89 w 89"/>
                <a:gd name="T5" fmla="*/ 6 h 14"/>
                <a:gd name="T6" fmla="*/ 0 w 89"/>
                <a:gd name="T7" fmla="*/ 8 h 14"/>
              </a:gdLst>
              <a:ahLst/>
              <a:cxnLst>
                <a:cxn ang="0">
                  <a:pos x="T0" y="T1"/>
                </a:cxn>
                <a:cxn ang="0">
                  <a:pos x="T2" y="T3"/>
                </a:cxn>
                <a:cxn ang="0">
                  <a:pos x="T4" y="T5"/>
                </a:cxn>
                <a:cxn ang="0">
                  <a:pos x="T6" y="T7"/>
                </a:cxn>
              </a:cxnLst>
              <a:rect l="0" t="0" r="r" b="b"/>
              <a:pathLst>
                <a:path w="89" h="14">
                  <a:moveTo>
                    <a:pt x="0" y="8"/>
                  </a:moveTo>
                  <a:cubicBezTo>
                    <a:pt x="13" y="14"/>
                    <a:pt x="13" y="14"/>
                    <a:pt x="13" y="14"/>
                  </a:cubicBezTo>
                  <a:cubicBezTo>
                    <a:pt x="44" y="11"/>
                    <a:pt x="58" y="7"/>
                    <a:pt x="89" y="6"/>
                  </a:cubicBezTo>
                  <a:cubicBezTo>
                    <a:pt x="48" y="0"/>
                    <a:pt x="35" y="14"/>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3" name="Freeform 40"/>
            <p:cNvSpPr/>
            <p:nvPr/>
          </p:nvSpPr>
          <p:spPr bwMode="auto">
            <a:xfrm>
              <a:off x="3208338" y="1016000"/>
              <a:ext cx="46038" cy="12700"/>
            </a:xfrm>
            <a:custGeom>
              <a:avLst/>
              <a:gdLst>
                <a:gd name="T0" fmla="*/ 4 w 33"/>
                <a:gd name="T1" fmla="*/ 9 h 9"/>
                <a:gd name="T2" fmla="*/ 33 w 33"/>
                <a:gd name="T3" fmla="*/ 5 h 9"/>
                <a:gd name="T4" fmla="*/ 23 w 33"/>
                <a:gd name="T5" fmla="*/ 0 h 9"/>
                <a:gd name="T6" fmla="*/ 4 w 33"/>
                <a:gd name="T7" fmla="*/ 9 h 9"/>
              </a:gdLst>
              <a:ahLst/>
              <a:cxnLst>
                <a:cxn ang="0">
                  <a:pos x="T0" y="T1"/>
                </a:cxn>
                <a:cxn ang="0">
                  <a:pos x="T2" y="T3"/>
                </a:cxn>
                <a:cxn ang="0">
                  <a:pos x="T4" y="T5"/>
                </a:cxn>
                <a:cxn ang="0">
                  <a:pos x="T6" y="T7"/>
                </a:cxn>
              </a:cxnLst>
              <a:rect l="0" t="0" r="r" b="b"/>
              <a:pathLst>
                <a:path w="33" h="9">
                  <a:moveTo>
                    <a:pt x="4" y="9"/>
                  </a:moveTo>
                  <a:cubicBezTo>
                    <a:pt x="25" y="8"/>
                    <a:pt x="14" y="5"/>
                    <a:pt x="33" y="5"/>
                  </a:cubicBezTo>
                  <a:cubicBezTo>
                    <a:pt x="23" y="0"/>
                    <a:pt x="23" y="0"/>
                    <a:pt x="23" y="0"/>
                  </a:cubicBezTo>
                  <a:cubicBezTo>
                    <a:pt x="28" y="5"/>
                    <a:pt x="0" y="6"/>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4" name="Freeform 41"/>
            <p:cNvSpPr/>
            <p:nvPr/>
          </p:nvSpPr>
          <p:spPr bwMode="auto">
            <a:xfrm>
              <a:off x="3025776" y="1019175"/>
              <a:ext cx="20638" cy="3175"/>
            </a:xfrm>
            <a:custGeom>
              <a:avLst/>
              <a:gdLst>
                <a:gd name="T0" fmla="*/ 13 w 13"/>
                <a:gd name="T1" fmla="*/ 1 h 2"/>
                <a:gd name="T2" fmla="*/ 0 w 13"/>
                <a:gd name="T3" fmla="*/ 0 h 2"/>
                <a:gd name="T4" fmla="*/ 11 w 13"/>
                <a:gd name="T5" fmla="*/ 2 h 2"/>
                <a:gd name="T6" fmla="*/ 13 w 13"/>
                <a:gd name="T7" fmla="*/ 1 h 2"/>
              </a:gdLst>
              <a:ahLst/>
              <a:cxnLst>
                <a:cxn ang="0">
                  <a:pos x="T0" y="T1"/>
                </a:cxn>
                <a:cxn ang="0">
                  <a:pos x="T2" y="T3"/>
                </a:cxn>
                <a:cxn ang="0">
                  <a:pos x="T4" y="T5"/>
                </a:cxn>
                <a:cxn ang="0">
                  <a:pos x="T6" y="T7"/>
                </a:cxn>
              </a:cxnLst>
              <a:rect l="0" t="0" r="r" b="b"/>
              <a:pathLst>
                <a:path w="13" h="2">
                  <a:moveTo>
                    <a:pt x="13" y="1"/>
                  </a:moveTo>
                  <a:lnTo>
                    <a:pt x="0" y="0"/>
                  </a:lnTo>
                  <a:lnTo>
                    <a:pt x="11" y="2"/>
                  </a:lnTo>
                  <a:lnTo>
                    <a:pt x="13"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5" name="Freeform 42"/>
            <p:cNvSpPr/>
            <p:nvPr/>
          </p:nvSpPr>
          <p:spPr bwMode="auto">
            <a:xfrm>
              <a:off x="2887663" y="1019175"/>
              <a:ext cx="23813" cy="4762"/>
            </a:xfrm>
            <a:custGeom>
              <a:avLst/>
              <a:gdLst>
                <a:gd name="T0" fmla="*/ 1 w 15"/>
                <a:gd name="T1" fmla="*/ 3 h 3"/>
                <a:gd name="T2" fmla="*/ 15 w 15"/>
                <a:gd name="T3" fmla="*/ 1 h 3"/>
                <a:gd name="T4" fmla="*/ 14 w 15"/>
                <a:gd name="T5" fmla="*/ 0 h 3"/>
                <a:gd name="T6" fmla="*/ 0 w 15"/>
                <a:gd name="T7" fmla="*/ 2 h 3"/>
                <a:gd name="T8" fmla="*/ 1 w 15"/>
                <a:gd name="T9" fmla="*/ 3 h 3"/>
              </a:gdLst>
              <a:ahLst/>
              <a:cxnLst>
                <a:cxn ang="0">
                  <a:pos x="T0" y="T1"/>
                </a:cxn>
                <a:cxn ang="0">
                  <a:pos x="T2" y="T3"/>
                </a:cxn>
                <a:cxn ang="0">
                  <a:pos x="T4" y="T5"/>
                </a:cxn>
                <a:cxn ang="0">
                  <a:pos x="T6" y="T7"/>
                </a:cxn>
                <a:cxn ang="0">
                  <a:pos x="T8" y="T9"/>
                </a:cxn>
              </a:cxnLst>
              <a:rect l="0" t="0" r="r" b="b"/>
              <a:pathLst>
                <a:path w="15" h="3">
                  <a:moveTo>
                    <a:pt x="1" y="3"/>
                  </a:moveTo>
                  <a:lnTo>
                    <a:pt x="15" y="1"/>
                  </a:lnTo>
                  <a:lnTo>
                    <a:pt x="14" y="0"/>
                  </a:lnTo>
                  <a:lnTo>
                    <a:pt x="0" y="2"/>
                  </a:lnTo>
                  <a:lnTo>
                    <a:pt x="1"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6" name="Freeform 43"/>
            <p:cNvSpPr/>
            <p:nvPr/>
          </p:nvSpPr>
          <p:spPr bwMode="auto">
            <a:xfrm>
              <a:off x="2351088" y="1001713"/>
              <a:ext cx="80963" cy="9525"/>
            </a:xfrm>
            <a:custGeom>
              <a:avLst/>
              <a:gdLst>
                <a:gd name="T0" fmla="*/ 26 w 57"/>
                <a:gd name="T1" fmla="*/ 7 h 7"/>
                <a:gd name="T2" fmla="*/ 57 w 57"/>
                <a:gd name="T3" fmla="*/ 1 h 7"/>
                <a:gd name="T4" fmla="*/ 0 w 57"/>
                <a:gd name="T5" fmla="*/ 2 h 7"/>
                <a:gd name="T6" fmla="*/ 26 w 57"/>
                <a:gd name="T7" fmla="*/ 7 h 7"/>
              </a:gdLst>
              <a:ahLst/>
              <a:cxnLst>
                <a:cxn ang="0">
                  <a:pos x="T0" y="T1"/>
                </a:cxn>
                <a:cxn ang="0">
                  <a:pos x="T2" y="T3"/>
                </a:cxn>
                <a:cxn ang="0">
                  <a:pos x="T4" y="T5"/>
                </a:cxn>
                <a:cxn ang="0">
                  <a:pos x="T6" y="T7"/>
                </a:cxn>
              </a:cxnLst>
              <a:rect l="0" t="0" r="r" b="b"/>
              <a:pathLst>
                <a:path w="57" h="7">
                  <a:moveTo>
                    <a:pt x="26" y="7"/>
                  </a:moveTo>
                  <a:cubicBezTo>
                    <a:pt x="47" y="7"/>
                    <a:pt x="44" y="2"/>
                    <a:pt x="57" y="1"/>
                  </a:cubicBezTo>
                  <a:cubicBezTo>
                    <a:pt x="33" y="2"/>
                    <a:pt x="28" y="0"/>
                    <a:pt x="0" y="2"/>
                  </a:cubicBezTo>
                  <a:cubicBezTo>
                    <a:pt x="22" y="3"/>
                    <a:pt x="27" y="4"/>
                    <a:pt x="26"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7" name="Freeform 44"/>
            <p:cNvSpPr/>
            <p:nvPr/>
          </p:nvSpPr>
          <p:spPr bwMode="auto">
            <a:xfrm>
              <a:off x="2432051" y="1003300"/>
              <a:ext cx="11113" cy="0"/>
            </a:xfrm>
            <a:custGeom>
              <a:avLst/>
              <a:gdLst>
                <a:gd name="T0" fmla="*/ 0 w 8"/>
                <a:gd name="T1" fmla="*/ 8 w 8"/>
                <a:gd name="T2" fmla="*/ 0 w 8"/>
              </a:gdLst>
              <a:ahLst/>
              <a:cxnLst>
                <a:cxn ang="0">
                  <a:pos x="T0" y="0"/>
                </a:cxn>
                <a:cxn ang="0">
                  <a:pos x="T1" y="0"/>
                </a:cxn>
                <a:cxn ang="0">
                  <a:pos x="T2" y="0"/>
                </a:cxn>
              </a:cxnLst>
              <a:rect l="0" t="0" r="r" b="b"/>
              <a:pathLst>
                <a:path w="8">
                  <a:moveTo>
                    <a:pt x="0" y="0"/>
                  </a:moveTo>
                  <a:cubicBezTo>
                    <a:pt x="2" y="0"/>
                    <a:pt x="5" y="0"/>
                    <a:pt x="8" y="0"/>
                  </a:cubicBezTo>
                  <a:cubicBezTo>
                    <a:pt x="4" y="0"/>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8" name="Freeform 45"/>
            <p:cNvSpPr/>
            <p:nvPr/>
          </p:nvSpPr>
          <p:spPr bwMode="auto">
            <a:xfrm>
              <a:off x="2298701" y="998538"/>
              <a:ext cx="26988" cy="4762"/>
            </a:xfrm>
            <a:custGeom>
              <a:avLst/>
              <a:gdLst>
                <a:gd name="T0" fmla="*/ 4 w 19"/>
                <a:gd name="T1" fmla="*/ 2 h 3"/>
                <a:gd name="T2" fmla="*/ 18 w 19"/>
                <a:gd name="T3" fmla="*/ 3 h 3"/>
                <a:gd name="T4" fmla="*/ 4 w 19"/>
                <a:gd name="T5" fmla="*/ 2 h 3"/>
              </a:gdLst>
              <a:ahLst/>
              <a:cxnLst>
                <a:cxn ang="0">
                  <a:pos x="T0" y="T1"/>
                </a:cxn>
                <a:cxn ang="0">
                  <a:pos x="T2" y="T3"/>
                </a:cxn>
                <a:cxn ang="0">
                  <a:pos x="T4" y="T5"/>
                </a:cxn>
              </a:cxnLst>
              <a:rect l="0" t="0" r="r" b="b"/>
              <a:pathLst>
                <a:path w="19" h="3">
                  <a:moveTo>
                    <a:pt x="4" y="2"/>
                  </a:moveTo>
                  <a:cubicBezTo>
                    <a:pt x="8" y="2"/>
                    <a:pt x="15" y="2"/>
                    <a:pt x="18" y="3"/>
                  </a:cubicBezTo>
                  <a:cubicBezTo>
                    <a:pt x="19" y="0"/>
                    <a:pt x="0" y="2"/>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9" name="Freeform 46"/>
            <p:cNvSpPr/>
            <p:nvPr/>
          </p:nvSpPr>
          <p:spPr bwMode="auto">
            <a:xfrm>
              <a:off x="2452688" y="1084263"/>
              <a:ext cx="3175"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1" y="0"/>
                    <a:pt x="2" y="0"/>
                    <a:pt x="2" y="0"/>
                  </a:cubicBezTo>
                  <a:cubicBezTo>
                    <a:pt x="2"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0" name="Freeform 47"/>
            <p:cNvSpPr/>
            <p:nvPr/>
          </p:nvSpPr>
          <p:spPr bwMode="auto">
            <a:xfrm>
              <a:off x="2424113" y="1076325"/>
              <a:ext cx="28575" cy="7937"/>
            </a:xfrm>
            <a:custGeom>
              <a:avLst/>
              <a:gdLst>
                <a:gd name="T0" fmla="*/ 0 w 20"/>
                <a:gd name="T1" fmla="*/ 4 h 6"/>
                <a:gd name="T2" fmla="*/ 20 w 20"/>
                <a:gd name="T3" fmla="*/ 6 h 6"/>
                <a:gd name="T4" fmla="*/ 0 w 20"/>
                <a:gd name="T5" fmla="*/ 4 h 6"/>
              </a:gdLst>
              <a:ahLst/>
              <a:cxnLst>
                <a:cxn ang="0">
                  <a:pos x="T0" y="T1"/>
                </a:cxn>
                <a:cxn ang="0">
                  <a:pos x="T2" y="T3"/>
                </a:cxn>
                <a:cxn ang="0">
                  <a:pos x="T4" y="T5"/>
                </a:cxn>
              </a:cxnLst>
              <a:rect l="0" t="0" r="r" b="b"/>
              <a:pathLst>
                <a:path w="20" h="6">
                  <a:moveTo>
                    <a:pt x="0" y="4"/>
                  </a:moveTo>
                  <a:cubicBezTo>
                    <a:pt x="2" y="6"/>
                    <a:pt x="14" y="5"/>
                    <a:pt x="20" y="6"/>
                  </a:cubicBezTo>
                  <a:cubicBezTo>
                    <a:pt x="13" y="5"/>
                    <a:pt x="7" y="0"/>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1" name="Freeform 48"/>
            <p:cNvSpPr/>
            <p:nvPr/>
          </p:nvSpPr>
          <p:spPr bwMode="auto">
            <a:xfrm>
              <a:off x="2214563" y="1016000"/>
              <a:ext cx="30163" cy="9525"/>
            </a:xfrm>
            <a:custGeom>
              <a:avLst/>
              <a:gdLst>
                <a:gd name="T0" fmla="*/ 0 w 21"/>
                <a:gd name="T1" fmla="*/ 2 h 7"/>
                <a:gd name="T2" fmla="*/ 7 w 21"/>
                <a:gd name="T3" fmla="*/ 7 h 7"/>
                <a:gd name="T4" fmla="*/ 0 w 21"/>
                <a:gd name="T5" fmla="*/ 2 h 7"/>
              </a:gdLst>
              <a:ahLst/>
              <a:cxnLst>
                <a:cxn ang="0">
                  <a:pos x="T0" y="T1"/>
                </a:cxn>
                <a:cxn ang="0">
                  <a:pos x="T2" y="T3"/>
                </a:cxn>
                <a:cxn ang="0">
                  <a:pos x="T4" y="T5"/>
                </a:cxn>
              </a:cxnLst>
              <a:rect l="0" t="0" r="r" b="b"/>
              <a:pathLst>
                <a:path w="21" h="7">
                  <a:moveTo>
                    <a:pt x="0" y="2"/>
                  </a:moveTo>
                  <a:cubicBezTo>
                    <a:pt x="4" y="2"/>
                    <a:pt x="10" y="4"/>
                    <a:pt x="7" y="7"/>
                  </a:cubicBezTo>
                  <a:cubicBezTo>
                    <a:pt x="13" y="5"/>
                    <a:pt x="2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2" name="Freeform 49"/>
            <p:cNvSpPr/>
            <p:nvPr/>
          </p:nvSpPr>
          <p:spPr bwMode="auto">
            <a:xfrm>
              <a:off x="2366963" y="1081088"/>
              <a:ext cx="26988" cy="1587"/>
            </a:xfrm>
            <a:custGeom>
              <a:avLst/>
              <a:gdLst>
                <a:gd name="T0" fmla="*/ 17 w 17"/>
                <a:gd name="T1" fmla="*/ 0 h 1"/>
                <a:gd name="T2" fmla="*/ 0 w 17"/>
                <a:gd name="T3" fmla="*/ 0 h 1"/>
                <a:gd name="T4" fmla="*/ 3 w 17"/>
                <a:gd name="T5" fmla="*/ 1 h 1"/>
                <a:gd name="T6" fmla="*/ 17 w 17"/>
                <a:gd name="T7" fmla="*/ 0 h 1"/>
              </a:gdLst>
              <a:ahLst/>
              <a:cxnLst>
                <a:cxn ang="0">
                  <a:pos x="T0" y="T1"/>
                </a:cxn>
                <a:cxn ang="0">
                  <a:pos x="T2" y="T3"/>
                </a:cxn>
                <a:cxn ang="0">
                  <a:pos x="T4" y="T5"/>
                </a:cxn>
                <a:cxn ang="0">
                  <a:pos x="T6" y="T7"/>
                </a:cxn>
              </a:cxnLst>
              <a:rect l="0" t="0" r="r" b="b"/>
              <a:pathLst>
                <a:path w="17" h="1">
                  <a:moveTo>
                    <a:pt x="17" y="0"/>
                  </a:moveTo>
                  <a:lnTo>
                    <a:pt x="0" y="0"/>
                  </a:lnTo>
                  <a:lnTo>
                    <a:pt x="3" y="1"/>
                  </a:lnTo>
                  <a:lnTo>
                    <a:pt x="1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3" name="Freeform 50"/>
            <p:cNvSpPr/>
            <p:nvPr/>
          </p:nvSpPr>
          <p:spPr bwMode="auto">
            <a:xfrm>
              <a:off x="1835151" y="1003300"/>
              <a:ext cx="38100" cy="17462"/>
            </a:xfrm>
            <a:custGeom>
              <a:avLst/>
              <a:gdLst>
                <a:gd name="T0" fmla="*/ 9 w 27"/>
                <a:gd name="T1" fmla="*/ 6 h 12"/>
                <a:gd name="T2" fmla="*/ 12 w 27"/>
                <a:gd name="T3" fmla="*/ 5 h 12"/>
                <a:gd name="T4" fmla="*/ 18 w 27"/>
                <a:gd name="T5" fmla="*/ 3 h 12"/>
                <a:gd name="T6" fmla="*/ 24 w 27"/>
                <a:gd name="T7" fmla="*/ 1 h 12"/>
                <a:gd name="T8" fmla="*/ 27 w 27"/>
                <a:gd name="T9" fmla="*/ 0 h 12"/>
                <a:gd name="T10" fmla="*/ 23 w 27"/>
                <a:gd name="T11" fmla="*/ 0 h 12"/>
                <a:gd name="T12" fmla="*/ 15 w 27"/>
                <a:gd name="T13" fmla="*/ 2 h 12"/>
                <a:gd name="T14" fmla="*/ 7 w 27"/>
                <a:gd name="T15" fmla="*/ 4 h 12"/>
                <a:gd name="T16" fmla="*/ 4 w 27"/>
                <a:gd name="T17" fmla="*/ 5 h 12"/>
                <a:gd name="T18" fmla="*/ 9 w 27"/>
                <a:gd name="T19"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12">
                  <a:moveTo>
                    <a:pt x="9" y="6"/>
                  </a:moveTo>
                  <a:cubicBezTo>
                    <a:pt x="9" y="6"/>
                    <a:pt x="10" y="6"/>
                    <a:pt x="12" y="5"/>
                  </a:cubicBezTo>
                  <a:cubicBezTo>
                    <a:pt x="13" y="4"/>
                    <a:pt x="15" y="4"/>
                    <a:pt x="18" y="3"/>
                  </a:cubicBezTo>
                  <a:cubicBezTo>
                    <a:pt x="20" y="2"/>
                    <a:pt x="22" y="1"/>
                    <a:pt x="24" y="1"/>
                  </a:cubicBezTo>
                  <a:cubicBezTo>
                    <a:pt x="25" y="0"/>
                    <a:pt x="27" y="0"/>
                    <a:pt x="27" y="0"/>
                  </a:cubicBezTo>
                  <a:cubicBezTo>
                    <a:pt x="27" y="0"/>
                    <a:pt x="25" y="0"/>
                    <a:pt x="23" y="0"/>
                  </a:cubicBezTo>
                  <a:cubicBezTo>
                    <a:pt x="21" y="1"/>
                    <a:pt x="18" y="1"/>
                    <a:pt x="15" y="2"/>
                  </a:cubicBezTo>
                  <a:cubicBezTo>
                    <a:pt x="12" y="3"/>
                    <a:pt x="9" y="3"/>
                    <a:pt x="7" y="4"/>
                  </a:cubicBezTo>
                  <a:cubicBezTo>
                    <a:pt x="5" y="5"/>
                    <a:pt x="4" y="5"/>
                    <a:pt x="4" y="5"/>
                  </a:cubicBezTo>
                  <a:cubicBezTo>
                    <a:pt x="10" y="4"/>
                    <a:pt x="0" y="12"/>
                    <a:pt x="9"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4" name="Freeform 51"/>
            <p:cNvSpPr/>
            <p:nvPr/>
          </p:nvSpPr>
          <p:spPr bwMode="auto">
            <a:xfrm>
              <a:off x="1833563" y="1011238"/>
              <a:ext cx="7938" cy="3175"/>
            </a:xfrm>
            <a:custGeom>
              <a:avLst/>
              <a:gdLst>
                <a:gd name="T0" fmla="*/ 0 w 5"/>
                <a:gd name="T1" fmla="*/ 2 h 2"/>
                <a:gd name="T2" fmla="*/ 5 w 5"/>
                <a:gd name="T3" fmla="*/ 0 h 2"/>
                <a:gd name="T4" fmla="*/ 0 w 5"/>
                <a:gd name="T5" fmla="*/ 2 h 2"/>
              </a:gdLst>
              <a:ahLst/>
              <a:cxnLst>
                <a:cxn ang="0">
                  <a:pos x="T0" y="T1"/>
                </a:cxn>
                <a:cxn ang="0">
                  <a:pos x="T2" y="T3"/>
                </a:cxn>
                <a:cxn ang="0">
                  <a:pos x="T4" y="T5"/>
                </a:cxn>
              </a:cxnLst>
              <a:rect l="0" t="0" r="r" b="b"/>
              <a:pathLst>
                <a:path w="5" h="2">
                  <a:moveTo>
                    <a:pt x="0" y="2"/>
                  </a:moveTo>
                  <a:cubicBezTo>
                    <a:pt x="5" y="0"/>
                    <a:pt x="5" y="0"/>
                    <a:pt x="5" y="0"/>
                  </a:cubicBezTo>
                  <a:cubicBezTo>
                    <a:pt x="4" y="1"/>
                    <a:pt x="2"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5" name="Freeform 52"/>
            <p:cNvSpPr/>
            <p:nvPr/>
          </p:nvSpPr>
          <p:spPr bwMode="auto">
            <a:xfrm>
              <a:off x="1728788" y="1104900"/>
              <a:ext cx="17463" cy="39687"/>
            </a:xfrm>
            <a:custGeom>
              <a:avLst/>
              <a:gdLst>
                <a:gd name="T0" fmla="*/ 11 w 13"/>
                <a:gd name="T1" fmla="*/ 4 h 29"/>
                <a:gd name="T2" fmla="*/ 13 w 13"/>
                <a:gd name="T3" fmla="*/ 0 h 29"/>
                <a:gd name="T4" fmla="*/ 6 w 13"/>
                <a:gd name="T5" fmla="*/ 14 h 29"/>
                <a:gd name="T6" fmla="*/ 2 w 13"/>
                <a:gd name="T7" fmla="*/ 24 h 29"/>
                <a:gd name="T8" fmla="*/ 0 w 13"/>
                <a:gd name="T9" fmla="*/ 29 h 29"/>
                <a:gd name="T10" fmla="*/ 1 w 13"/>
                <a:gd name="T11" fmla="*/ 26 h 29"/>
                <a:gd name="T12" fmla="*/ 3 w 13"/>
                <a:gd name="T13" fmla="*/ 22 h 29"/>
                <a:gd name="T14" fmla="*/ 7 w 13"/>
                <a:gd name="T15" fmla="*/ 13 h 29"/>
                <a:gd name="T16" fmla="*/ 11 w 13"/>
                <a:gd name="T17" fmla="*/ 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29">
                  <a:moveTo>
                    <a:pt x="11" y="4"/>
                  </a:moveTo>
                  <a:cubicBezTo>
                    <a:pt x="12" y="1"/>
                    <a:pt x="13" y="0"/>
                    <a:pt x="13" y="0"/>
                  </a:cubicBezTo>
                  <a:cubicBezTo>
                    <a:pt x="13" y="0"/>
                    <a:pt x="9" y="6"/>
                    <a:pt x="6" y="14"/>
                  </a:cubicBezTo>
                  <a:cubicBezTo>
                    <a:pt x="4" y="17"/>
                    <a:pt x="3" y="21"/>
                    <a:pt x="2" y="24"/>
                  </a:cubicBezTo>
                  <a:cubicBezTo>
                    <a:pt x="1" y="27"/>
                    <a:pt x="0" y="29"/>
                    <a:pt x="0" y="29"/>
                  </a:cubicBezTo>
                  <a:cubicBezTo>
                    <a:pt x="1" y="26"/>
                    <a:pt x="1" y="26"/>
                    <a:pt x="1" y="26"/>
                  </a:cubicBezTo>
                  <a:cubicBezTo>
                    <a:pt x="1" y="26"/>
                    <a:pt x="2" y="25"/>
                    <a:pt x="3" y="22"/>
                  </a:cubicBezTo>
                  <a:cubicBezTo>
                    <a:pt x="4" y="19"/>
                    <a:pt x="5" y="16"/>
                    <a:pt x="7" y="13"/>
                  </a:cubicBezTo>
                  <a:cubicBezTo>
                    <a:pt x="8" y="9"/>
                    <a:pt x="10" y="6"/>
                    <a:pt x="1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6" name="Freeform 53"/>
            <p:cNvSpPr/>
            <p:nvPr/>
          </p:nvSpPr>
          <p:spPr bwMode="auto">
            <a:xfrm>
              <a:off x="1704976" y="1284288"/>
              <a:ext cx="4763" cy="25400"/>
            </a:xfrm>
            <a:custGeom>
              <a:avLst/>
              <a:gdLst>
                <a:gd name="T0" fmla="*/ 1 w 3"/>
                <a:gd name="T1" fmla="*/ 0 h 16"/>
                <a:gd name="T2" fmla="*/ 0 w 3"/>
                <a:gd name="T3" fmla="*/ 2 h 16"/>
                <a:gd name="T4" fmla="*/ 2 w 3"/>
                <a:gd name="T5" fmla="*/ 16 h 16"/>
                <a:gd name="T6" fmla="*/ 3 w 3"/>
                <a:gd name="T7" fmla="*/ 13 h 16"/>
                <a:gd name="T8" fmla="*/ 1 w 3"/>
                <a:gd name="T9" fmla="*/ 0 h 16"/>
              </a:gdLst>
              <a:ahLst/>
              <a:cxnLst>
                <a:cxn ang="0">
                  <a:pos x="T0" y="T1"/>
                </a:cxn>
                <a:cxn ang="0">
                  <a:pos x="T2" y="T3"/>
                </a:cxn>
                <a:cxn ang="0">
                  <a:pos x="T4" y="T5"/>
                </a:cxn>
                <a:cxn ang="0">
                  <a:pos x="T6" y="T7"/>
                </a:cxn>
                <a:cxn ang="0">
                  <a:pos x="T8" y="T9"/>
                </a:cxn>
              </a:cxnLst>
              <a:rect l="0" t="0" r="r" b="b"/>
              <a:pathLst>
                <a:path w="3" h="16">
                  <a:moveTo>
                    <a:pt x="1" y="0"/>
                  </a:moveTo>
                  <a:lnTo>
                    <a:pt x="0" y="2"/>
                  </a:lnTo>
                  <a:lnTo>
                    <a:pt x="2" y="16"/>
                  </a:lnTo>
                  <a:lnTo>
                    <a:pt x="3" y="13"/>
                  </a:ln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7" name="Freeform 54"/>
            <p:cNvSpPr/>
            <p:nvPr/>
          </p:nvSpPr>
          <p:spPr bwMode="auto">
            <a:xfrm>
              <a:off x="1919288" y="2222500"/>
              <a:ext cx="6350" cy="1587"/>
            </a:xfrm>
            <a:custGeom>
              <a:avLst/>
              <a:gdLst>
                <a:gd name="T0" fmla="*/ 0 w 5"/>
                <a:gd name="T1" fmla="*/ 1 h 1"/>
                <a:gd name="T2" fmla="*/ 5 w 5"/>
                <a:gd name="T3" fmla="*/ 0 h 1"/>
                <a:gd name="T4" fmla="*/ 0 w 5"/>
                <a:gd name="T5" fmla="*/ 1 h 1"/>
              </a:gdLst>
              <a:ahLst/>
              <a:cxnLst>
                <a:cxn ang="0">
                  <a:pos x="T0" y="T1"/>
                </a:cxn>
                <a:cxn ang="0">
                  <a:pos x="T2" y="T3"/>
                </a:cxn>
                <a:cxn ang="0">
                  <a:pos x="T4" y="T5"/>
                </a:cxn>
              </a:cxnLst>
              <a:rect l="0" t="0" r="r" b="b"/>
              <a:pathLst>
                <a:path w="5" h="1">
                  <a:moveTo>
                    <a:pt x="0" y="1"/>
                  </a:moveTo>
                  <a:cubicBezTo>
                    <a:pt x="3" y="0"/>
                    <a:pt x="5" y="0"/>
                    <a:pt x="5" y="0"/>
                  </a:cubicBezTo>
                  <a:cubicBezTo>
                    <a:pt x="3" y="0"/>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8" name="Freeform 55"/>
            <p:cNvSpPr/>
            <p:nvPr/>
          </p:nvSpPr>
          <p:spPr bwMode="auto">
            <a:xfrm>
              <a:off x="1703388" y="2011363"/>
              <a:ext cx="612775" cy="241300"/>
            </a:xfrm>
            <a:custGeom>
              <a:avLst/>
              <a:gdLst>
                <a:gd name="T0" fmla="*/ 411 w 433"/>
                <a:gd name="T1" fmla="*/ 160 h 171"/>
                <a:gd name="T2" fmla="*/ 338 w 433"/>
                <a:gd name="T3" fmla="*/ 159 h 171"/>
                <a:gd name="T4" fmla="*/ 334 w 433"/>
                <a:gd name="T5" fmla="*/ 154 h 171"/>
                <a:gd name="T6" fmla="*/ 290 w 433"/>
                <a:gd name="T7" fmla="*/ 151 h 171"/>
                <a:gd name="T8" fmla="*/ 233 w 433"/>
                <a:gd name="T9" fmla="*/ 154 h 171"/>
                <a:gd name="T10" fmla="*/ 181 w 433"/>
                <a:gd name="T11" fmla="*/ 152 h 171"/>
                <a:gd name="T12" fmla="*/ 153 w 433"/>
                <a:gd name="T13" fmla="*/ 151 h 171"/>
                <a:gd name="T14" fmla="*/ 142 w 433"/>
                <a:gd name="T15" fmla="*/ 151 h 171"/>
                <a:gd name="T16" fmla="*/ 127 w 433"/>
                <a:gd name="T17" fmla="*/ 151 h 171"/>
                <a:gd name="T18" fmla="*/ 110 w 433"/>
                <a:gd name="T19" fmla="*/ 149 h 171"/>
                <a:gd name="T20" fmla="*/ 87 w 433"/>
                <a:gd name="T21" fmla="*/ 142 h 171"/>
                <a:gd name="T22" fmla="*/ 74 w 433"/>
                <a:gd name="T23" fmla="*/ 135 h 171"/>
                <a:gd name="T24" fmla="*/ 79 w 433"/>
                <a:gd name="T25" fmla="*/ 144 h 171"/>
                <a:gd name="T26" fmla="*/ 40 w 433"/>
                <a:gd name="T27" fmla="*/ 108 h 171"/>
                <a:gd name="T28" fmla="*/ 54 w 433"/>
                <a:gd name="T29" fmla="*/ 120 h 171"/>
                <a:gd name="T30" fmla="*/ 48 w 433"/>
                <a:gd name="T31" fmla="*/ 113 h 171"/>
                <a:gd name="T32" fmla="*/ 34 w 433"/>
                <a:gd name="T33" fmla="*/ 102 h 171"/>
                <a:gd name="T34" fmla="*/ 27 w 433"/>
                <a:gd name="T35" fmla="*/ 94 h 171"/>
                <a:gd name="T36" fmla="*/ 28 w 433"/>
                <a:gd name="T37" fmla="*/ 85 h 171"/>
                <a:gd name="T38" fmla="*/ 34 w 433"/>
                <a:gd name="T39" fmla="*/ 93 h 171"/>
                <a:gd name="T40" fmla="*/ 47 w 433"/>
                <a:gd name="T41" fmla="*/ 109 h 171"/>
                <a:gd name="T42" fmla="*/ 62 w 433"/>
                <a:gd name="T43" fmla="*/ 121 h 171"/>
                <a:gd name="T44" fmla="*/ 51 w 433"/>
                <a:gd name="T45" fmla="*/ 109 h 171"/>
                <a:gd name="T46" fmla="*/ 34 w 433"/>
                <a:gd name="T47" fmla="*/ 87 h 171"/>
                <a:gd name="T48" fmla="*/ 26 w 433"/>
                <a:gd name="T49" fmla="*/ 72 h 171"/>
                <a:gd name="T50" fmla="*/ 20 w 433"/>
                <a:gd name="T51" fmla="*/ 52 h 171"/>
                <a:gd name="T52" fmla="*/ 19 w 433"/>
                <a:gd name="T53" fmla="*/ 53 h 171"/>
                <a:gd name="T54" fmla="*/ 22 w 433"/>
                <a:gd name="T55" fmla="*/ 74 h 171"/>
                <a:gd name="T56" fmla="*/ 15 w 433"/>
                <a:gd name="T57" fmla="*/ 61 h 171"/>
                <a:gd name="T58" fmla="*/ 11 w 433"/>
                <a:gd name="T59" fmla="*/ 39 h 171"/>
                <a:gd name="T60" fmla="*/ 10 w 433"/>
                <a:gd name="T61" fmla="*/ 10 h 171"/>
                <a:gd name="T62" fmla="*/ 4 w 433"/>
                <a:gd name="T63" fmla="*/ 3 h 171"/>
                <a:gd name="T64" fmla="*/ 3 w 433"/>
                <a:gd name="T65" fmla="*/ 2 h 171"/>
                <a:gd name="T66" fmla="*/ 0 w 433"/>
                <a:gd name="T67" fmla="*/ 27 h 171"/>
                <a:gd name="T68" fmla="*/ 2 w 433"/>
                <a:gd name="T69" fmla="*/ 58 h 171"/>
                <a:gd name="T70" fmla="*/ 9 w 433"/>
                <a:gd name="T71" fmla="*/ 69 h 171"/>
                <a:gd name="T72" fmla="*/ 30 w 433"/>
                <a:gd name="T73" fmla="*/ 111 h 171"/>
                <a:gd name="T74" fmla="*/ 39 w 433"/>
                <a:gd name="T75" fmla="*/ 123 h 171"/>
                <a:gd name="T76" fmla="*/ 50 w 433"/>
                <a:gd name="T77" fmla="*/ 133 h 171"/>
                <a:gd name="T78" fmla="*/ 65 w 433"/>
                <a:gd name="T79" fmla="*/ 144 h 171"/>
                <a:gd name="T80" fmla="*/ 69 w 433"/>
                <a:gd name="T81" fmla="*/ 146 h 171"/>
                <a:gd name="T82" fmla="*/ 77 w 433"/>
                <a:gd name="T83" fmla="*/ 151 h 171"/>
                <a:gd name="T84" fmla="*/ 62 w 433"/>
                <a:gd name="T85" fmla="*/ 146 h 171"/>
                <a:gd name="T86" fmla="*/ 105 w 433"/>
                <a:gd name="T87" fmla="*/ 165 h 171"/>
                <a:gd name="T88" fmla="*/ 113 w 433"/>
                <a:gd name="T89" fmla="*/ 165 h 171"/>
                <a:gd name="T90" fmla="*/ 124 w 433"/>
                <a:gd name="T91" fmla="*/ 168 h 171"/>
                <a:gd name="T92" fmla="*/ 139 w 433"/>
                <a:gd name="T93" fmla="*/ 169 h 171"/>
                <a:gd name="T94" fmla="*/ 146 w 433"/>
                <a:gd name="T95" fmla="*/ 169 h 171"/>
                <a:gd name="T96" fmla="*/ 153 w 433"/>
                <a:gd name="T97" fmla="*/ 169 h 171"/>
                <a:gd name="T98" fmla="*/ 186 w 433"/>
                <a:gd name="T99" fmla="*/ 171 h 171"/>
                <a:gd name="T100" fmla="*/ 433 w 433"/>
                <a:gd name="T101" fmla="*/ 169 h 171"/>
                <a:gd name="T102" fmla="*/ 383 w 433"/>
                <a:gd name="T103" fmla="*/ 16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33" h="171">
                  <a:moveTo>
                    <a:pt x="383" y="160"/>
                  </a:moveTo>
                  <a:cubicBezTo>
                    <a:pt x="391" y="158"/>
                    <a:pt x="403" y="159"/>
                    <a:pt x="411" y="160"/>
                  </a:cubicBezTo>
                  <a:cubicBezTo>
                    <a:pt x="413" y="157"/>
                    <a:pt x="403" y="155"/>
                    <a:pt x="404" y="152"/>
                  </a:cubicBezTo>
                  <a:cubicBezTo>
                    <a:pt x="373" y="149"/>
                    <a:pt x="369" y="161"/>
                    <a:pt x="338" y="159"/>
                  </a:cubicBezTo>
                  <a:cubicBezTo>
                    <a:pt x="340" y="156"/>
                    <a:pt x="349" y="154"/>
                    <a:pt x="329" y="154"/>
                  </a:cubicBezTo>
                  <a:cubicBezTo>
                    <a:pt x="334" y="154"/>
                    <a:pt x="334" y="154"/>
                    <a:pt x="334" y="154"/>
                  </a:cubicBezTo>
                  <a:cubicBezTo>
                    <a:pt x="303" y="157"/>
                    <a:pt x="310" y="147"/>
                    <a:pt x="290" y="155"/>
                  </a:cubicBezTo>
                  <a:cubicBezTo>
                    <a:pt x="290" y="151"/>
                    <a:pt x="290" y="151"/>
                    <a:pt x="290" y="151"/>
                  </a:cubicBezTo>
                  <a:cubicBezTo>
                    <a:pt x="276" y="154"/>
                    <a:pt x="248" y="154"/>
                    <a:pt x="232" y="154"/>
                  </a:cubicBezTo>
                  <a:cubicBezTo>
                    <a:pt x="233" y="154"/>
                    <a:pt x="233" y="154"/>
                    <a:pt x="233" y="154"/>
                  </a:cubicBezTo>
                  <a:cubicBezTo>
                    <a:pt x="189" y="158"/>
                    <a:pt x="208" y="155"/>
                    <a:pt x="159" y="157"/>
                  </a:cubicBezTo>
                  <a:cubicBezTo>
                    <a:pt x="181" y="152"/>
                    <a:pt x="181" y="152"/>
                    <a:pt x="181" y="152"/>
                  </a:cubicBezTo>
                  <a:cubicBezTo>
                    <a:pt x="164" y="150"/>
                    <a:pt x="160" y="155"/>
                    <a:pt x="148" y="155"/>
                  </a:cubicBezTo>
                  <a:cubicBezTo>
                    <a:pt x="149" y="154"/>
                    <a:pt x="147" y="152"/>
                    <a:pt x="153" y="151"/>
                  </a:cubicBezTo>
                  <a:cubicBezTo>
                    <a:pt x="152" y="151"/>
                    <a:pt x="150" y="151"/>
                    <a:pt x="148" y="151"/>
                  </a:cubicBezTo>
                  <a:cubicBezTo>
                    <a:pt x="147" y="151"/>
                    <a:pt x="145" y="151"/>
                    <a:pt x="142" y="151"/>
                  </a:cubicBezTo>
                  <a:cubicBezTo>
                    <a:pt x="140" y="152"/>
                    <a:pt x="137" y="152"/>
                    <a:pt x="135" y="152"/>
                  </a:cubicBezTo>
                  <a:cubicBezTo>
                    <a:pt x="132" y="152"/>
                    <a:pt x="129" y="151"/>
                    <a:pt x="127" y="151"/>
                  </a:cubicBezTo>
                  <a:cubicBezTo>
                    <a:pt x="124" y="151"/>
                    <a:pt x="121" y="151"/>
                    <a:pt x="118" y="150"/>
                  </a:cubicBezTo>
                  <a:cubicBezTo>
                    <a:pt x="115" y="150"/>
                    <a:pt x="112" y="149"/>
                    <a:pt x="110" y="149"/>
                  </a:cubicBezTo>
                  <a:cubicBezTo>
                    <a:pt x="107" y="148"/>
                    <a:pt x="104" y="147"/>
                    <a:pt x="102" y="147"/>
                  </a:cubicBezTo>
                  <a:cubicBezTo>
                    <a:pt x="96" y="145"/>
                    <a:pt x="92" y="143"/>
                    <a:pt x="87" y="142"/>
                  </a:cubicBezTo>
                  <a:cubicBezTo>
                    <a:pt x="83" y="140"/>
                    <a:pt x="80" y="138"/>
                    <a:pt x="78" y="137"/>
                  </a:cubicBezTo>
                  <a:cubicBezTo>
                    <a:pt x="75" y="136"/>
                    <a:pt x="74" y="135"/>
                    <a:pt x="74" y="135"/>
                  </a:cubicBezTo>
                  <a:cubicBezTo>
                    <a:pt x="64" y="130"/>
                    <a:pt x="65" y="131"/>
                    <a:pt x="68" y="134"/>
                  </a:cubicBezTo>
                  <a:cubicBezTo>
                    <a:pt x="71" y="138"/>
                    <a:pt x="77" y="142"/>
                    <a:pt x="79" y="144"/>
                  </a:cubicBezTo>
                  <a:cubicBezTo>
                    <a:pt x="74" y="143"/>
                    <a:pt x="63" y="136"/>
                    <a:pt x="54" y="128"/>
                  </a:cubicBezTo>
                  <a:cubicBezTo>
                    <a:pt x="46" y="119"/>
                    <a:pt x="40" y="110"/>
                    <a:pt x="40" y="108"/>
                  </a:cubicBezTo>
                  <a:cubicBezTo>
                    <a:pt x="42" y="110"/>
                    <a:pt x="47" y="115"/>
                    <a:pt x="51" y="118"/>
                  </a:cubicBezTo>
                  <a:cubicBezTo>
                    <a:pt x="53" y="119"/>
                    <a:pt x="54" y="120"/>
                    <a:pt x="54" y="120"/>
                  </a:cubicBezTo>
                  <a:cubicBezTo>
                    <a:pt x="55" y="120"/>
                    <a:pt x="54" y="119"/>
                    <a:pt x="52" y="116"/>
                  </a:cubicBezTo>
                  <a:cubicBezTo>
                    <a:pt x="52" y="116"/>
                    <a:pt x="50" y="115"/>
                    <a:pt x="48" y="113"/>
                  </a:cubicBezTo>
                  <a:cubicBezTo>
                    <a:pt x="45" y="111"/>
                    <a:pt x="42" y="109"/>
                    <a:pt x="39" y="106"/>
                  </a:cubicBezTo>
                  <a:cubicBezTo>
                    <a:pt x="37" y="105"/>
                    <a:pt x="36" y="103"/>
                    <a:pt x="34" y="102"/>
                  </a:cubicBezTo>
                  <a:cubicBezTo>
                    <a:pt x="33" y="100"/>
                    <a:pt x="32" y="99"/>
                    <a:pt x="31" y="98"/>
                  </a:cubicBezTo>
                  <a:cubicBezTo>
                    <a:pt x="29" y="95"/>
                    <a:pt x="27" y="94"/>
                    <a:pt x="27" y="94"/>
                  </a:cubicBezTo>
                  <a:cubicBezTo>
                    <a:pt x="23" y="83"/>
                    <a:pt x="23" y="80"/>
                    <a:pt x="24" y="81"/>
                  </a:cubicBezTo>
                  <a:cubicBezTo>
                    <a:pt x="25" y="81"/>
                    <a:pt x="26" y="83"/>
                    <a:pt x="28" y="85"/>
                  </a:cubicBezTo>
                  <a:cubicBezTo>
                    <a:pt x="29" y="86"/>
                    <a:pt x="29" y="87"/>
                    <a:pt x="31" y="89"/>
                  </a:cubicBezTo>
                  <a:cubicBezTo>
                    <a:pt x="32" y="90"/>
                    <a:pt x="33" y="92"/>
                    <a:pt x="34" y="93"/>
                  </a:cubicBezTo>
                  <a:cubicBezTo>
                    <a:pt x="37" y="96"/>
                    <a:pt x="39" y="100"/>
                    <a:pt x="43" y="103"/>
                  </a:cubicBezTo>
                  <a:cubicBezTo>
                    <a:pt x="44" y="105"/>
                    <a:pt x="46" y="107"/>
                    <a:pt x="47" y="109"/>
                  </a:cubicBezTo>
                  <a:cubicBezTo>
                    <a:pt x="49" y="110"/>
                    <a:pt x="51" y="112"/>
                    <a:pt x="52" y="113"/>
                  </a:cubicBezTo>
                  <a:cubicBezTo>
                    <a:pt x="56" y="116"/>
                    <a:pt x="59" y="119"/>
                    <a:pt x="62" y="121"/>
                  </a:cubicBezTo>
                  <a:cubicBezTo>
                    <a:pt x="66" y="124"/>
                    <a:pt x="68" y="126"/>
                    <a:pt x="71" y="127"/>
                  </a:cubicBezTo>
                  <a:cubicBezTo>
                    <a:pt x="62" y="120"/>
                    <a:pt x="56" y="114"/>
                    <a:pt x="51" y="109"/>
                  </a:cubicBezTo>
                  <a:cubicBezTo>
                    <a:pt x="46" y="103"/>
                    <a:pt x="41" y="98"/>
                    <a:pt x="37" y="92"/>
                  </a:cubicBezTo>
                  <a:cubicBezTo>
                    <a:pt x="36" y="90"/>
                    <a:pt x="35" y="89"/>
                    <a:pt x="34" y="87"/>
                  </a:cubicBezTo>
                  <a:cubicBezTo>
                    <a:pt x="33" y="86"/>
                    <a:pt x="32" y="84"/>
                    <a:pt x="31" y="83"/>
                  </a:cubicBezTo>
                  <a:cubicBezTo>
                    <a:pt x="30" y="79"/>
                    <a:pt x="28" y="76"/>
                    <a:pt x="26" y="72"/>
                  </a:cubicBezTo>
                  <a:cubicBezTo>
                    <a:pt x="24" y="68"/>
                    <a:pt x="23" y="64"/>
                    <a:pt x="22" y="59"/>
                  </a:cubicBezTo>
                  <a:cubicBezTo>
                    <a:pt x="21" y="57"/>
                    <a:pt x="20" y="55"/>
                    <a:pt x="20" y="52"/>
                  </a:cubicBezTo>
                  <a:cubicBezTo>
                    <a:pt x="19" y="50"/>
                    <a:pt x="19" y="47"/>
                    <a:pt x="18" y="44"/>
                  </a:cubicBezTo>
                  <a:cubicBezTo>
                    <a:pt x="19" y="47"/>
                    <a:pt x="19" y="50"/>
                    <a:pt x="19" y="53"/>
                  </a:cubicBezTo>
                  <a:cubicBezTo>
                    <a:pt x="20" y="56"/>
                    <a:pt x="20" y="59"/>
                    <a:pt x="20" y="61"/>
                  </a:cubicBezTo>
                  <a:cubicBezTo>
                    <a:pt x="21" y="66"/>
                    <a:pt x="21" y="70"/>
                    <a:pt x="22" y="74"/>
                  </a:cubicBezTo>
                  <a:cubicBezTo>
                    <a:pt x="21" y="74"/>
                    <a:pt x="19" y="72"/>
                    <a:pt x="18" y="68"/>
                  </a:cubicBezTo>
                  <a:cubicBezTo>
                    <a:pt x="16" y="66"/>
                    <a:pt x="16" y="64"/>
                    <a:pt x="15" y="61"/>
                  </a:cubicBezTo>
                  <a:cubicBezTo>
                    <a:pt x="14" y="58"/>
                    <a:pt x="13" y="54"/>
                    <a:pt x="12" y="51"/>
                  </a:cubicBezTo>
                  <a:cubicBezTo>
                    <a:pt x="12" y="47"/>
                    <a:pt x="11" y="43"/>
                    <a:pt x="11" y="39"/>
                  </a:cubicBezTo>
                  <a:cubicBezTo>
                    <a:pt x="10" y="35"/>
                    <a:pt x="10" y="30"/>
                    <a:pt x="10" y="26"/>
                  </a:cubicBezTo>
                  <a:cubicBezTo>
                    <a:pt x="10" y="21"/>
                    <a:pt x="10" y="15"/>
                    <a:pt x="10" y="10"/>
                  </a:cubicBezTo>
                  <a:cubicBezTo>
                    <a:pt x="8" y="23"/>
                    <a:pt x="6" y="15"/>
                    <a:pt x="4" y="6"/>
                  </a:cubicBezTo>
                  <a:cubicBezTo>
                    <a:pt x="4" y="5"/>
                    <a:pt x="4" y="4"/>
                    <a:pt x="4" y="3"/>
                  </a:cubicBezTo>
                  <a:cubicBezTo>
                    <a:pt x="4" y="2"/>
                    <a:pt x="3" y="1"/>
                    <a:pt x="3" y="0"/>
                  </a:cubicBezTo>
                  <a:cubicBezTo>
                    <a:pt x="3" y="2"/>
                    <a:pt x="3" y="2"/>
                    <a:pt x="3" y="2"/>
                  </a:cubicBezTo>
                  <a:cubicBezTo>
                    <a:pt x="3" y="2"/>
                    <a:pt x="2" y="2"/>
                    <a:pt x="1" y="4"/>
                  </a:cubicBezTo>
                  <a:cubicBezTo>
                    <a:pt x="2" y="12"/>
                    <a:pt x="1" y="19"/>
                    <a:pt x="0" y="27"/>
                  </a:cubicBezTo>
                  <a:cubicBezTo>
                    <a:pt x="0" y="32"/>
                    <a:pt x="0" y="38"/>
                    <a:pt x="0" y="43"/>
                  </a:cubicBezTo>
                  <a:cubicBezTo>
                    <a:pt x="0" y="48"/>
                    <a:pt x="1" y="53"/>
                    <a:pt x="2" y="58"/>
                  </a:cubicBezTo>
                  <a:cubicBezTo>
                    <a:pt x="3" y="53"/>
                    <a:pt x="4" y="54"/>
                    <a:pt x="6" y="59"/>
                  </a:cubicBezTo>
                  <a:cubicBezTo>
                    <a:pt x="7" y="62"/>
                    <a:pt x="8" y="65"/>
                    <a:pt x="9" y="69"/>
                  </a:cubicBezTo>
                  <a:cubicBezTo>
                    <a:pt x="11" y="73"/>
                    <a:pt x="12" y="78"/>
                    <a:pt x="14" y="83"/>
                  </a:cubicBezTo>
                  <a:cubicBezTo>
                    <a:pt x="18" y="92"/>
                    <a:pt x="24" y="103"/>
                    <a:pt x="30" y="111"/>
                  </a:cubicBezTo>
                  <a:cubicBezTo>
                    <a:pt x="32" y="114"/>
                    <a:pt x="33" y="116"/>
                    <a:pt x="35" y="118"/>
                  </a:cubicBezTo>
                  <a:cubicBezTo>
                    <a:pt x="36" y="119"/>
                    <a:pt x="38" y="121"/>
                    <a:pt x="39" y="123"/>
                  </a:cubicBezTo>
                  <a:cubicBezTo>
                    <a:pt x="42" y="126"/>
                    <a:pt x="45" y="129"/>
                    <a:pt x="47" y="130"/>
                  </a:cubicBezTo>
                  <a:cubicBezTo>
                    <a:pt x="47" y="130"/>
                    <a:pt x="49" y="131"/>
                    <a:pt x="50" y="133"/>
                  </a:cubicBezTo>
                  <a:cubicBezTo>
                    <a:pt x="52" y="135"/>
                    <a:pt x="55" y="137"/>
                    <a:pt x="58" y="139"/>
                  </a:cubicBezTo>
                  <a:cubicBezTo>
                    <a:pt x="60" y="141"/>
                    <a:pt x="63" y="143"/>
                    <a:pt x="65" y="144"/>
                  </a:cubicBezTo>
                  <a:cubicBezTo>
                    <a:pt x="66" y="145"/>
                    <a:pt x="67" y="145"/>
                    <a:pt x="68" y="146"/>
                  </a:cubicBezTo>
                  <a:cubicBezTo>
                    <a:pt x="68" y="146"/>
                    <a:pt x="69" y="146"/>
                    <a:pt x="69" y="146"/>
                  </a:cubicBezTo>
                  <a:cubicBezTo>
                    <a:pt x="69" y="146"/>
                    <a:pt x="71" y="148"/>
                    <a:pt x="73" y="149"/>
                  </a:cubicBezTo>
                  <a:cubicBezTo>
                    <a:pt x="75" y="150"/>
                    <a:pt x="77" y="151"/>
                    <a:pt x="77" y="151"/>
                  </a:cubicBezTo>
                  <a:cubicBezTo>
                    <a:pt x="78" y="152"/>
                    <a:pt x="77" y="153"/>
                    <a:pt x="75" y="152"/>
                  </a:cubicBezTo>
                  <a:cubicBezTo>
                    <a:pt x="73" y="151"/>
                    <a:pt x="68" y="150"/>
                    <a:pt x="62" y="146"/>
                  </a:cubicBezTo>
                  <a:cubicBezTo>
                    <a:pt x="67" y="149"/>
                    <a:pt x="79" y="156"/>
                    <a:pt x="90" y="160"/>
                  </a:cubicBezTo>
                  <a:cubicBezTo>
                    <a:pt x="96" y="162"/>
                    <a:pt x="101" y="164"/>
                    <a:pt x="105" y="165"/>
                  </a:cubicBezTo>
                  <a:cubicBezTo>
                    <a:pt x="108" y="165"/>
                    <a:pt x="110" y="165"/>
                    <a:pt x="109" y="164"/>
                  </a:cubicBezTo>
                  <a:cubicBezTo>
                    <a:pt x="109" y="164"/>
                    <a:pt x="111" y="165"/>
                    <a:pt x="113" y="165"/>
                  </a:cubicBezTo>
                  <a:cubicBezTo>
                    <a:pt x="115" y="166"/>
                    <a:pt x="116" y="166"/>
                    <a:pt x="118" y="167"/>
                  </a:cubicBezTo>
                  <a:cubicBezTo>
                    <a:pt x="120" y="167"/>
                    <a:pt x="122" y="167"/>
                    <a:pt x="124" y="168"/>
                  </a:cubicBezTo>
                  <a:cubicBezTo>
                    <a:pt x="126" y="168"/>
                    <a:pt x="129" y="168"/>
                    <a:pt x="131" y="169"/>
                  </a:cubicBezTo>
                  <a:cubicBezTo>
                    <a:pt x="134" y="169"/>
                    <a:pt x="137" y="169"/>
                    <a:pt x="139" y="169"/>
                  </a:cubicBezTo>
                  <a:cubicBezTo>
                    <a:pt x="141" y="169"/>
                    <a:pt x="142" y="169"/>
                    <a:pt x="144" y="169"/>
                  </a:cubicBezTo>
                  <a:cubicBezTo>
                    <a:pt x="146" y="169"/>
                    <a:pt x="146" y="169"/>
                    <a:pt x="146" y="169"/>
                  </a:cubicBezTo>
                  <a:cubicBezTo>
                    <a:pt x="147" y="169"/>
                    <a:pt x="147" y="169"/>
                    <a:pt x="147" y="169"/>
                  </a:cubicBezTo>
                  <a:cubicBezTo>
                    <a:pt x="149" y="169"/>
                    <a:pt x="151" y="169"/>
                    <a:pt x="153" y="169"/>
                  </a:cubicBezTo>
                  <a:cubicBezTo>
                    <a:pt x="167" y="169"/>
                    <a:pt x="181" y="169"/>
                    <a:pt x="181" y="169"/>
                  </a:cubicBezTo>
                  <a:cubicBezTo>
                    <a:pt x="183" y="170"/>
                    <a:pt x="184" y="170"/>
                    <a:pt x="186" y="171"/>
                  </a:cubicBezTo>
                  <a:cubicBezTo>
                    <a:pt x="188" y="170"/>
                    <a:pt x="188" y="170"/>
                    <a:pt x="188" y="169"/>
                  </a:cubicBezTo>
                  <a:cubicBezTo>
                    <a:pt x="433" y="169"/>
                    <a:pt x="433" y="169"/>
                    <a:pt x="433" y="169"/>
                  </a:cubicBezTo>
                  <a:cubicBezTo>
                    <a:pt x="421" y="168"/>
                    <a:pt x="410" y="167"/>
                    <a:pt x="398" y="166"/>
                  </a:cubicBezTo>
                  <a:cubicBezTo>
                    <a:pt x="416" y="161"/>
                    <a:pt x="377" y="165"/>
                    <a:pt x="383" y="1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9" name="Freeform 56"/>
            <p:cNvSpPr/>
            <p:nvPr/>
          </p:nvSpPr>
          <p:spPr bwMode="auto">
            <a:xfrm>
              <a:off x="1727201" y="2049463"/>
              <a:ext cx="1588" cy="23812"/>
            </a:xfrm>
            <a:custGeom>
              <a:avLst/>
              <a:gdLst>
                <a:gd name="T0" fmla="*/ 1 w 1"/>
                <a:gd name="T1" fmla="*/ 17 h 17"/>
                <a:gd name="T2" fmla="*/ 0 w 1"/>
                <a:gd name="T3" fmla="*/ 0 h 17"/>
                <a:gd name="T4" fmla="*/ 1 w 1"/>
                <a:gd name="T5" fmla="*/ 17 h 17"/>
              </a:gdLst>
              <a:ahLst/>
              <a:cxnLst>
                <a:cxn ang="0">
                  <a:pos x="T0" y="T1"/>
                </a:cxn>
                <a:cxn ang="0">
                  <a:pos x="T2" y="T3"/>
                </a:cxn>
                <a:cxn ang="0">
                  <a:pos x="T4" y="T5"/>
                </a:cxn>
              </a:cxnLst>
              <a:rect l="0" t="0" r="r" b="b"/>
              <a:pathLst>
                <a:path w="1" h="17">
                  <a:moveTo>
                    <a:pt x="1" y="17"/>
                  </a:moveTo>
                  <a:cubicBezTo>
                    <a:pt x="1" y="12"/>
                    <a:pt x="1" y="7"/>
                    <a:pt x="0" y="0"/>
                  </a:cubicBezTo>
                  <a:cubicBezTo>
                    <a:pt x="0" y="6"/>
                    <a:pt x="0" y="12"/>
                    <a:pt x="1"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0" name="Freeform 57"/>
            <p:cNvSpPr/>
            <p:nvPr/>
          </p:nvSpPr>
          <p:spPr bwMode="auto">
            <a:xfrm>
              <a:off x="2316163" y="2249488"/>
              <a:ext cx="23813" cy="0"/>
            </a:xfrm>
            <a:custGeom>
              <a:avLst/>
              <a:gdLst>
                <a:gd name="T0" fmla="*/ 17 w 17"/>
                <a:gd name="T1" fmla="*/ 0 w 17"/>
                <a:gd name="T2" fmla="*/ 17 w 17"/>
              </a:gdLst>
              <a:ahLst/>
              <a:cxnLst>
                <a:cxn ang="0">
                  <a:pos x="T0" y="0"/>
                </a:cxn>
                <a:cxn ang="0">
                  <a:pos x="T1" y="0"/>
                </a:cxn>
                <a:cxn ang="0">
                  <a:pos x="T2" y="0"/>
                </a:cxn>
              </a:cxnLst>
              <a:rect l="0" t="0" r="r" b="b"/>
              <a:pathLst>
                <a:path w="17">
                  <a:moveTo>
                    <a:pt x="17" y="0"/>
                  </a:moveTo>
                  <a:cubicBezTo>
                    <a:pt x="0" y="0"/>
                    <a:pt x="0" y="0"/>
                    <a:pt x="0" y="0"/>
                  </a:cubicBezTo>
                  <a:cubicBezTo>
                    <a:pt x="5" y="0"/>
                    <a:pt x="11" y="0"/>
                    <a:pt x="1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1" name="Freeform 58"/>
            <p:cNvSpPr/>
            <p:nvPr/>
          </p:nvSpPr>
          <p:spPr bwMode="auto">
            <a:xfrm>
              <a:off x="1706563" y="1928813"/>
              <a:ext cx="7938" cy="57150"/>
            </a:xfrm>
            <a:custGeom>
              <a:avLst/>
              <a:gdLst>
                <a:gd name="T0" fmla="*/ 5 w 5"/>
                <a:gd name="T1" fmla="*/ 40 h 41"/>
                <a:gd name="T2" fmla="*/ 5 w 5"/>
                <a:gd name="T3" fmla="*/ 9 h 41"/>
                <a:gd name="T4" fmla="*/ 0 w 5"/>
                <a:gd name="T5" fmla="*/ 0 h 41"/>
                <a:gd name="T6" fmla="*/ 0 w 5"/>
                <a:gd name="T7" fmla="*/ 37 h 41"/>
                <a:gd name="T8" fmla="*/ 5 w 5"/>
                <a:gd name="T9" fmla="*/ 40 h 41"/>
              </a:gdLst>
              <a:ahLst/>
              <a:cxnLst>
                <a:cxn ang="0">
                  <a:pos x="T0" y="T1"/>
                </a:cxn>
                <a:cxn ang="0">
                  <a:pos x="T2" y="T3"/>
                </a:cxn>
                <a:cxn ang="0">
                  <a:pos x="T4" y="T5"/>
                </a:cxn>
                <a:cxn ang="0">
                  <a:pos x="T6" y="T7"/>
                </a:cxn>
                <a:cxn ang="0">
                  <a:pos x="T8" y="T9"/>
                </a:cxn>
              </a:cxnLst>
              <a:rect l="0" t="0" r="r" b="b"/>
              <a:pathLst>
                <a:path w="5" h="41">
                  <a:moveTo>
                    <a:pt x="5" y="40"/>
                  </a:moveTo>
                  <a:cubicBezTo>
                    <a:pt x="5" y="9"/>
                    <a:pt x="5" y="9"/>
                    <a:pt x="5" y="9"/>
                  </a:cubicBezTo>
                  <a:cubicBezTo>
                    <a:pt x="2" y="20"/>
                    <a:pt x="2" y="2"/>
                    <a:pt x="0" y="0"/>
                  </a:cubicBezTo>
                  <a:cubicBezTo>
                    <a:pt x="0" y="37"/>
                    <a:pt x="0" y="37"/>
                    <a:pt x="0" y="37"/>
                  </a:cubicBezTo>
                  <a:cubicBezTo>
                    <a:pt x="2" y="37"/>
                    <a:pt x="4" y="41"/>
                    <a:pt x="5"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2" name="Freeform 59"/>
            <p:cNvSpPr/>
            <p:nvPr/>
          </p:nvSpPr>
          <p:spPr bwMode="auto">
            <a:xfrm>
              <a:off x="1703388" y="1981200"/>
              <a:ext cx="3175" cy="30162"/>
            </a:xfrm>
            <a:custGeom>
              <a:avLst/>
              <a:gdLst>
                <a:gd name="T0" fmla="*/ 0 w 3"/>
                <a:gd name="T1" fmla="*/ 11 h 21"/>
                <a:gd name="T2" fmla="*/ 3 w 3"/>
                <a:gd name="T3" fmla="*/ 21 h 21"/>
                <a:gd name="T4" fmla="*/ 3 w 3"/>
                <a:gd name="T5" fmla="*/ 0 h 21"/>
                <a:gd name="T6" fmla="*/ 0 w 3"/>
                <a:gd name="T7" fmla="*/ 11 h 21"/>
              </a:gdLst>
              <a:ahLst/>
              <a:cxnLst>
                <a:cxn ang="0">
                  <a:pos x="T0" y="T1"/>
                </a:cxn>
                <a:cxn ang="0">
                  <a:pos x="T2" y="T3"/>
                </a:cxn>
                <a:cxn ang="0">
                  <a:pos x="T4" y="T5"/>
                </a:cxn>
                <a:cxn ang="0">
                  <a:pos x="T6" y="T7"/>
                </a:cxn>
              </a:cxnLst>
              <a:rect l="0" t="0" r="r" b="b"/>
              <a:pathLst>
                <a:path w="3" h="21">
                  <a:moveTo>
                    <a:pt x="0" y="11"/>
                  </a:moveTo>
                  <a:cubicBezTo>
                    <a:pt x="1" y="12"/>
                    <a:pt x="2" y="16"/>
                    <a:pt x="3" y="21"/>
                  </a:cubicBezTo>
                  <a:cubicBezTo>
                    <a:pt x="3" y="0"/>
                    <a:pt x="3" y="0"/>
                    <a:pt x="3" y="0"/>
                  </a:cubicBezTo>
                  <a:cubicBezTo>
                    <a:pt x="2" y="0"/>
                    <a:pt x="1" y="3"/>
                    <a:pt x="0"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3" name="Freeform 60"/>
            <p:cNvSpPr/>
            <p:nvPr/>
          </p:nvSpPr>
          <p:spPr bwMode="auto">
            <a:xfrm>
              <a:off x="2519363" y="2225675"/>
              <a:ext cx="11113" cy="0"/>
            </a:xfrm>
            <a:custGeom>
              <a:avLst/>
              <a:gdLst>
                <a:gd name="T0" fmla="*/ 0 w 8"/>
                <a:gd name="T1" fmla="*/ 8 w 8"/>
                <a:gd name="T2" fmla="*/ 0 w 8"/>
              </a:gdLst>
              <a:ahLst/>
              <a:cxnLst>
                <a:cxn ang="0">
                  <a:pos x="T0" y="0"/>
                </a:cxn>
                <a:cxn ang="0">
                  <a:pos x="T1" y="0"/>
                </a:cxn>
                <a:cxn ang="0">
                  <a:pos x="T2" y="0"/>
                </a:cxn>
              </a:cxnLst>
              <a:rect l="0" t="0" r="r" b="b"/>
              <a:pathLst>
                <a:path w="8">
                  <a:moveTo>
                    <a:pt x="0" y="0"/>
                  </a:moveTo>
                  <a:cubicBezTo>
                    <a:pt x="3" y="0"/>
                    <a:pt x="5" y="0"/>
                    <a:pt x="8" y="0"/>
                  </a:cubicBezTo>
                  <a:cubicBezTo>
                    <a:pt x="4" y="0"/>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4" name="Freeform 61"/>
            <p:cNvSpPr/>
            <p:nvPr/>
          </p:nvSpPr>
          <p:spPr bwMode="auto">
            <a:xfrm>
              <a:off x="2279651" y="2224088"/>
              <a:ext cx="404813" cy="22225"/>
            </a:xfrm>
            <a:custGeom>
              <a:avLst/>
              <a:gdLst>
                <a:gd name="T0" fmla="*/ 266 w 286"/>
                <a:gd name="T1" fmla="*/ 4 h 16"/>
                <a:gd name="T2" fmla="*/ 195 w 286"/>
                <a:gd name="T3" fmla="*/ 5 h 16"/>
                <a:gd name="T4" fmla="*/ 192 w 286"/>
                <a:gd name="T5" fmla="*/ 3 h 16"/>
                <a:gd name="T6" fmla="*/ 176 w 286"/>
                <a:gd name="T7" fmla="*/ 8 h 16"/>
                <a:gd name="T8" fmla="*/ 191 w 286"/>
                <a:gd name="T9" fmla="*/ 10 h 16"/>
                <a:gd name="T10" fmla="*/ 113 w 286"/>
                <a:gd name="T11" fmla="*/ 10 h 16"/>
                <a:gd name="T12" fmla="*/ 169 w 286"/>
                <a:gd name="T13" fmla="*/ 6 h 16"/>
                <a:gd name="T14" fmla="*/ 169 w 286"/>
                <a:gd name="T15" fmla="*/ 1 h 16"/>
                <a:gd name="T16" fmla="*/ 26 w 286"/>
                <a:gd name="T17" fmla="*/ 5 h 16"/>
                <a:gd name="T18" fmla="*/ 13 w 286"/>
                <a:gd name="T19" fmla="*/ 15 h 16"/>
                <a:gd name="T20" fmla="*/ 34 w 286"/>
                <a:gd name="T21" fmla="*/ 13 h 16"/>
                <a:gd name="T22" fmla="*/ 32 w 286"/>
                <a:gd name="T23" fmla="*/ 15 h 16"/>
                <a:gd name="T24" fmla="*/ 59 w 286"/>
                <a:gd name="T25" fmla="*/ 14 h 16"/>
                <a:gd name="T26" fmla="*/ 50 w 286"/>
                <a:gd name="T27" fmla="*/ 8 h 16"/>
                <a:gd name="T28" fmla="*/ 87 w 286"/>
                <a:gd name="T29" fmla="*/ 16 h 16"/>
                <a:gd name="T30" fmla="*/ 127 w 286"/>
                <a:gd name="T31" fmla="*/ 15 h 16"/>
                <a:gd name="T32" fmla="*/ 124 w 286"/>
                <a:gd name="T33" fmla="*/ 16 h 16"/>
                <a:gd name="T34" fmla="*/ 129 w 286"/>
                <a:gd name="T35" fmla="*/ 15 h 16"/>
                <a:gd name="T36" fmla="*/ 262 w 286"/>
                <a:gd name="T37" fmla="*/ 13 h 16"/>
                <a:gd name="T38" fmla="*/ 266 w 286"/>
                <a:gd name="T39"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6" h="16">
                  <a:moveTo>
                    <a:pt x="266" y="4"/>
                  </a:moveTo>
                  <a:cubicBezTo>
                    <a:pt x="240" y="4"/>
                    <a:pt x="202" y="1"/>
                    <a:pt x="195" y="5"/>
                  </a:cubicBezTo>
                  <a:cubicBezTo>
                    <a:pt x="196" y="5"/>
                    <a:pt x="196" y="4"/>
                    <a:pt x="192" y="3"/>
                  </a:cubicBezTo>
                  <a:cubicBezTo>
                    <a:pt x="176" y="8"/>
                    <a:pt x="176" y="8"/>
                    <a:pt x="176" y="8"/>
                  </a:cubicBezTo>
                  <a:cubicBezTo>
                    <a:pt x="191" y="10"/>
                    <a:pt x="191" y="10"/>
                    <a:pt x="191" y="10"/>
                  </a:cubicBezTo>
                  <a:cubicBezTo>
                    <a:pt x="175" y="14"/>
                    <a:pt x="122" y="13"/>
                    <a:pt x="113" y="10"/>
                  </a:cubicBezTo>
                  <a:cubicBezTo>
                    <a:pt x="143" y="9"/>
                    <a:pt x="128" y="3"/>
                    <a:pt x="169" y="6"/>
                  </a:cubicBezTo>
                  <a:cubicBezTo>
                    <a:pt x="167" y="5"/>
                    <a:pt x="160" y="2"/>
                    <a:pt x="169" y="1"/>
                  </a:cubicBezTo>
                  <a:cubicBezTo>
                    <a:pt x="120" y="3"/>
                    <a:pt x="77" y="0"/>
                    <a:pt x="26" y="5"/>
                  </a:cubicBezTo>
                  <a:cubicBezTo>
                    <a:pt x="66" y="10"/>
                    <a:pt x="0" y="9"/>
                    <a:pt x="13" y="15"/>
                  </a:cubicBezTo>
                  <a:cubicBezTo>
                    <a:pt x="34" y="13"/>
                    <a:pt x="34" y="13"/>
                    <a:pt x="34" y="13"/>
                  </a:cubicBezTo>
                  <a:cubicBezTo>
                    <a:pt x="32" y="15"/>
                    <a:pt x="32" y="15"/>
                    <a:pt x="32" y="15"/>
                  </a:cubicBezTo>
                  <a:cubicBezTo>
                    <a:pt x="59" y="14"/>
                    <a:pt x="59" y="14"/>
                    <a:pt x="59" y="14"/>
                  </a:cubicBezTo>
                  <a:cubicBezTo>
                    <a:pt x="53" y="12"/>
                    <a:pt x="49" y="11"/>
                    <a:pt x="50" y="8"/>
                  </a:cubicBezTo>
                  <a:cubicBezTo>
                    <a:pt x="86" y="10"/>
                    <a:pt x="62" y="12"/>
                    <a:pt x="87" y="16"/>
                  </a:cubicBezTo>
                  <a:cubicBezTo>
                    <a:pt x="127" y="15"/>
                    <a:pt x="127" y="15"/>
                    <a:pt x="127" y="15"/>
                  </a:cubicBezTo>
                  <a:cubicBezTo>
                    <a:pt x="124" y="16"/>
                    <a:pt x="124" y="16"/>
                    <a:pt x="124" y="16"/>
                  </a:cubicBezTo>
                  <a:cubicBezTo>
                    <a:pt x="127" y="16"/>
                    <a:pt x="128" y="16"/>
                    <a:pt x="129" y="15"/>
                  </a:cubicBezTo>
                  <a:cubicBezTo>
                    <a:pt x="262" y="13"/>
                    <a:pt x="262" y="13"/>
                    <a:pt x="262" y="13"/>
                  </a:cubicBezTo>
                  <a:cubicBezTo>
                    <a:pt x="286" y="11"/>
                    <a:pt x="249" y="8"/>
                    <a:pt x="266"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5" name="Freeform 62"/>
            <p:cNvSpPr/>
            <p:nvPr/>
          </p:nvSpPr>
          <p:spPr bwMode="auto">
            <a:xfrm>
              <a:off x="3008313" y="2227263"/>
              <a:ext cx="1588" cy="1587"/>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1" y="1"/>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6" name="Freeform 63"/>
            <p:cNvSpPr/>
            <p:nvPr/>
          </p:nvSpPr>
          <p:spPr bwMode="auto">
            <a:xfrm>
              <a:off x="2952751" y="2227263"/>
              <a:ext cx="55563" cy="6350"/>
            </a:xfrm>
            <a:custGeom>
              <a:avLst/>
              <a:gdLst>
                <a:gd name="T0" fmla="*/ 18 w 40"/>
                <a:gd name="T1" fmla="*/ 2 h 5"/>
                <a:gd name="T2" fmla="*/ 24 w 40"/>
                <a:gd name="T3" fmla="*/ 0 h 5"/>
                <a:gd name="T4" fmla="*/ 0 w 40"/>
                <a:gd name="T5" fmla="*/ 5 h 5"/>
                <a:gd name="T6" fmla="*/ 37 w 40"/>
                <a:gd name="T7" fmla="*/ 5 h 5"/>
                <a:gd name="T8" fmla="*/ 40 w 40"/>
                <a:gd name="T9" fmla="*/ 1 h 5"/>
                <a:gd name="T10" fmla="*/ 18 w 40"/>
                <a:gd name="T11" fmla="*/ 2 h 5"/>
              </a:gdLst>
              <a:ahLst/>
              <a:cxnLst>
                <a:cxn ang="0">
                  <a:pos x="T0" y="T1"/>
                </a:cxn>
                <a:cxn ang="0">
                  <a:pos x="T2" y="T3"/>
                </a:cxn>
                <a:cxn ang="0">
                  <a:pos x="T4" y="T5"/>
                </a:cxn>
                <a:cxn ang="0">
                  <a:pos x="T6" y="T7"/>
                </a:cxn>
                <a:cxn ang="0">
                  <a:pos x="T8" y="T9"/>
                </a:cxn>
                <a:cxn ang="0">
                  <a:pos x="T10" y="T11"/>
                </a:cxn>
              </a:cxnLst>
              <a:rect l="0" t="0" r="r" b="b"/>
              <a:pathLst>
                <a:path w="40" h="5">
                  <a:moveTo>
                    <a:pt x="18" y="2"/>
                  </a:moveTo>
                  <a:cubicBezTo>
                    <a:pt x="24" y="0"/>
                    <a:pt x="24" y="0"/>
                    <a:pt x="24" y="0"/>
                  </a:cubicBezTo>
                  <a:cubicBezTo>
                    <a:pt x="0" y="5"/>
                    <a:pt x="0" y="5"/>
                    <a:pt x="0" y="5"/>
                  </a:cubicBezTo>
                  <a:cubicBezTo>
                    <a:pt x="37" y="5"/>
                    <a:pt x="37" y="5"/>
                    <a:pt x="37" y="5"/>
                  </a:cubicBezTo>
                  <a:cubicBezTo>
                    <a:pt x="40" y="1"/>
                    <a:pt x="40" y="1"/>
                    <a:pt x="40" y="1"/>
                  </a:cubicBezTo>
                  <a:cubicBezTo>
                    <a:pt x="36" y="2"/>
                    <a:pt x="23" y="4"/>
                    <a:pt x="18"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7" name="Freeform 64"/>
            <p:cNvSpPr/>
            <p:nvPr/>
          </p:nvSpPr>
          <p:spPr bwMode="auto">
            <a:xfrm>
              <a:off x="2913063" y="2222500"/>
              <a:ext cx="39688" cy="17462"/>
            </a:xfrm>
            <a:custGeom>
              <a:avLst/>
              <a:gdLst>
                <a:gd name="T0" fmla="*/ 29 w 29"/>
                <a:gd name="T1" fmla="*/ 3 h 12"/>
                <a:gd name="T2" fmla="*/ 2 w 29"/>
                <a:gd name="T3" fmla="*/ 3 h 12"/>
                <a:gd name="T4" fmla="*/ 0 w 29"/>
                <a:gd name="T5" fmla="*/ 12 h 12"/>
                <a:gd name="T6" fmla="*/ 8 w 29"/>
                <a:gd name="T7" fmla="*/ 3 h 12"/>
                <a:gd name="T8" fmla="*/ 29 w 29"/>
                <a:gd name="T9" fmla="*/ 3 h 12"/>
              </a:gdLst>
              <a:ahLst/>
              <a:cxnLst>
                <a:cxn ang="0">
                  <a:pos x="T0" y="T1"/>
                </a:cxn>
                <a:cxn ang="0">
                  <a:pos x="T2" y="T3"/>
                </a:cxn>
                <a:cxn ang="0">
                  <a:pos x="T4" y="T5"/>
                </a:cxn>
                <a:cxn ang="0">
                  <a:pos x="T6" y="T7"/>
                </a:cxn>
                <a:cxn ang="0">
                  <a:pos x="T8" y="T9"/>
                </a:cxn>
              </a:cxnLst>
              <a:rect l="0" t="0" r="r" b="b"/>
              <a:pathLst>
                <a:path w="29" h="12">
                  <a:moveTo>
                    <a:pt x="29" y="3"/>
                  </a:moveTo>
                  <a:cubicBezTo>
                    <a:pt x="29" y="0"/>
                    <a:pt x="7" y="2"/>
                    <a:pt x="2" y="3"/>
                  </a:cubicBezTo>
                  <a:cubicBezTo>
                    <a:pt x="0" y="12"/>
                    <a:pt x="0" y="12"/>
                    <a:pt x="0" y="12"/>
                  </a:cubicBezTo>
                  <a:cubicBezTo>
                    <a:pt x="19" y="10"/>
                    <a:pt x="18" y="5"/>
                    <a:pt x="8" y="3"/>
                  </a:cubicBezTo>
                  <a:cubicBezTo>
                    <a:pt x="26" y="1"/>
                    <a:pt x="17" y="8"/>
                    <a:pt x="29"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8" name="Freeform 65"/>
            <p:cNvSpPr/>
            <p:nvPr/>
          </p:nvSpPr>
          <p:spPr bwMode="auto">
            <a:xfrm>
              <a:off x="2701926" y="2232025"/>
              <a:ext cx="19050" cy="3175"/>
            </a:xfrm>
            <a:custGeom>
              <a:avLst/>
              <a:gdLst>
                <a:gd name="T0" fmla="*/ 7 w 12"/>
                <a:gd name="T1" fmla="*/ 2 h 2"/>
                <a:gd name="T2" fmla="*/ 12 w 12"/>
                <a:gd name="T3" fmla="*/ 0 h 2"/>
                <a:gd name="T4" fmla="*/ 0 w 12"/>
                <a:gd name="T5" fmla="*/ 0 h 2"/>
                <a:gd name="T6" fmla="*/ 7 w 12"/>
                <a:gd name="T7" fmla="*/ 2 h 2"/>
              </a:gdLst>
              <a:ahLst/>
              <a:cxnLst>
                <a:cxn ang="0">
                  <a:pos x="T0" y="T1"/>
                </a:cxn>
                <a:cxn ang="0">
                  <a:pos x="T2" y="T3"/>
                </a:cxn>
                <a:cxn ang="0">
                  <a:pos x="T4" y="T5"/>
                </a:cxn>
                <a:cxn ang="0">
                  <a:pos x="T6" y="T7"/>
                </a:cxn>
              </a:cxnLst>
              <a:rect l="0" t="0" r="r" b="b"/>
              <a:pathLst>
                <a:path w="12" h="2">
                  <a:moveTo>
                    <a:pt x="7" y="2"/>
                  </a:moveTo>
                  <a:lnTo>
                    <a:pt x="12" y="0"/>
                  </a:lnTo>
                  <a:lnTo>
                    <a:pt x="0" y="0"/>
                  </a:lnTo>
                  <a:lnTo>
                    <a:pt x="7"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9" name="Freeform 66"/>
            <p:cNvSpPr/>
            <p:nvPr/>
          </p:nvSpPr>
          <p:spPr bwMode="auto">
            <a:xfrm>
              <a:off x="2720976" y="2228850"/>
              <a:ext cx="19050" cy="4762"/>
            </a:xfrm>
            <a:custGeom>
              <a:avLst/>
              <a:gdLst>
                <a:gd name="T0" fmla="*/ 9 w 13"/>
                <a:gd name="T1" fmla="*/ 0 h 4"/>
                <a:gd name="T2" fmla="*/ 0 w 13"/>
                <a:gd name="T3" fmla="*/ 3 h 4"/>
                <a:gd name="T4" fmla="*/ 13 w 13"/>
                <a:gd name="T5" fmla="*/ 4 h 4"/>
                <a:gd name="T6" fmla="*/ 9 w 13"/>
                <a:gd name="T7" fmla="*/ 0 h 4"/>
              </a:gdLst>
              <a:ahLst/>
              <a:cxnLst>
                <a:cxn ang="0">
                  <a:pos x="T0" y="T1"/>
                </a:cxn>
                <a:cxn ang="0">
                  <a:pos x="T2" y="T3"/>
                </a:cxn>
                <a:cxn ang="0">
                  <a:pos x="T4" y="T5"/>
                </a:cxn>
                <a:cxn ang="0">
                  <a:pos x="T6" y="T7"/>
                </a:cxn>
              </a:cxnLst>
              <a:rect l="0" t="0" r="r" b="b"/>
              <a:pathLst>
                <a:path w="13" h="4">
                  <a:moveTo>
                    <a:pt x="9" y="0"/>
                  </a:moveTo>
                  <a:cubicBezTo>
                    <a:pt x="0" y="3"/>
                    <a:pt x="0" y="3"/>
                    <a:pt x="0" y="3"/>
                  </a:cubicBezTo>
                  <a:cubicBezTo>
                    <a:pt x="13" y="4"/>
                    <a:pt x="13" y="4"/>
                    <a:pt x="13" y="4"/>
                  </a:cubicBezTo>
                  <a:cubicBezTo>
                    <a:pt x="12" y="3"/>
                    <a:pt x="11" y="1"/>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70" name="Freeform 67"/>
            <p:cNvSpPr/>
            <p:nvPr/>
          </p:nvSpPr>
          <p:spPr bwMode="auto">
            <a:xfrm>
              <a:off x="2787651" y="2235200"/>
              <a:ext cx="26988" cy="1587"/>
            </a:xfrm>
            <a:custGeom>
              <a:avLst/>
              <a:gdLst>
                <a:gd name="T0" fmla="*/ 19 w 19"/>
                <a:gd name="T1" fmla="*/ 1 h 1"/>
                <a:gd name="T2" fmla="*/ 0 w 19"/>
                <a:gd name="T3" fmla="*/ 0 h 1"/>
                <a:gd name="T4" fmla="*/ 19 w 19"/>
                <a:gd name="T5" fmla="*/ 1 h 1"/>
              </a:gdLst>
              <a:ahLst/>
              <a:cxnLst>
                <a:cxn ang="0">
                  <a:pos x="T0" y="T1"/>
                </a:cxn>
                <a:cxn ang="0">
                  <a:pos x="T2" y="T3"/>
                </a:cxn>
                <a:cxn ang="0">
                  <a:pos x="T4" y="T5"/>
                </a:cxn>
              </a:cxnLst>
              <a:rect l="0" t="0" r="r" b="b"/>
              <a:pathLst>
                <a:path w="19" h="1">
                  <a:moveTo>
                    <a:pt x="19" y="1"/>
                  </a:moveTo>
                  <a:cubicBezTo>
                    <a:pt x="0" y="0"/>
                    <a:pt x="0" y="0"/>
                    <a:pt x="0" y="0"/>
                  </a:cubicBezTo>
                  <a:cubicBezTo>
                    <a:pt x="6" y="1"/>
                    <a:pt x="12" y="1"/>
                    <a:pt x="1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71" name="Freeform 68"/>
            <p:cNvSpPr/>
            <p:nvPr/>
          </p:nvSpPr>
          <p:spPr bwMode="auto">
            <a:xfrm>
              <a:off x="2767013" y="2233613"/>
              <a:ext cx="20638" cy="1587"/>
            </a:xfrm>
            <a:custGeom>
              <a:avLst/>
              <a:gdLst>
                <a:gd name="T0" fmla="*/ 1 w 15"/>
                <a:gd name="T1" fmla="*/ 1 h 1"/>
                <a:gd name="T2" fmla="*/ 15 w 15"/>
                <a:gd name="T3" fmla="*/ 1 h 1"/>
                <a:gd name="T4" fmla="*/ 0 w 15"/>
                <a:gd name="T5" fmla="*/ 0 h 1"/>
                <a:gd name="T6" fmla="*/ 1 w 15"/>
                <a:gd name="T7" fmla="*/ 1 h 1"/>
              </a:gdLst>
              <a:ahLst/>
              <a:cxnLst>
                <a:cxn ang="0">
                  <a:pos x="T0" y="T1"/>
                </a:cxn>
                <a:cxn ang="0">
                  <a:pos x="T2" y="T3"/>
                </a:cxn>
                <a:cxn ang="0">
                  <a:pos x="T4" y="T5"/>
                </a:cxn>
                <a:cxn ang="0">
                  <a:pos x="T6" y="T7"/>
                </a:cxn>
              </a:cxnLst>
              <a:rect l="0" t="0" r="r" b="b"/>
              <a:pathLst>
                <a:path w="15" h="1">
                  <a:moveTo>
                    <a:pt x="1" y="1"/>
                  </a:moveTo>
                  <a:cubicBezTo>
                    <a:pt x="15" y="1"/>
                    <a:pt x="15" y="1"/>
                    <a:pt x="15" y="1"/>
                  </a:cubicBezTo>
                  <a:cubicBezTo>
                    <a:pt x="10" y="1"/>
                    <a:pt x="5" y="1"/>
                    <a:pt x="0" y="0"/>
                  </a:cubicBezTo>
                  <a:lnTo>
                    <a:pt x="1"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72" name="Freeform 69"/>
            <p:cNvSpPr/>
            <p:nvPr/>
          </p:nvSpPr>
          <p:spPr bwMode="auto">
            <a:xfrm>
              <a:off x="2740026" y="2233613"/>
              <a:ext cx="31750" cy="11112"/>
            </a:xfrm>
            <a:custGeom>
              <a:avLst/>
              <a:gdLst>
                <a:gd name="T0" fmla="*/ 23 w 23"/>
                <a:gd name="T1" fmla="*/ 6 h 7"/>
                <a:gd name="T2" fmla="*/ 20 w 23"/>
                <a:gd name="T3" fmla="*/ 1 h 7"/>
                <a:gd name="T4" fmla="*/ 0 w 23"/>
                <a:gd name="T5" fmla="*/ 0 h 7"/>
                <a:gd name="T6" fmla="*/ 23 w 23"/>
                <a:gd name="T7" fmla="*/ 6 h 7"/>
              </a:gdLst>
              <a:ahLst/>
              <a:cxnLst>
                <a:cxn ang="0">
                  <a:pos x="T0" y="T1"/>
                </a:cxn>
                <a:cxn ang="0">
                  <a:pos x="T2" y="T3"/>
                </a:cxn>
                <a:cxn ang="0">
                  <a:pos x="T4" y="T5"/>
                </a:cxn>
                <a:cxn ang="0">
                  <a:pos x="T6" y="T7"/>
                </a:cxn>
              </a:cxnLst>
              <a:rect l="0" t="0" r="r" b="b"/>
              <a:pathLst>
                <a:path w="23" h="7">
                  <a:moveTo>
                    <a:pt x="23" y="6"/>
                  </a:moveTo>
                  <a:cubicBezTo>
                    <a:pt x="20" y="1"/>
                    <a:pt x="20" y="1"/>
                    <a:pt x="20" y="1"/>
                  </a:cubicBezTo>
                  <a:cubicBezTo>
                    <a:pt x="0" y="0"/>
                    <a:pt x="0" y="0"/>
                    <a:pt x="0" y="0"/>
                  </a:cubicBezTo>
                  <a:cubicBezTo>
                    <a:pt x="2" y="3"/>
                    <a:pt x="4" y="7"/>
                    <a:pt x="2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73" name="Freeform 70"/>
            <p:cNvSpPr/>
            <p:nvPr/>
          </p:nvSpPr>
          <p:spPr bwMode="auto">
            <a:xfrm>
              <a:off x="2863851" y="2238375"/>
              <a:ext cx="22225" cy="3175"/>
            </a:xfrm>
            <a:custGeom>
              <a:avLst/>
              <a:gdLst>
                <a:gd name="T0" fmla="*/ 1 w 15"/>
                <a:gd name="T1" fmla="*/ 0 h 2"/>
                <a:gd name="T2" fmla="*/ 15 w 15"/>
                <a:gd name="T3" fmla="*/ 0 h 2"/>
                <a:gd name="T4" fmla="*/ 1 w 15"/>
                <a:gd name="T5" fmla="*/ 0 h 2"/>
              </a:gdLst>
              <a:ahLst/>
              <a:cxnLst>
                <a:cxn ang="0">
                  <a:pos x="T0" y="T1"/>
                </a:cxn>
                <a:cxn ang="0">
                  <a:pos x="T2" y="T3"/>
                </a:cxn>
                <a:cxn ang="0">
                  <a:pos x="T4" y="T5"/>
                </a:cxn>
              </a:cxnLst>
              <a:rect l="0" t="0" r="r" b="b"/>
              <a:pathLst>
                <a:path w="15" h="2">
                  <a:moveTo>
                    <a:pt x="1" y="0"/>
                  </a:moveTo>
                  <a:cubicBezTo>
                    <a:pt x="0" y="2"/>
                    <a:pt x="10" y="1"/>
                    <a:pt x="15" y="0"/>
                  </a:cubicBezTo>
                  <a:cubicBezTo>
                    <a:pt x="11" y="0"/>
                    <a:pt x="6"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74" name="Freeform 71"/>
            <p:cNvSpPr/>
            <p:nvPr/>
          </p:nvSpPr>
          <p:spPr bwMode="auto">
            <a:xfrm>
              <a:off x="3398838" y="2227263"/>
              <a:ext cx="11113" cy="3175"/>
            </a:xfrm>
            <a:custGeom>
              <a:avLst/>
              <a:gdLst>
                <a:gd name="T0" fmla="*/ 8 w 8"/>
                <a:gd name="T1" fmla="*/ 2 h 2"/>
                <a:gd name="T2" fmla="*/ 0 w 8"/>
                <a:gd name="T3" fmla="*/ 0 h 2"/>
                <a:gd name="T4" fmla="*/ 8 w 8"/>
                <a:gd name="T5" fmla="*/ 2 h 2"/>
              </a:gdLst>
              <a:ahLst/>
              <a:cxnLst>
                <a:cxn ang="0">
                  <a:pos x="T0" y="T1"/>
                </a:cxn>
                <a:cxn ang="0">
                  <a:pos x="T2" y="T3"/>
                </a:cxn>
                <a:cxn ang="0">
                  <a:pos x="T4" y="T5"/>
                </a:cxn>
              </a:cxnLst>
              <a:rect l="0" t="0" r="r" b="b"/>
              <a:pathLst>
                <a:path w="8" h="2">
                  <a:moveTo>
                    <a:pt x="8" y="2"/>
                  </a:moveTo>
                  <a:cubicBezTo>
                    <a:pt x="5" y="1"/>
                    <a:pt x="4" y="0"/>
                    <a:pt x="0" y="0"/>
                  </a:cubicBezTo>
                  <a:lnTo>
                    <a:pt x="8"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grpSp>
      <p:sp>
        <p:nvSpPr>
          <p:cNvPr id="75" name="文本框 154"/>
          <p:cNvSpPr txBox="1"/>
          <p:nvPr/>
        </p:nvSpPr>
        <p:spPr>
          <a:xfrm>
            <a:off x="704182" y="115680"/>
            <a:ext cx="10628208" cy="76835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0" lang="zh-CN" altLang="en-US" sz="4400" b="0" i="0" u="none" strike="noStrike" kern="1200" cap="none" spc="0" normalizeH="0" baseline="0" noProof="0" dirty="0">
                <a:ln>
                  <a:noFill/>
                </a:ln>
                <a:solidFill>
                  <a:schemeClr val="bg1"/>
                </a:solidFill>
                <a:effectLst/>
                <a:uLnTx/>
                <a:uFillTx/>
                <a:latin typeface="华文行楷" panose="02010800040101010101" pitchFamily="2" charset="-122"/>
                <a:ea typeface="华文行楷" panose="02010800040101010101" pitchFamily="2" charset="-122"/>
                <a:cs typeface="华文行楷" panose="02010800040101010101" pitchFamily="2" charset="-122"/>
              </a:rPr>
              <a:t>三</a:t>
            </a:r>
            <a:r>
              <a:rPr kumimoji="0" lang="en-US" altLang="zh-CN" sz="4400" b="0" i="0" u="none" strike="noStrike" kern="1200" cap="none" spc="0" normalizeH="0" baseline="0" noProof="0" dirty="0">
                <a:ln>
                  <a:noFill/>
                </a:ln>
                <a:solidFill>
                  <a:schemeClr val="bg1"/>
                </a:solidFill>
                <a:effectLst/>
                <a:uLnTx/>
                <a:uFillTx/>
                <a:latin typeface="华文行楷" panose="02010800040101010101" pitchFamily="2" charset="-122"/>
                <a:ea typeface="华文行楷" panose="02010800040101010101" pitchFamily="2" charset="-122"/>
                <a:cs typeface="华文行楷" panose="02010800040101010101" pitchFamily="2" charset="-122"/>
              </a:rPr>
              <a:t>.</a:t>
            </a:r>
            <a:r>
              <a:rPr lang="zh-CN" altLang="en-US" sz="4400" noProof="0" dirty="0">
                <a:ln>
                  <a:noFill/>
                </a:ln>
                <a:solidFill>
                  <a:schemeClr val="bg1"/>
                </a:solidFill>
                <a:effectLst/>
                <a:uLnTx/>
                <a:uFillTx/>
                <a:latin typeface="华文行楷" panose="02010800040101010101" pitchFamily="2" charset="-122"/>
                <a:ea typeface="华文行楷" panose="02010800040101010101" pitchFamily="2" charset="-122"/>
                <a:cs typeface="华文行楷" panose="02010800040101010101" pitchFamily="2" charset="-122"/>
                <a:sym typeface="+mn-ea"/>
              </a:rPr>
              <a:t>认识与展望</a:t>
            </a:r>
            <a:r>
              <a:rPr kumimoji="0" lang="en-US" altLang="zh-CN" sz="4400" b="0" i="0" u="none" strike="noStrike" kern="1200" cap="none" spc="0" normalizeH="0" baseline="0" noProof="0" dirty="0">
                <a:ln>
                  <a:noFill/>
                </a:ln>
                <a:solidFill>
                  <a:schemeClr val="bg1"/>
                </a:solidFill>
                <a:effectLst/>
                <a:uLnTx/>
                <a:uFillTx/>
                <a:latin typeface="华文行楷" panose="02010800040101010101" pitchFamily="2" charset="-122"/>
                <a:ea typeface="华文行楷" panose="02010800040101010101" pitchFamily="2" charset="-122"/>
                <a:cs typeface="华文行楷" panose="02010800040101010101" pitchFamily="2" charset="-122"/>
              </a:rPr>
              <a:t>·</a:t>
            </a:r>
            <a:r>
              <a:rPr lang="zh-CN" altLang="en-US" sz="4400" dirty="0">
                <a:solidFill>
                  <a:schemeClr val="bg1"/>
                </a:solidFill>
                <a:latin typeface="华文行楷" panose="02010800040101010101" pitchFamily="2" charset="-122"/>
                <a:ea typeface="华文行楷" panose="02010800040101010101" pitchFamily="2" charset="-122"/>
              </a:rPr>
              <a:t>应对</a:t>
            </a:r>
          </a:p>
        </p:txBody>
      </p:sp>
      <p:sp>
        <p:nvSpPr>
          <p:cNvPr id="76" name="文本框 75"/>
          <p:cNvSpPr txBox="1"/>
          <p:nvPr/>
        </p:nvSpPr>
        <p:spPr>
          <a:xfrm>
            <a:off x="488922" y="5537680"/>
            <a:ext cx="11259820" cy="521970"/>
          </a:xfrm>
          <a:prstGeom prst="rect">
            <a:avLst/>
          </a:prstGeom>
          <a:solidFill>
            <a:srgbClr val="FF1919"/>
          </a:solidFill>
        </p:spPr>
        <p:txBody>
          <a:bodyPr wrap="square">
            <a:spAutoFit/>
          </a:bodyPr>
          <a:lstStyle/>
          <a:p>
            <a:r>
              <a:rPr lang="zh-CN" altLang="en-US" sz="2800" b="1" dirty="0">
                <a:solidFill>
                  <a:schemeClr val="bg1"/>
                </a:solidFill>
                <a:latin typeface="Calibri" panose="020F0502020204030204" pitchFamily="34" charset="0"/>
                <a:ea typeface="江西拙楷" panose="02010600040101010101" pitchFamily="2" charset="-122"/>
              </a:rPr>
              <a:t>③思想</a:t>
            </a:r>
            <a:r>
              <a:rPr lang="zh-CN" altLang="en-US" sz="2800" b="1" dirty="0">
                <a:solidFill>
                  <a:schemeClr val="bg1"/>
                </a:solidFill>
                <a:latin typeface="江西拙楷" panose="02010600040101010101" pitchFamily="2" charset="-122"/>
                <a:ea typeface="江西拙楷" panose="02010600040101010101" pitchFamily="2" charset="-122"/>
              </a:rPr>
              <a:t>保障：加强文化认同和民族文化交流，铸牢中华民族共同体意识</a:t>
            </a:r>
          </a:p>
        </p:txBody>
      </p:sp>
      <p:sp>
        <p:nvSpPr>
          <p:cNvPr id="3" name="文本框 2"/>
          <p:cNvSpPr txBox="1"/>
          <p:nvPr/>
        </p:nvSpPr>
        <p:spPr>
          <a:xfrm>
            <a:off x="4453255" y="1003300"/>
            <a:ext cx="7357745" cy="4154170"/>
          </a:xfrm>
          <a:prstGeom prst="rect">
            <a:avLst/>
          </a:prstGeom>
          <a:noFill/>
        </p:spPr>
        <p:txBody>
          <a:bodyPr wrap="square" rtlCol="0" anchor="t">
            <a:spAutoFit/>
          </a:bodyPr>
          <a:lstStyle/>
          <a:p>
            <a:pPr algn="l">
              <a:buClrTx/>
              <a:buSzTx/>
              <a:buNone/>
            </a:pPr>
            <a:r>
              <a:rPr lang="zh-CN" altLang="en-US" sz="2400" b="1" dirty="0">
                <a:latin typeface="方正苏新诗柳楷简体" panose="02000000000000000000" pitchFamily="2" charset="-122"/>
                <a:ea typeface="方正苏新诗柳楷简体" panose="02000000000000000000" pitchFamily="2" charset="-122"/>
              </a:rPr>
              <a:t>在2014年5月28日至29日，</a:t>
            </a:r>
            <a:r>
              <a:rPr lang="zh-CN" altLang="en-US" sz="2400" b="1" dirty="0">
                <a:latin typeface="方正苏新诗柳楷简体" panose="02000000000000000000" pitchFamily="2" charset="-122"/>
                <a:ea typeface="方正苏新诗柳楷简体" panose="02000000000000000000" pitchFamily="2" charset="-122"/>
                <a:sym typeface="+mn-ea"/>
              </a:rPr>
              <a:t>习近平总书在</a:t>
            </a:r>
            <a:r>
              <a:rPr lang="zh-CN" altLang="en-US" sz="2400" b="1" dirty="0">
                <a:latin typeface="方正苏新诗柳楷简体" panose="02000000000000000000" pitchFamily="2" charset="-122"/>
                <a:ea typeface="方正苏新诗柳楷简体" panose="02000000000000000000" pitchFamily="2" charset="-122"/>
              </a:rPr>
              <a:t>第二次中央新疆工作座谈会上指出，“要在各族群众中牢固树立正确的祖国观、民族观，弘扬社会主义核心价值体系和社会主义核心价值观，增强各族群众</a:t>
            </a:r>
            <a:r>
              <a:rPr lang="zh-CN" altLang="en-US" sz="2400" b="1" dirty="0">
                <a:solidFill>
                  <a:srgbClr val="FF0000"/>
                </a:solidFill>
                <a:latin typeface="方正苏新诗柳楷简体" panose="02000000000000000000" pitchFamily="2" charset="-122"/>
                <a:ea typeface="方正苏新诗柳楷简体" panose="02000000000000000000" pitchFamily="2" charset="-122"/>
              </a:rPr>
              <a:t>对伟大祖国的认同、对中华民族的认同、对中华文化的认同、对中国特色社会主义道路的认同</a:t>
            </a:r>
            <a:r>
              <a:rPr lang="zh-CN" altLang="en-US" sz="2400" b="1" dirty="0">
                <a:latin typeface="方正苏新诗柳楷简体" panose="02000000000000000000" pitchFamily="2" charset="-122"/>
                <a:ea typeface="方正苏新诗柳楷简体" panose="02000000000000000000" pitchFamily="2" charset="-122"/>
              </a:rPr>
              <a:t>。”</a:t>
            </a:r>
          </a:p>
          <a:p>
            <a:pPr algn="l">
              <a:buClrTx/>
              <a:buSzTx/>
              <a:buNone/>
            </a:pPr>
            <a:r>
              <a:rPr lang="zh-CN" altLang="en-US" sz="2400" b="1" dirty="0">
                <a:latin typeface="方正苏新诗柳楷简体" panose="02000000000000000000" pitchFamily="2" charset="-122"/>
                <a:ea typeface="方正苏新诗柳楷简体" panose="02000000000000000000" pitchFamily="2" charset="-122"/>
              </a:rPr>
              <a:t>2015年8月24日，习近平在中央第六次西藏工作座谈会上指出：“必须全面正确贯彻党的民族政策和宗教政策，加强民族团结，不断</a:t>
            </a:r>
            <a:r>
              <a:rPr lang="zh-CN" altLang="en-US" sz="2400" b="1" dirty="0">
                <a:solidFill>
                  <a:srgbClr val="FF0000"/>
                </a:solidFill>
                <a:latin typeface="方正苏新诗柳楷简体" panose="02000000000000000000" pitchFamily="2" charset="-122"/>
                <a:ea typeface="方正苏新诗柳楷简体" panose="02000000000000000000" pitchFamily="2" charset="-122"/>
              </a:rPr>
              <a:t>增进各族群众对伟大祖国、中华民族、中华文化、中国共产党、中国特色社会主义的认同。”</a:t>
            </a:r>
          </a:p>
        </p:txBody>
      </p:sp>
      <p:pic>
        <p:nvPicPr>
          <p:cNvPr id="4" name="图片 3"/>
          <p:cNvPicPr>
            <a:picLocks noChangeAspect="1"/>
          </p:cNvPicPr>
          <p:nvPr/>
        </p:nvPicPr>
        <p:blipFill>
          <a:blip r:embed="rId3"/>
          <a:stretch>
            <a:fillRect/>
          </a:stretch>
        </p:blipFill>
        <p:spPr>
          <a:xfrm>
            <a:off x="417195" y="1003300"/>
            <a:ext cx="3928745" cy="41541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75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anim calcmode="lin" valueType="num">
                                      <p:cBhvr additive="base">
                                        <p:cTn id="7" dur="500" fill="hold"/>
                                        <p:tgtEl>
                                          <p:spTgt spid="76"/>
                                        </p:tgtEl>
                                        <p:attrNameLst>
                                          <p:attrName>ppt_x</p:attrName>
                                        </p:attrNameLst>
                                      </p:cBhvr>
                                      <p:tavLst>
                                        <p:tav tm="0">
                                          <p:val>
                                            <p:strVal val="#ppt_x"/>
                                          </p:val>
                                        </p:tav>
                                        <p:tav tm="100000">
                                          <p:val>
                                            <p:strVal val="#ppt_x"/>
                                          </p:val>
                                        </p:tav>
                                      </p:tavLst>
                                    </p:anim>
                                    <p:anim calcmode="lin" valueType="num">
                                      <p:cBhvr additive="base">
                                        <p:cTn id="8"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4"/>
          <p:cNvSpPr txBox="1"/>
          <p:nvPr/>
        </p:nvSpPr>
        <p:spPr>
          <a:xfrm>
            <a:off x="4076700" y="305435"/>
            <a:ext cx="7946390" cy="624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defRPr sz="6400">
                <a:gradFill flip="none" rotWithShape="1">
                  <a:gsLst>
                    <a:gs pos="0">
                      <a:srgbClr val="C00000"/>
                    </a:gs>
                    <a:gs pos="6000">
                      <a:srgbClr val="131D7E"/>
                    </a:gs>
                    <a:gs pos="31000">
                      <a:srgbClr val="151C83"/>
                    </a:gs>
                    <a:gs pos="47000">
                      <a:srgbClr val="C00000"/>
                    </a:gs>
                    <a:gs pos="100000">
                      <a:srgbClr val="C00000"/>
                    </a:gs>
                  </a:gsLst>
                  <a:lin ang="0" scaled="1"/>
                  <a:tileRect/>
                </a:gradFill>
                <a:latin typeface="方正粗谭黑简体" panose="02000000000000000000" pitchFamily="2" charset="-122"/>
                <a:ea typeface="方正粗谭黑简体" panose="02000000000000000000" pitchFamily="2"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fontAlgn="base">
              <a:spcBef>
                <a:spcPct val="0"/>
              </a:spcBef>
              <a:spcAft>
                <a:spcPct val="0"/>
              </a:spcAft>
              <a:defRPr>
                <a:latin typeface="Calibri" panose="020F0502020204030204" pitchFamily="34" charset="0"/>
                <a:ea typeface="宋体" panose="02010600030101010101" pitchFamily="2" charset="-122"/>
              </a:defRPr>
            </a:lvl6pPr>
            <a:lvl7pPr marL="2971800" indent="-228600" fontAlgn="base">
              <a:spcBef>
                <a:spcPct val="0"/>
              </a:spcBef>
              <a:spcAft>
                <a:spcPct val="0"/>
              </a:spcAft>
              <a:defRPr>
                <a:latin typeface="Calibri" panose="020F0502020204030204" pitchFamily="34" charset="0"/>
                <a:ea typeface="宋体" panose="02010600030101010101" pitchFamily="2" charset="-122"/>
              </a:defRPr>
            </a:lvl7pPr>
            <a:lvl8pPr marL="3429000" indent="-228600" fontAlgn="base">
              <a:spcBef>
                <a:spcPct val="0"/>
              </a:spcBef>
              <a:spcAft>
                <a:spcPct val="0"/>
              </a:spcAft>
              <a:defRPr>
                <a:latin typeface="Calibri" panose="020F0502020204030204" pitchFamily="34" charset="0"/>
                <a:ea typeface="宋体" panose="02010600030101010101" pitchFamily="2" charset="-122"/>
              </a:defRPr>
            </a:lvl8pPr>
            <a:lvl9pPr marL="3886200" indent="-228600" fontAlgn="base">
              <a:spcBef>
                <a:spcPct val="0"/>
              </a:spcBef>
              <a:spcAft>
                <a:spcPct val="0"/>
              </a:spcAft>
              <a:defRPr>
                <a:latin typeface="Calibri" panose="020F0502020204030204" pitchFamily="34" charset="0"/>
                <a:ea typeface="宋体" panose="02010600030101010101" pitchFamily="2" charset="-122"/>
              </a:defRPr>
            </a:lvl9pPr>
          </a:lstStyle>
          <a:p>
            <a:pPr algn="l">
              <a:defRPr/>
            </a:pPr>
            <a:r>
              <a:rPr lang="zh-CN" altLang="en-US" sz="4000" kern="0" dirty="0">
                <a:latin typeface="字魂24号-镇魂手书" panose="00000500000000000000" charset="-122"/>
                <a:ea typeface="字魂24号-镇魂手书" panose="00000500000000000000" charset="-122"/>
                <a:cs typeface="字魂24号-镇魂手书" panose="00000500000000000000" charset="-122"/>
                <a:sym typeface="+mn-lt"/>
              </a:rPr>
              <a:t>民族问题是关系国家统一、社会稳定、边防巩固、建设成功的大问题。在建设中国特色社会主义的历史进程中，我们必须充分重视并正确处理好民族问题。牢牢把握各民族共同团结奋斗、共同繁荣发展的主题，进一步完善和发展民族区域自治制度，加快民族地区发展，深入开展民族团结进步教育，铸牢中华民族共同体意识。</a:t>
            </a:r>
          </a:p>
        </p:txBody>
      </p:sp>
      <p:pic>
        <p:nvPicPr>
          <p:cNvPr id="2" name="图片 1"/>
          <p:cNvPicPr>
            <a:picLocks noChangeAspect="1"/>
          </p:cNvPicPr>
          <p:nvPr/>
        </p:nvPicPr>
        <p:blipFill>
          <a:blip r:embed="rId2"/>
          <a:stretch>
            <a:fillRect/>
          </a:stretch>
        </p:blipFill>
        <p:spPr>
          <a:xfrm>
            <a:off x="138430" y="808990"/>
            <a:ext cx="3883025" cy="4979035"/>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228185" y="170852"/>
            <a:ext cx="11418443" cy="677357"/>
            <a:chOff x="1695339" y="962402"/>
            <a:chExt cx="2020999" cy="1290261"/>
          </a:xfrm>
          <a:solidFill>
            <a:srgbClr val="FF1919">
              <a:alpha val="98000"/>
            </a:srgbClr>
          </a:solidFill>
        </p:grpSpPr>
        <p:sp>
          <p:nvSpPr>
            <p:cNvPr id="7" name="Freeform 5"/>
            <p:cNvSpPr/>
            <p:nvPr/>
          </p:nvSpPr>
          <p:spPr bwMode="auto">
            <a:xfrm>
              <a:off x="3670301" y="1895475"/>
              <a:ext cx="22225" cy="152400"/>
            </a:xfrm>
            <a:custGeom>
              <a:avLst/>
              <a:gdLst>
                <a:gd name="T0" fmla="*/ 4 w 15"/>
                <a:gd name="T1" fmla="*/ 0 h 108"/>
                <a:gd name="T2" fmla="*/ 4 w 15"/>
                <a:gd name="T3" fmla="*/ 9 h 108"/>
                <a:gd name="T4" fmla="*/ 1 w 15"/>
                <a:gd name="T5" fmla="*/ 23 h 108"/>
                <a:gd name="T6" fmla="*/ 6 w 15"/>
                <a:gd name="T7" fmla="*/ 44 h 108"/>
                <a:gd name="T8" fmla="*/ 3 w 15"/>
                <a:gd name="T9" fmla="*/ 55 h 108"/>
                <a:gd name="T10" fmla="*/ 6 w 15"/>
                <a:gd name="T11" fmla="*/ 89 h 108"/>
                <a:gd name="T12" fmla="*/ 7 w 15"/>
                <a:gd name="T13" fmla="*/ 69 h 108"/>
                <a:gd name="T14" fmla="*/ 11 w 15"/>
                <a:gd name="T15" fmla="*/ 108 h 108"/>
                <a:gd name="T16" fmla="*/ 11 w 15"/>
                <a:gd name="T17" fmla="*/ 71 h 108"/>
                <a:gd name="T18" fmla="*/ 12 w 15"/>
                <a:gd name="T19" fmla="*/ 73 h 108"/>
                <a:gd name="T20" fmla="*/ 12 w 15"/>
                <a:gd name="T21" fmla="*/ 42 h 108"/>
                <a:gd name="T22" fmla="*/ 14 w 15"/>
                <a:gd name="T23" fmla="*/ 49 h 108"/>
                <a:gd name="T24" fmla="*/ 4 w 15"/>
                <a:gd name="T25"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108">
                  <a:moveTo>
                    <a:pt x="4" y="0"/>
                  </a:moveTo>
                  <a:cubicBezTo>
                    <a:pt x="4" y="2"/>
                    <a:pt x="4" y="5"/>
                    <a:pt x="4" y="9"/>
                  </a:cubicBezTo>
                  <a:cubicBezTo>
                    <a:pt x="4" y="18"/>
                    <a:pt x="2" y="26"/>
                    <a:pt x="1" y="23"/>
                  </a:cubicBezTo>
                  <a:cubicBezTo>
                    <a:pt x="4" y="41"/>
                    <a:pt x="0" y="42"/>
                    <a:pt x="6" y="44"/>
                  </a:cubicBezTo>
                  <a:cubicBezTo>
                    <a:pt x="9" y="56"/>
                    <a:pt x="5" y="69"/>
                    <a:pt x="3" y="55"/>
                  </a:cubicBezTo>
                  <a:cubicBezTo>
                    <a:pt x="6" y="89"/>
                    <a:pt x="6" y="89"/>
                    <a:pt x="6" y="89"/>
                  </a:cubicBezTo>
                  <a:cubicBezTo>
                    <a:pt x="7" y="69"/>
                    <a:pt x="7" y="69"/>
                    <a:pt x="7" y="69"/>
                  </a:cubicBezTo>
                  <a:cubicBezTo>
                    <a:pt x="12" y="74"/>
                    <a:pt x="6" y="102"/>
                    <a:pt x="11" y="108"/>
                  </a:cubicBezTo>
                  <a:cubicBezTo>
                    <a:pt x="11" y="71"/>
                    <a:pt x="11" y="71"/>
                    <a:pt x="11" y="71"/>
                  </a:cubicBezTo>
                  <a:cubicBezTo>
                    <a:pt x="12" y="73"/>
                    <a:pt x="12" y="73"/>
                    <a:pt x="12" y="73"/>
                  </a:cubicBezTo>
                  <a:cubicBezTo>
                    <a:pt x="11" y="64"/>
                    <a:pt x="11" y="48"/>
                    <a:pt x="12" y="42"/>
                  </a:cubicBezTo>
                  <a:cubicBezTo>
                    <a:pt x="13" y="43"/>
                    <a:pt x="14" y="43"/>
                    <a:pt x="14" y="49"/>
                  </a:cubicBezTo>
                  <a:cubicBezTo>
                    <a:pt x="15" y="5"/>
                    <a:pt x="6" y="37"/>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8" name="Freeform 6"/>
            <p:cNvSpPr/>
            <p:nvPr/>
          </p:nvSpPr>
          <p:spPr bwMode="auto">
            <a:xfrm>
              <a:off x="3668713" y="1754188"/>
              <a:ext cx="36513" cy="149225"/>
            </a:xfrm>
            <a:custGeom>
              <a:avLst/>
              <a:gdLst>
                <a:gd name="T0" fmla="*/ 17 w 25"/>
                <a:gd name="T1" fmla="*/ 71 h 106"/>
                <a:gd name="T2" fmla="*/ 11 w 25"/>
                <a:gd name="T3" fmla="*/ 56 h 106"/>
                <a:gd name="T4" fmla="*/ 12 w 25"/>
                <a:gd name="T5" fmla="*/ 30 h 106"/>
                <a:gd name="T6" fmla="*/ 7 w 25"/>
                <a:gd name="T7" fmla="*/ 23 h 106"/>
                <a:gd name="T8" fmla="*/ 7 w 25"/>
                <a:gd name="T9" fmla="*/ 35 h 106"/>
                <a:gd name="T10" fmla="*/ 0 w 25"/>
                <a:gd name="T11" fmla="*/ 8 h 106"/>
                <a:gd name="T12" fmla="*/ 4 w 25"/>
                <a:gd name="T13" fmla="*/ 44 h 106"/>
                <a:gd name="T14" fmla="*/ 1 w 25"/>
                <a:gd name="T15" fmla="*/ 86 h 106"/>
                <a:gd name="T16" fmla="*/ 5 w 25"/>
                <a:gd name="T17" fmla="*/ 99 h 106"/>
                <a:gd name="T18" fmla="*/ 5 w 25"/>
                <a:gd name="T19" fmla="*/ 94 h 106"/>
                <a:gd name="T20" fmla="*/ 12 w 25"/>
                <a:gd name="T21" fmla="*/ 94 h 106"/>
                <a:gd name="T22" fmla="*/ 11 w 25"/>
                <a:gd name="T23" fmla="*/ 75 h 106"/>
                <a:gd name="T24" fmla="*/ 19 w 25"/>
                <a:gd name="T25" fmla="*/ 106 h 106"/>
                <a:gd name="T26" fmla="*/ 24 w 25"/>
                <a:gd name="T27" fmla="*/ 54 h 106"/>
                <a:gd name="T28" fmla="*/ 17 w 25"/>
                <a:gd name="T29" fmla="*/ 7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106">
                  <a:moveTo>
                    <a:pt x="17" y="71"/>
                  </a:moveTo>
                  <a:cubicBezTo>
                    <a:pt x="11" y="56"/>
                    <a:pt x="11" y="56"/>
                    <a:pt x="11" y="56"/>
                  </a:cubicBezTo>
                  <a:cubicBezTo>
                    <a:pt x="12" y="30"/>
                    <a:pt x="12" y="30"/>
                    <a:pt x="12" y="30"/>
                  </a:cubicBezTo>
                  <a:cubicBezTo>
                    <a:pt x="10" y="29"/>
                    <a:pt x="8" y="10"/>
                    <a:pt x="7" y="23"/>
                  </a:cubicBezTo>
                  <a:cubicBezTo>
                    <a:pt x="7" y="26"/>
                    <a:pt x="8" y="31"/>
                    <a:pt x="7" y="35"/>
                  </a:cubicBezTo>
                  <a:cubicBezTo>
                    <a:pt x="3" y="32"/>
                    <a:pt x="5" y="0"/>
                    <a:pt x="0" y="8"/>
                  </a:cubicBezTo>
                  <a:cubicBezTo>
                    <a:pt x="2" y="28"/>
                    <a:pt x="1" y="31"/>
                    <a:pt x="4" y="44"/>
                  </a:cubicBezTo>
                  <a:cubicBezTo>
                    <a:pt x="4" y="63"/>
                    <a:pt x="3" y="77"/>
                    <a:pt x="1" y="86"/>
                  </a:cubicBezTo>
                  <a:cubicBezTo>
                    <a:pt x="2" y="91"/>
                    <a:pt x="5" y="92"/>
                    <a:pt x="5" y="99"/>
                  </a:cubicBezTo>
                  <a:cubicBezTo>
                    <a:pt x="5" y="98"/>
                    <a:pt x="5" y="96"/>
                    <a:pt x="5" y="94"/>
                  </a:cubicBezTo>
                  <a:cubicBezTo>
                    <a:pt x="12" y="94"/>
                    <a:pt x="12" y="94"/>
                    <a:pt x="12" y="94"/>
                  </a:cubicBezTo>
                  <a:cubicBezTo>
                    <a:pt x="11" y="88"/>
                    <a:pt x="11" y="82"/>
                    <a:pt x="11" y="75"/>
                  </a:cubicBezTo>
                  <a:cubicBezTo>
                    <a:pt x="19" y="106"/>
                    <a:pt x="19" y="106"/>
                    <a:pt x="19" y="106"/>
                  </a:cubicBezTo>
                  <a:cubicBezTo>
                    <a:pt x="25" y="96"/>
                    <a:pt x="22" y="66"/>
                    <a:pt x="24" y="54"/>
                  </a:cubicBezTo>
                  <a:cubicBezTo>
                    <a:pt x="19" y="69"/>
                    <a:pt x="21" y="42"/>
                    <a:pt x="17"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9" name="Freeform 7"/>
            <p:cNvSpPr/>
            <p:nvPr/>
          </p:nvSpPr>
          <p:spPr bwMode="auto">
            <a:xfrm>
              <a:off x="1738313" y="1677988"/>
              <a:ext cx="3175" cy="11112"/>
            </a:xfrm>
            <a:custGeom>
              <a:avLst/>
              <a:gdLst>
                <a:gd name="T0" fmla="*/ 1 w 2"/>
                <a:gd name="T1" fmla="*/ 0 h 7"/>
                <a:gd name="T2" fmla="*/ 0 w 2"/>
                <a:gd name="T3" fmla="*/ 0 h 7"/>
                <a:gd name="T4" fmla="*/ 2 w 2"/>
                <a:gd name="T5" fmla="*/ 7 h 7"/>
                <a:gd name="T6" fmla="*/ 2 w 2"/>
                <a:gd name="T7" fmla="*/ 7 h 7"/>
                <a:gd name="T8" fmla="*/ 1 w 2"/>
                <a:gd name="T9" fmla="*/ 0 h 7"/>
              </a:gdLst>
              <a:ahLst/>
              <a:cxnLst>
                <a:cxn ang="0">
                  <a:pos x="T0" y="T1"/>
                </a:cxn>
                <a:cxn ang="0">
                  <a:pos x="T2" y="T3"/>
                </a:cxn>
                <a:cxn ang="0">
                  <a:pos x="T4" y="T5"/>
                </a:cxn>
                <a:cxn ang="0">
                  <a:pos x="T6" y="T7"/>
                </a:cxn>
                <a:cxn ang="0">
                  <a:pos x="T8" y="T9"/>
                </a:cxn>
              </a:cxnLst>
              <a:rect l="0" t="0" r="r" b="b"/>
              <a:pathLst>
                <a:path w="2" h="7">
                  <a:moveTo>
                    <a:pt x="1" y="0"/>
                  </a:moveTo>
                  <a:cubicBezTo>
                    <a:pt x="1" y="0"/>
                    <a:pt x="1" y="0"/>
                    <a:pt x="0" y="0"/>
                  </a:cubicBezTo>
                  <a:cubicBezTo>
                    <a:pt x="2" y="7"/>
                    <a:pt x="2" y="7"/>
                    <a:pt x="2" y="7"/>
                  </a:cubicBezTo>
                  <a:cubicBezTo>
                    <a:pt x="2" y="7"/>
                    <a:pt x="2" y="7"/>
                    <a:pt x="2" y="7"/>
                  </a:cubicBezTo>
                  <a:cubicBezTo>
                    <a:pt x="2" y="4"/>
                    <a:pt x="1" y="2"/>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0" name="Freeform 8"/>
            <p:cNvSpPr/>
            <p:nvPr/>
          </p:nvSpPr>
          <p:spPr bwMode="auto">
            <a:xfrm>
              <a:off x="1704976" y="1398588"/>
              <a:ext cx="25400" cy="107950"/>
            </a:xfrm>
            <a:custGeom>
              <a:avLst/>
              <a:gdLst>
                <a:gd name="T0" fmla="*/ 0 w 18"/>
                <a:gd name="T1" fmla="*/ 0 h 76"/>
                <a:gd name="T2" fmla="*/ 4 w 18"/>
                <a:gd name="T3" fmla="*/ 32 h 76"/>
                <a:gd name="T4" fmla="*/ 0 w 18"/>
                <a:gd name="T5" fmla="*/ 37 h 76"/>
                <a:gd name="T6" fmla="*/ 2 w 18"/>
                <a:gd name="T7" fmla="*/ 48 h 76"/>
                <a:gd name="T8" fmla="*/ 2 w 18"/>
                <a:gd name="T9" fmla="*/ 41 h 76"/>
                <a:gd name="T10" fmla="*/ 14 w 18"/>
                <a:gd name="T11" fmla="*/ 76 h 76"/>
                <a:gd name="T12" fmla="*/ 12 w 18"/>
                <a:gd name="T13" fmla="*/ 42 h 76"/>
                <a:gd name="T14" fmla="*/ 11 w 18"/>
                <a:gd name="T15" fmla="*/ 33 h 76"/>
                <a:gd name="T16" fmla="*/ 3 w 18"/>
                <a:gd name="T17" fmla="*/ 6 h 76"/>
                <a:gd name="T18" fmla="*/ 0 w 18"/>
                <a:gd name="T19"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76">
                  <a:moveTo>
                    <a:pt x="0" y="0"/>
                  </a:moveTo>
                  <a:cubicBezTo>
                    <a:pt x="4" y="32"/>
                    <a:pt x="4" y="32"/>
                    <a:pt x="4" y="32"/>
                  </a:cubicBezTo>
                  <a:cubicBezTo>
                    <a:pt x="2" y="28"/>
                    <a:pt x="3" y="44"/>
                    <a:pt x="0" y="37"/>
                  </a:cubicBezTo>
                  <a:cubicBezTo>
                    <a:pt x="1" y="39"/>
                    <a:pt x="1" y="51"/>
                    <a:pt x="2" y="48"/>
                  </a:cubicBezTo>
                  <a:cubicBezTo>
                    <a:pt x="2" y="41"/>
                    <a:pt x="2" y="41"/>
                    <a:pt x="2" y="41"/>
                  </a:cubicBezTo>
                  <a:cubicBezTo>
                    <a:pt x="8" y="58"/>
                    <a:pt x="10" y="48"/>
                    <a:pt x="14" y="76"/>
                  </a:cubicBezTo>
                  <a:cubicBezTo>
                    <a:pt x="18" y="59"/>
                    <a:pt x="15" y="51"/>
                    <a:pt x="12" y="42"/>
                  </a:cubicBezTo>
                  <a:cubicBezTo>
                    <a:pt x="12" y="38"/>
                    <a:pt x="11" y="36"/>
                    <a:pt x="11" y="33"/>
                  </a:cubicBezTo>
                  <a:cubicBezTo>
                    <a:pt x="3" y="6"/>
                    <a:pt x="3" y="6"/>
                    <a:pt x="3" y="6"/>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1" name="Freeform 9"/>
            <p:cNvSpPr/>
            <p:nvPr/>
          </p:nvSpPr>
          <p:spPr bwMode="auto">
            <a:xfrm>
              <a:off x="2921001" y="2193925"/>
              <a:ext cx="1588" cy="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2" name="Freeform 10"/>
            <p:cNvSpPr/>
            <p:nvPr/>
          </p:nvSpPr>
          <p:spPr bwMode="auto">
            <a:xfrm>
              <a:off x="2909888" y="2193925"/>
              <a:ext cx="11113" cy="3175"/>
            </a:xfrm>
            <a:custGeom>
              <a:avLst/>
              <a:gdLst>
                <a:gd name="T0" fmla="*/ 7 w 8"/>
                <a:gd name="T1" fmla="*/ 2 h 2"/>
                <a:gd name="T2" fmla="*/ 8 w 8"/>
                <a:gd name="T3" fmla="*/ 0 h 2"/>
                <a:gd name="T4" fmla="*/ 7 w 8"/>
                <a:gd name="T5" fmla="*/ 2 h 2"/>
              </a:gdLst>
              <a:ahLst/>
              <a:cxnLst>
                <a:cxn ang="0">
                  <a:pos x="T0" y="T1"/>
                </a:cxn>
                <a:cxn ang="0">
                  <a:pos x="T2" y="T3"/>
                </a:cxn>
                <a:cxn ang="0">
                  <a:pos x="T4" y="T5"/>
                </a:cxn>
              </a:cxnLst>
              <a:rect l="0" t="0" r="r" b="b"/>
              <a:pathLst>
                <a:path w="8" h="2">
                  <a:moveTo>
                    <a:pt x="7" y="2"/>
                  </a:moveTo>
                  <a:cubicBezTo>
                    <a:pt x="8" y="0"/>
                    <a:pt x="8" y="0"/>
                    <a:pt x="8" y="0"/>
                  </a:cubicBezTo>
                  <a:cubicBezTo>
                    <a:pt x="7" y="1"/>
                    <a:pt x="0" y="2"/>
                    <a:pt x="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3" name="Freeform 11"/>
            <p:cNvSpPr/>
            <p:nvPr/>
          </p:nvSpPr>
          <p:spPr bwMode="auto">
            <a:xfrm>
              <a:off x="3690938" y="1557338"/>
              <a:ext cx="1588" cy="4762"/>
            </a:xfrm>
            <a:custGeom>
              <a:avLst/>
              <a:gdLst>
                <a:gd name="T0" fmla="*/ 1 w 1"/>
                <a:gd name="T1" fmla="*/ 0 h 4"/>
                <a:gd name="T2" fmla="*/ 0 w 1"/>
                <a:gd name="T3" fmla="*/ 4 h 4"/>
                <a:gd name="T4" fmla="*/ 1 w 1"/>
                <a:gd name="T5" fmla="*/ 0 h 4"/>
              </a:gdLst>
              <a:ahLst/>
              <a:cxnLst>
                <a:cxn ang="0">
                  <a:pos x="T0" y="T1"/>
                </a:cxn>
                <a:cxn ang="0">
                  <a:pos x="T2" y="T3"/>
                </a:cxn>
                <a:cxn ang="0">
                  <a:pos x="T4" y="T5"/>
                </a:cxn>
              </a:cxnLst>
              <a:rect l="0" t="0" r="r" b="b"/>
              <a:pathLst>
                <a:path w="1" h="4">
                  <a:moveTo>
                    <a:pt x="1" y="0"/>
                  </a:moveTo>
                  <a:cubicBezTo>
                    <a:pt x="1" y="1"/>
                    <a:pt x="0" y="3"/>
                    <a:pt x="0" y="4"/>
                  </a:cubicBezTo>
                  <a:cubicBezTo>
                    <a:pt x="1" y="3"/>
                    <a:pt x="1" y="2"/>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4" name="Freeform 12"/>
            <p:cNvSpPr/>
            <p:nvPr/>
          </p:nvSpPr>
          <p:spPr bwMode="auto">
            <a:xfrm>
              <a:off x="2179638" y="1038225"/>
              <a:ext cx="11113" cy="1587"/>
            </a:xfrm>
            <a:custGeom>
              <a:avLst/>
              <a:gdLst>
                <a:gd name="T0" fmla="*/ 0 w 8"/>
                <a:gd name="T1" fmla="*/ 0 h 1"/>
                <a:gd name="T2" fmla="*/ 8 w 8"/>
                <a:gd name="T3" fmla="*/ 1 h 1"/>
                <a:gd name="T4" fmla="*/ 0 w 8"/>
                <a:gd name="T5" fmla="*/ 0 h 1"/>
              </a:gdLst>
              <a:ahLst/>
              <a:cxnLst>
                <a:cxn ang="0">
                  <a:pos x="T0" y="T1"/>
                </a:cxn>
                <a:cxn ang="0">
                  <a:pos x="T2" y="T3"/>
                </a:cxn>
                <a:cxn ang="0">
                  <a:pos x="T4" y="T5"/>
                </a:cxn>
              </a:cxnLst>
              <a:rect l="0" t="0" r="r" b="b"/>
              <a:pathLst>
                <a:path w="8" h="1">
                  <a:moveTo>
                    <a:pt x="0" y="0"/>
                  </a:moveTo>
                  <a:cubicBezTo>
                    <a:pt x="8" y="1"/>
                    <a:pt x="8" y="1"/>
                    <a:pt x="8" y="1"/>
                  </a:cubicBezTo>
                  <a:cubicBezTo>
                    <a:pt x="5" y="0"/>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5" name="Freeform 13"/>
            <p:cNvSpPr/>
            <p:nvPr/>
          </p:nvSpPr>
          <p:spPr bwMode="auto">
            <a:xfrm>
              <a:off x="2455863" y="1003300"/>
              <a:ext cx="17463" cy="3175"/>
            </a:xfrm>
            <a:custGeom>
              <a:avLst/>
              <a:gdLst>
                <a:gd name="T0" fmla="*/ 0 w 13"/>
                <a:gd name="T1" fmla="*/ 2 h 2"/>
                <a:gd name="T2" fmla="*/ 13 w 13"/>
                <a:gd name="T3" fmla="*/ 0 h 2"/>
                <a:gd name="T4" fmla="*/ 0 w 13"/>
                <a:gd name="T5" fmla="*/ 2 h 2"/>
              </a:gdLst>
              <a:ahLst/>
              <a:cxnLst>
                <a:cxn ang="0">
                  <a:pos x="T0" y="T1"/>
                </a:cxn>
                <a:cxn ang="0">
                  <a:pos x="T2" y="T3"/>
                </a:cxn>
                <a:cxn ang="0">
                  <a:pos x="T4" y="T5"/>
                </a:cxn>
              </a:cxnLst>
              <a:rect l="0" t="0" r="r" b="b"/>
              <a:pathLst>
                <a:path w="13" h="2">
                  <a:moveTo>
                    <a:pt x="0" y="2"/>
                  </a:moveTo>
                  <a:cubicBezTo>
                    <a:pt x="13" y="0"/>
                    <a:pt x="13" y="0"/>
                    <a:pt x="13" y="0"/>
                  </a:cubicBezTo>
                  <a:cubicBezTo>
                    <a:pt x="8" y="1"/>
                    <a:pt x="4"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6" name="Freeform 14"/>
            <p:cNvSpPr/>
            <p:nvPr/>
          </p:nvSpPr>
          <p:spPr bwMode="auto">
            <a:xfrm>
              <a:off x="3692526" y="1406525"/>
              <a:ext cx="0" cy="3175"/>
            </a:xfrm>
            <a:custGeom>
              <a:avLst/>
              <a:gdLst>
                <a:gd name="T0" fmla="*/ 2 h 2"/>
                <a:gd name="T1" fmla="*/ 2 h 2"/>
                <a:gd name="T2" fmla="*/ 0 h 2"/>
                <a:gd name="T3" fmla="*/ 2 h 2"/>
              </a:gdLst>
              <a:ahLst/>
              <a:cxnLst>
                <a:cxn ang="0">
                  <a:pos x="0" y="T0"/>
                </a:cxn>
                <a:cxn ang="0">
                  <a:pos x="0" y="T1"/>
                </a:cxn>
                <a:cxn ang="0">
                  <a:pos x="0" y="T2"/>
                </a:cxn>
                <a:cxn ang="0">
                  <a:pos x="0" y="T3"/>
                </a:cxn>
              </a:cxnLst>
              <a:rect l="0" t="0" r="r" b="b"/>
              <a:pathLst>
                <a:path h="2">
                  <a:moveTo>
                    <a:pt x="0" y="2"/>
                  </a:moveTo>
                  <a:cubicBezTo>
                    <a:pt x="0" y="2"/>
                    <a:pt x="0" y="2"/>
                    <a:pt x="0" y="2"/>
                  </a:cubicBezTo>
                  <a:cubicBezTo>
                    <a:pt x="0" y="1"/>
                    <a:pt x="0" y="0"/>
                    <a:pt x="0" y="0"/>
                  </a:cubicBez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7" name="Freeform 15"/>
            <p:cNvSpPr/>
            <p:nvPr/>
          </p:nvSpPr>
          <p:spPr bwMode="auto">
            <a:xfrm>
              <a:off x="3009901" y="1028700"/>
              <a:ext cx="9525" cy="1587"/>
            </a:xfrm>
            <a:custGeom>
              <a:avLst/>
              <a:gdLst>
                <a:gd name="T0" fmla="*/ 0 w 7"/>
                <a:gd name="T1" fmla="*/ 0 h 1"/>
                <a:gd name="T2" fmla="*/ 7 w 7"/>
                <a:gd name="T3" fmla="*/ 1 h 1"/>
                <a:gd name="T4" fmla="*/ 0 w 7"/>
                <a:gd name="T5" fmla="*/ 0 h 1"/>
              </a:gdLst>
              <a:ahLst/>
              <a:cxnLst>
                <a:cxn ang="0">
                  <a:pos x="T0" y="T1"/>
                </a:cxn>
                <a:cxn ang="0">
                  <a:pos x="T2" y="T3"/>
                </a:cxn>
                <a:cxn ang="0">
                  <a:pos x="T4" y="T5"/>
                </a:cxn>
              </a:cxnLst>
              <a:rect l="0" t="0" r="r" b="b"/>
              <a:pathLst>
                <a:path w="7" h="1">
                  <a:moveTo>
                    <a:pt x="0" y="0"/>
                  </a:moveTo>
                  <a:cubicBezTo>
                    <a:pt x="2" y="0"/>
                    <a:pt x="4" y="1"/>
                    <a:pt x="7" y="1"/>
                  </a:cubicBezTo>
                  <a:cubicBezTo>
                    <a:pt x="7" y="1"/>
                    <a:pt x="4"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8" name="Freeform 16"/>
            <p:cNvSpPr/>
            <p:nvPr/>
          </p:nvSpPr>
          <p:spPr bwMode="auto">
            <a:xfrm>
              <a:off x="2452688" y="1006475"/>
              <a:ext cx="3175" cy="0"/>
            </a:xfrm>
            <a:custGeom>
              <a:avLst/>
              <a:gdLst>
                <a:gd name="T0" fmla="*/ 0 w 2"/>
                <a:gd name="T1" fmla="*/ 1 w 2"/>
                <a:gd name="T2" fmla="*/ 2 w 2"/>
                <a:gd name="T3" fmla="*/ 0 w 2"/>
              </a:gdLst>
              <a:ahLst/>
              <a:cxnLst>
                <a:cxn ang="0">
                  <a:pos x="T0" y="0"/>
                </a:cxn>
                <a:cxn ang="0">
                  <a:pos x="T1" y="0"/>
                </a:cxn>
                <a:cxn ang="0">
                  <a:pos x="T2" y="0"/>
                </a:cxn>
                <a:cxn ang="0">
                  <a:pos x="T3" y="0"/>
                </a:cxn>
              </a:cxnLst>
              <a:rect l="0" t="0" r="r" b="b"/>
              <a:pathLst>
                <a:path w="2">
                  <a:moveTo>
                    <a:pt x="0" y="0"/>
                  </a:moveTo>
                  <a:cubicBezTo>
                    <a:pt x="0" y="0"/>
                    <a:pt x="0" y="0"/>
                    <a:pt x="1" y="0"/>
                  </a:cubicBezTo>
                  <a:cubicBezTo>
                    <a:pt x="1" y="0"/>
                    <a:pt x="2" y="0"/>
                    <a:pt x="2"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9" name="Freeform 17"/>
            <p:cNvSpPr/>
            <p:nvPr/>
          </p:nvSpPr>
          <p:spPr bwMode="auto">
            <a:xfrm>
              <a:off x="2049463" y="1011238"/>
              <a:ext cx="6350" cy="0"/>
            </a:xfrm>
            <a:custGeom>
              <a:avLst/>
              <a:gdLst>
                <a:gd name="T0" fmla="*/ 5 w 5"/>
                <a:gd name="T1" fmla="*/ 0 w 5"/>
                <a:gd name="T2" fmla="*/ 5 w 5"/>
              </a:gdLst>
              <a:ahLst/>
              <a:cxnLst>
                <a:cxn ang="0">
                  <a:pos x="T0" y="0"/>
                </a:cxn>
                <a:cxn ang="0">
                  <a:pos x="T1" y="0"/>
                </a:cxn>
                <a:cxn ang="0">
                  <a:pos x="T2" y="0"/>
                </a:cxn>
              </a:cxnLst>
              <a:rect l="0" t="0" r="r" b="b"/>
              <a:pathLst>
                <a:path w="5">
                  <a:moveTo>
                    <a:pt x="5" y="0"/>
                  </a:moveTo>
                  <a:cubicBezTo>
                    <a:pt x="4" y="0"/>
                    <a:pt x="2" y="0"/>
                    <a:pt x="0" y="0"/>
                  </a:cubicBezTo>
                  <a:cubicBezTo>
                    <a:pt x="2" y="0"/>
                    <a:pt x="4" y="0"/>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0" name="Freeform 18"/>
            <p:cNvSpPr/>
            <p:nvPr/>
          </p:nvSpPr>
          <p:spPr bwMode="auto">
            <a:xfrm>
              <a:off x="2066926" y="1038225"/>
              <a:ext cx="7938" cy="1587"/>
            </a:xfrm>
            <a:custGeom>
              <a:avLst/>
              <a:gdLst>
                <a:gd name="T0" fmla="*/ 6 w 6"/>
                <a:gd name="T1" fmla="*/ 0 h 1"/>
                <a:gd name="T2" fmla="*/ 0 w 6"/>
                <a:gd name="T3" fmla="*/ 1 h 1"/>
                <a:gd name="T4" fmla="*/ 6 w 6"/>
                <a:gd name="T5" fmla="*/ 0 h 1"/>
              </a:gdLst>
              <a:ahLst/>
              <a:cxnLst>
                <a:cxn ang="0">
                  <a:pos x="T0" y="T1"/>
                </a:cxn>
                <a:cxn ang="0">
                  <a:pos x="T2" y="T3"/>
                </a:cxn>
                <a:cxn ang="0">
                  <a:pos x="T4" y="T5"/>
                </a:cxn>
              </a:cxnLst>
              <a:rect l="0" t="0" r="r" b="b"/>
              <a:pathLst>
                <a:path w="6" h="1">
                  <a:moveTo>
                    <a:pt x="6" y="0"/>
                  </a:moveTo>
                  <a:cubicBezTo>
                    <a:pt x="4" y="0"/>
                    <a:pt x="2" y="0"/>
                    <a:pt x="0" y="1"/>
                  </a:cubicBez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1" name="Freeform 19"/>
            <p:cNvSpPr/>
            <p:nvPr/>
          </p:nvSpPr>
          <p:spPr bwMode="auto">
            <a:xfrm>
              <a:off x="1725613" y="1281113"/>
              <a:ext cx="1588" cy="15875"/>
            </a:xfrm>
            <a:custGeom>
              <a:avLst/>
              <a:gdLst>
                <a:gd name="T0" fmla="*/ 0 w 1"/>
                <a:gd name="T1" fmla="*/ 0 h 11"/>
                <a:gd name="T2" fmla="*/ 1 w 1"/>
                <a:gd name="T3" fmla="*/ 11 h 11"/>
                <a:gd name="T4" fmla="*/ 0 w 1"/>
                <a:gd name="T5" fmla="*/ 0 h 11"/>
              </a:gdLst>
              <a:ahLst/>
              <a:cxnLst>
                <a:cxn ang="0">
                  <a:pos x="T0" y="T1"/>
                </a:cxn>
                <a:cxn ang="0">
                  <a:pos x="T2" y="T3"/>
                </a:cxn>
                <a:cxn ang="0">
                  <a:pos x="T4" y="T5"/>
                </a:cxn>
              </a:cxnLst>
              <a:rect l="0" t="0" r="r" b="b"/>
              <a:pathLst>
                <a:path w="1" h="11">
                  <a:moveTo>
                    <a:pt x="0" y="0"/>
                  </a:moveTo>
                  <a:cubicBezTo>
                    <a:pt x="1" y="11"/>
                    <a:pt x="1" y="11"/>
                    <a:pt x="1" y="11"/>
                  </a:cubicBezTo>
                  <a:cubicBezTo>
                    <a:pt x="0" y="6"/>
                    <a:pt x="0" y="2"/>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2" name="Freeform 20"/>
            <p:cNvSpPr/>
            <p:nvPr/>
          </p:nvSpPr>
          <p:spPr bwMode="auto">
            <a:xfrm>
              <a:off x="2028826" y="1030288"/>
              <a:ext cx="1588" cy="1587"/>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1" y="1"/>
                    <a:pt x="0" y="1"/>
                    <a:pt x="0" y="1"/>
                  </a:cubicBezTo>
                  <a:cubicBezTo>
                    <a:pt x="1" y="1"/>
                    <a:pt x="2"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3" name="Freeform 21"/>
            <p:cNvSpPr/>
            <p:nvPr/>
          </p:nvSpPr>
          <p:spPr bwMode="auto">
            <a:xfrm>
              <a:off x="3662363" y="1660525"/>
              <a:ext cx="1588" cy="1587"/>
            </a:xfrm>
            <a:custGeom>
              <a:avLst/>
              <a:gdLst>
                <a:gd name="T0" fmla="*/ 1 w 1"/>
                <a:gd name="T1" fmla="*/ 1 h 1"/>
                <a:gd name="T2" fmla="*/ 1 w 1"/>
                <a:gd name="T3" fmla="*/ 1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1"/>
                    <a:pt x="1" y="1"/>
                    <a:pt x="1" y="1"/>
                  </a:cubicBezTo>
                  <a:cubicBezTo>
                    <a:pt x="0" y="0"/>
                    <a:pt x="0" y="0"/>
                    <a:pt x="0" y="0"/>
                  </a:cubicBezTo>
                  <a:lnTo>
                    <a:pt x="1"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4" name="Freeform 22"/>
            <p:cNvSpPr/>
            <p:nvPr/>
          </p:nvSpPr>
          <p:spPr bwMode="auto">
            <a:xfrm>
              <a:off x="3678238" y="1701800"/>
              <a:ext cx="0" cy="14287"/>
            </a:xfrm>
            <a:custGeom>
              <a:avLst/>
              <a:gdLst>
                <a:gd name="T0" fmla="*/ 0 h 10"/>
                <a:gd name="T1" fmla="*/ 10 h 10"/>
                <a:gd name="T2" fmla="*/ 0 h 10"/>
              </a:gdLst>
              <a:ahLst/>
              <a:cxnLst>
                <a:cxn ang="0">
                  <a:pos x="0" y="T0"/>
                </a:cxn>
                <a:cxn ang="0">
                  <a:pos x="0" y="T1"/>
                </a:cxn>
                <a:cxn ang="0">
                  <a:pos x="0" y="T2"/>
                </a:cxn>
              </a:cxnLst>
              <a:rect l="0" t="0" r="r" b="b"/>
              <a:pathLst>
                <a:path h="10">
                  <a:moveTo>
                    <a:pt x="0" y="0"/>
                  </a:moveTo>
                  <a:cubicBezTo>
                    <a:pt x="0" y="3"/>
                    <a:pt x="0" y="7"/>
                    <a:pt x="0" y="10"/>
                  </a:cubicBezTo>
                  <a:cubicBezTo>
                    <a:pt x="0" y="6"/>
                    <a:pt x="0" y="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5" name="Freeform 23"/>
            <p:cNvSpPr/>
            <p:nvPr/>
          </p:nvSpPr>
          <p:spPr bwMode="auto">
            <a:xfrm>
              <a:off x="3251201" y="1041400"/>
              <a:ext cx="19050" cy="7937"/>
            </a:xfrm>
            <a:custGeom>
              <a:avLst/>
              <a:gdLst>
                <a:gd name="T0" fmla="*/ 0 w 13"/>
                <a:gd name="T1" fmla="*/ 2 h 5"/>
                <a:gd name="T2" fmla="*/ 7 w 13"/>
                <a:gd name="T3" fmla="*/ 5 h 5"/>
                <a:gd name="T4" fmla="*/ 0 w 13"/>
                <a:gd name="T5" fmla="*/ 2 h 5"/>
              </a:gdLst>
              <a:ahLst/>
              <a:cxnLst>
                <a:cxn ang="0">
                  <a:pos x="T0" y="T1"/>
                </a:cxn>
                <a:cxn ang="0">
                  <a:pos x="T2" y="T3"/>
                </a:cxn>
                <a:cxn ang="0">
                  <a:pos x="T4" y="T5"/>
                </a:cxn>
              </a:cxnLst>
              <a:rect l="0" t="0" r="r" b="b"/>
              <a:pathLst>
                <a:path w="13" h="5">
                  <a:moveTo>
                    <a:pt x="0" y="2"/>
                  </a:moveTo>
                  <a:cubicBezTo>
                    <a:pt x="3" y="3"/>
                    <a:pt x="10" y="4"/>
                    <a:pt x="7" y="5"/>
                  </a:cubicBezTo>
                  <a:cubicBezTo>
                    <a:pt x="13" y="4"/>
                    <a:pt x="12"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7" name="Freeform 24"/>
            <p:cNvSpPr/>
            <p:nvPr/>
          </p:nvSpPr>
          <p:spPr bwMode="auto">
            <a:xfrm>
              <a:off x="3676651" y="1663700"/>
              <a:ext cx="30163" cy="149225"/>
            </a:xfrm>
            <a:custGeom>
              <a:avLst/>
              <a:gdLst>
                <a:gd name="T0" fmla="*/ 6 w 22"/>
                <a:gd name="T1" fmla="*/ 55 h 105"/>
                <a:gd name="T2" fmla="*/ 10 w 22"/>
                <a:gd name="T3" fmla="*/ 89 h 105"/>
                <a:gd name="T4" fmla="*/ 15 w 22"/>
                <a:gd name="T5" fmla="*/ 90 h 105"/>
                <a:gd name="T6" fmla="*/ 13 w 22"/>
                <a:gd name="T7" fmla="*/ 71 h 105"/>
                <a:gd name="T8" fmla="*/ 16 w 22"/>
                <a:gd name="T9" fmla="*/ 90 h 105"/>
                <a:gd name="T10" fmla="*/ 22 w 22"/>
                <a:gd name="T11" fmla="*/ 88 h 105"/>
                <a:gd name="T12" fmla="*/ 11 w 22"/>
                <a:gd name="T13" fmla="*/ 0 h 105"/>
                <a:gd name="T14" fmla="*/ 12 w 22"/>
                <a:gd name="T15" fmla="*/ 61 h 105"/>
                <a:gd name="T16" fmla="*/ 7 w 22"/>
                <a:gd name="T17" fmla="*/ 54 h 105"/>
                <a:gd name="T18" fmla="*/ 9 w 22"/>
                <a:gd name="T19" fmla="*/ 4 h 105"/>
                <a:gd name="T20" fmla="*/ 6 w 22"/>
                <a:gd name="T21" fmla="*/ 46 h 105"/>
                <a:gd name="T22" fmla="*/ 1 w 22"/>
                <a:gd name="T23" fmla="*/ 37 h 105"/>
                <a:gd name="T24" fmla="*/ 0 w 22"/>
                <a:gd name="T25" fmla="*/ 46 h 105"/>
                <a:gd name="T26" fmla="*/ 6 w 22"/>
                <a:gd name="T27" fmla="*/ 5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105">
                  <a:moveTo>
                    <a:pt x="6" y="55"/>
                  </a:moveTo>
                  <a:cubicBezTo>
                    <a:pt x="11" y="56"/>
                    <a:pt x="8" y="79"/>
                    <a:pt x="10" y="89"/>
                  </a:cubicBezTo>
                  <a:cubicBezTo>
                    <a:pt x="11" y="82"/>
                    <a:pt x="13" y="92"/>
                    <a:pt x="15" y="90"/>
                  </a:cubicBezTo>
                  <a:cubicBezTo>
                    <a:pt x="14" y="85"/>
                    <a:pt x="13" y="79"/>
                    <a:pt x="13" y="71"/>
                  </a:cubicBezTo>
                  <a:cubicBezTo>
                    <a:pt x="15" y="67"/>
                    <a:pt x="17" y="80"/>
                    <a:pt x="16" y="90"/>
                  </a:cubicBezTo>
                  <a:cubicBezTo>
                    <a:pt x="19" y="78"/>
                    <a:pt x="20" y="105"/>
                    <a:pt x="22" y="88"/>
                  </a:cubicBezTo>
                  <a:cubicBezTo>
                    <a:pt x="20" y="51"/>
                    <a:pt x="18" y="26"/>
                    <a:pt x="11" y="0"/>
                  </a:cubicBezTo>
                  <a:cubicBezTo>
                    <a:pt x="12" y="21"/>
                    <a:pt x="14" y="44"/>
                    <a:pt x="12" y="61"/>
                  </a:cubicBezTo>
                  <a:cubicBezTo>
                    <a:pt x="7" y="54"/>
                    <a:pt x="7" y="54"/>
                    <a:pt x="7" y="54"/>
                  </a:cubicBezTo>
                  <a:cubicBezTo>
                    <a:pt x="11" y="35"/>
                    <a:pt x="8" y="23"/>
                    <a:pt x="9" y="4"/>
                  </a:cubicBezTo>
                  <a:cubicBezTo>
                    <a:pt x="6" y="46"/>
                    <a:pt x="6" y="46"/>
                    <a:pt x="6" y="46"/>
                  </a:cubicBezTo>
                  <a:cubicBezTo>
                    <a:pt x="3" y="66"/>
                    <a:pt x="2" y="53"/>
                    <a:pt x="1" y="37"/>
                  </a:cubicBezTo>
                  <a:cubicBezTo>
                    <a:pt x="1" y="41"/>
                    <a:pt x="1" y="45"/>
                    <a:pt x="0" y="46"/>
                  </a:cubicBezTo>
                  <a:cubicBezTo>
                    <a:pt x="2" y="47"/>
                    <a:pt x="5" y="92"/>
                    <a:pt x="6" y="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8" name="Freeform 25"/>
            <p:cNvSpPr/>
            <p:nvPr/>
          </p:nvSpPr>
          <p:spPr bwMode="auto">
            <a:xfrm>
              <a:off x="3652838" y="1651000"/>
              <a:ext cx="0" cy="1587"/>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1"/>
                    <a:pt x="0" y="1"/>
                    <a:pt x="0" y="1"/>
                  </a:cubicBezTo>
                  <a:cubicBezTo>
                    <a:pt x="0"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9" name="Freeform 26"/>
            <p:cNvSpPr/>
            <p:nvPr/>
          </p:nvSpPr>
          <p:spPr bwMode="auto">
            <a:xfrm>
              <a:off x="1766888" y="1071563"/>
              <a:ext cx="3175" cy="4762"/>
            </a:xfrm>
            <a:custGeom>
              <a:avLst/>
              <a:gdLst>
                <a:gd name="T0" fmla="*/ 3 w 3"/>
                <a:gd name="T1" fmla="*/ 0 h 3"/>
                <a:gd name="T2" fmla="*/ 1 w 3"/>
                <a:gd name="T3" fmla="*/ 0 h 3"/>
                <a:gd name="T4" fmla="*/ 3 w 3"/>
                <a:gd name="T5" fmla="*/ 0 h 3"/>
              </a:gdLst>
              <a:ahLst/>
              <a:cxnLst>
                <a:cxn ang="0">
                  <a:pos x="T0" y="T1"/>
                </a:cxn>
                <a:cxn ang="0">
                  <a:pos x="T2" y="T3"/>
                </a:cxn>
                <a:cxn ang="0">
                  <a:pos x="T4" y="T5"/>
                </a:cxn>
              </a:cxnLst>
              <a:rect l="0" t="0" r="r" b="b"/>
              <a:pathLst>
                <a:path w="3" h="3">
                  <a:moveTo>
                    <a:pt x="3" y="0"/>
                  </a:moveTo>
                  <a:cubicBezTo>
                    <a:pt x="2" y="0"/>
                    <a:pt x="2" y="0"/>
                    <a:pt x="1" y="0"/>
                  </a:cubicBezTo>
                  <a:cubicBezTo>
                    <a:pt x="0" y="3"/>
                    <a:pt x="1" y="2"/>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0" name="Freeform 27"/>
            <p:cNvSpPr/>
            <p:nvPr/>
          </p:nvSpPr>
          <p:spPr bwMode="auto">
            <a:xfrm>
              <a:off x="3208338" y="1016000"/>
              <a:ext cx="14288" cy="1587"/>
            </a:xfrm>
            <a:custGeom>
              <a:avLst/>
              <a:gdLst>
                <a:gd name="T0" fmla="*/ 10 w 10"/>
                <a:gd name="T1" fmla="*/ 0 h 1"/>
                <a:gd name="T2" fmla="*/ 0 w 10"/>
                <a:gd name="T3" fmla="*/ 0 h 1"/>
                <a:gd name="T4" fmla="*/ 10 w 10"/>
                <a:gd name="T5" fmla="*/ 0 h 1"/>
              </a:gdLst>
              <a:ahLst/>
              <a:cxnLst>
                <a:cxn ang="0">
                  <a:pos x="T0" y="T1"/>
                </a:cxn>
                <a:cxn ang="0">
                  <a:pos x="T2" y="T3"/>
                </a:cxn>
                <a:cxn ang="0">
                  <a:pos x="T4" y="T5"/>
                </a:cxn>
              </a:cxnLst>
              <a:rect l="0" t="0" r="r" b="b"/>
              <a:pathLst>
                <a:path w="10" h="1">
                  <a:moveTo>
                    <a:pt x="10" y="0"/>
                  </a:moveTo>
                  <a:cubicBezTo>
                    <a:pt x="6" y="0"/>
                    <a:pt x="3" y="0"/>
                    <a:pt x="0" y="0"/>
                  </a:cubicBezTo>
                  <a:cubicBezTo>
                    <a:pt x="3" y="1"/>
                    <a:pt x="6" y="1"/>
                    <a:pt x="1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1" name="Freeform 28"/>
            <p:cNvSpPr/>
            <p:nvPr/>
          </p:nvSpPr>
          <p:spPr bwMode="auto">
            <a:xfrm>
              <a:off x="3476626" y="1079500"/>
              <a:ext cx="12700" cy="1587"/>
            </a:xfrm>
            <a:custGeom>
              <a:avLst/>
              <a:gdLst>
                <a:gd name="T0" fmla="*/ 9 w 9"/>
                <a:gd name="T1" fmla="*/ 0 h 1"/>
                <a:gd name="T2" fmla="*/ 1 w 9"/>
                <a:gd name="T3" fmla="*/ 0 h 1"/>
                <a:gd name="T4" fmla="*/ 0 w 9"/>
                <a:gd name="T5" fmla="*/ 0 h 1"/>
                <a:gd name="T6" fmla="*/ 9 w 9"/>
                <a:gd name="T7" fmla="*/ 0 h 1"/>
              </a:gdLst>
              <a:ahLst/>
              <a:cxnLst>
                <a:cxn ang="0">
                  <a:pos x="T0" y="T1"/>
                </a:cxn>
                <a:cxn ang="0">
                  <a:pos x="T2" y="T3"/>
                </a:cxn>
                <a:cxn ang="0">
                  <a:pos x="T4" y="T5"/>
                </a:cxn>
                <a:cxn ang="0">
                  <a:pos x="T6" y="T7"/>
                </a:cxn>
              </a:cxnLst>
              <a:rect l="0" t="0" r="r" b="b"/>
              <a:pathLst>
                <a:path w="9" h="1">
                  <a:moveTo>
                    <a:pt x="9" y="0"/>
                  </a:moveTo>
                  <a:cubicBezTo>
                    <a:pt x="6" y="0"/>
                    <a:pt x="4" y="0"/>
                    <a:pt x="1" y="0"/>
                  </a:cubicBezTo>
                  <a:cubicBezTo>
                    <a:pt x="1" y="0"/>
                    <a:pt x="0" y="0"/>
                    <a:pt x="0" y="0"/>
                  </a:cubicBezTo>
                  <a:cubicBezTo>
                    <a:pt x="1" y="1"/>
                    <a:pt x="6" y="0"/>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2" name="Freeform 29"/>
            <p:cNvSpPr/>
            <p:nvPr/>
          </p:nvSpPr>
          <p:spPr bwMode="auto">
            <a:xfrm>
              <a:off x="2679701" y="1081088"/>
              <a:ext cx="11113" cy="1587"/>
            </a:xfrm>
            <a:custGeom>
              <a:avLst/>
              <a:gdLst>
                <a:gd name="T0" fmla="*/ 0 w 7"/>
                <a:gd name="T1" fmla="*/ 2 h 2"/>
                <a:gd name="T2" fmla="*/ 7 w 7"/>
                <a:gd name="T3" fmla="*/ 0 h 2"/>
                <a:gd name="T4" fmla="*/ 0 w 7"/>
                <a:gd name="T5" fmla="*/ 2 h 2"/>
              </a:gdLst>
              <a:ahLst/>
              <a:cxnLst>
                <a:cxn ang="0">
                  <a:pos x="T0" y="T1"/>
                </a:cxn>
                <a:cxn ang="0">
                  <a:pos x="T2" y="T3"/>
                </a:cxn>
                <a:cxn ang="0">
                  <a:pos x="T4" y="T5"/>
                </a:cxn>
              </a:cxnLst>
              <a:rect l="0" t="0" r="r" b="b"/>
              <a:pathLst>
                <a:path w="7" h="2">
                  <a:moveTo>
                    <a:pt x="0" y="2"/>
                  </a:moveTo>
                  <a:cubicBezTo>
                    <a:pt x="3" y="1"/>
                    <a:pt x="6" y="1"/>
                    <a:pt x="7" y="0"/>
                  </a:cubicBezTo>
                  <a:cubicBezTo>
                    <a:pt x="3" y="0"/>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3" name="Freeform 30"/>
            <p:cNvSpPr>
              <a:spLocks noEditPoints="1"/>
            </p:cNvSpPr>
            <p:nvPr/>
          </p:nvSpPr>
          <p:spPr bwMode="auto">
            <a:xfrm>
              <a:off x="1695339" y="962402"/>
              <a:ext cx="2011362" cy="1230312"/>
            </a:xfrm>
            <a:custGeom>
              <a:avLst/>
              <a:gdLst>
                <a:gd name="T0" fmla="*/ 1411 w 1427"/>
                <a:gd name="T1" fmla="*/ 193 h 871"/>
                <a:gd name="T2" fmla="*/ 1412 w 1427"/>
                <a:gd name="T3" fmla="*/ 150 h 871"/>
                <a:gd name="T4" fmla="*/ 1419 w 1427"/>
                <a:gd name="T5" fmla="*/ 186 h 871"/>
                <a:gd name="T6" fmla="*/ 1418 w 1427"/>
                <a:gd name="T7" fmla="*/ 128 h 871"/>
                <a:gd name="T8" fmla="*/ 1393 w 1427"/>
                <a:gd name="T9" fmla="*/ 77 h 871"/>
                <a:gd name="T10" fmla="*/ 1299 w 1427"/>
                <a:gd name="T11" fmla="*/ 27 h 871"/>
                <a:gd name="T12" fmla="*/ 1107 w 1427"/>
                <a:gd name="T13" fmla="*/ 43 h 871"/>
                <a:gd name="T14" fmla="*/ 1069 w 1427"/>
                <a:gd name="T15" fmla="*/ 20 h 871"/>
                <a:gd name="T16" fmla="*/ 986 w 1427"/>
                <a:gd name="T17" fmla="*/ 28 h 871"/>
                <a:gd name="T18" fmla="*/ 861 w 1427"/>
                <a:gd name="T19" fmla="*/ 31 h 871"/>
                <a:gd name="T20" fmla="*/ 821 w 1427"/>
                <a:gd name="T21" fmla="*/ 18 h 871"/>
                <a:gd name="T22" fmla="*/ 742 w 1427"/>
                <a:gd name="T23" fmla="*/ 24 h 871"/>
                <a:gd name="T24" fmla="*/ 660 w 1427"/>
                <a:gd name="T25" fmla="*/ 14 h 871"/>
                <a:gd name="T26" fmla="*/ 626 w 1427"/>
                <a:gd name="T27" fmla="*/ 12 h 871"/>
                <a:gd name="T28" fmla="*/ 322 w 1427"/>
                <a:gd name="T29" fmla="*/ 40 h 871"/>
                <a:gd name="T30" fmla="*/ 275 w 1427"/>
                <a:gd name="T31" fmla="*/ 21 h 871"/>
                <a:gd name="T32" fmla="*/ 339 w 1427"/>
                <a:gd name="T33" fmla="*/ 21 h 871"/>
                <a:gd name="T34" fmla="*/ 156 w 1427"/>
                <a:gd name="T35" fmla="*/ 20 h 871"/>
                <a:gd name="T36" fmla="*/ 123 w 1427"/>
                <a:gd name="T37" fmla="*/ 14 h 871"/>
                <a:gd name="T38" fmla="*/ 69 w 1427"/>
                <a:gd name="T39" fmla="*/ 35 h 871"/>
                <a:gd name="T40" fmla="*/ 6 w 1427"/>
                <a:gd name="T41" fmla="*/ 205 h 871"/>
                <a:gd name="T42" fmla="*/ 22 w 1427"/>
                <a:gd name="T43" fmla="*/ 148 h 871"/>
                <a:gd name="T44" fmla="*/ 52 w 1427"/>
                <a:gd name="T45" fmla="*/ 64 h 871"/>
                <a:gd name="T46" fmla="*/ 33 w 1427"/>
                <a:gd name="T47" fmla="*/ 147 h 871"/>
                <a:gd name="T48" fmla="*/ 26 w 1427"/>
                <a:gd name="T49" fmla="*/ 257 h 871"/>
                <a:gd name="T50" fmla="*/ 29 w 1427"/>
                <a:gd name="T51" fmla="*/ 409 h 871"/>
                <a:gd name="T52" fmla="*/ 11 w 1427"/>
                <a:gd name="T53" fmla="*/ 376 h 871"/>
                <a:gd name="T54" fmla="*/ 3 w 1427"/>
                <a:gd name="T55" fmla="*/ 579 h 871"/>
                <a:gd name="T56" fmla="*/ 28 w 1427"/>
                <a:gd name="T57" fmla="*/ 664 h 871"/>
                <a:gd name="T58" fmla="*/ 11 w 1427"/>
                <a:gd name="T59" fmla="*/ 513 h 871"/>
                <a:gd name="T60" fmla="*/ 32 w 1427"/>
                <a:gd name="T61" fmla="*/ 495 h 871"/>
                <a:gd name="T62" fmla="*/ 34 w 1427"/>
                <a:gd name="T63" fmla="*/ 721 h 871"/>
                <a:gd name="T64" fmla="*/ 48 w 1427"/>
                <a:gd name="T65" fmla="*/ 802 h 871"/>
                <a:gd name="T66" fmla="*/ 68 w 1427"/>
                <a:gd name="T67" fmla="*/ 829 h 871"/>
                <a:gd name="T68" fmla="*/ 152 w 1427"/>
                <a:gd name="T69" fmla="*/ 869 h 871"/>
                <a:gd name="T70" fmla="*/ 323 w 1427"/>
                <a:gd name="T71" fmla="*/ 861 h 871"/>
                <a:gd name="T72" fmla="*/ 513 w 1427"/>
                <a:gd name="T73" fmla="*/ 862 h 871"/>
                <a:gd name="T74" fmla="*/ 867 w 1427"/>
                <a:gd name="T75" fmla="*/ 861 h 871"/>
                <a:gd name="T76" fmla="*/ 903 w 1427"/>
                <a:gd name="T77" fmla="*/ 851 h 871"/>
                <a:gd name="T78" fmla="*/ 1188 w 1427"/>
                <a:gd name="T79" fmla="*/ 845 h 871"/>
                <a:gd name="T80" fmla="*/ 1311 w 1427"/>
                <a:gd name="T81" fmla="*/ 846 h 871"/>
                <a:gd name="T82" fmla="*/ 1368 w 1427"/>
                <a:gd name="T83" fmla="*/ 800 h 871"/>
                <a:gd name="T84" fmla="*/ 1383 w 1427"/>
                <a:gd name="T85" fmla="*/ 412 h 871"/>
                <a:gd name="T86" fmla="*/ 1400 w 1427"/>
                <a:gd name="T87" fmla="*/ 502 h 871"/>
                <a:gd name="T88" fmla="*/ 1411 w 1427"/>
                <a:gd name="T89" fmla="*/ 402 h 871"/>
                <a:gd name="T90" fmla="*/ 1407 w 1427"/>
                <a:gd name="T91" fmla="*/ 338 h 871"/>
                <a:gd name="T92" fmla="*/ 1227 w 1427"/>
                <a:gd name="T93" fmla="*/ 62 h 871"/>
                <a:gd name="T94" fmla="*/ 1127 w 1427"/>
                <a:gd name="T95" fmla="*/ 69 h 871"/>
                <a:gd name="T96" fmla="*/ 952 w 1427"/>
                <a:gd name="T97" fmla="*/ 60 h 871"/>
                <a:gd name="T98" fmla="*/ 908 w 1427"/>
                <a:gd name="T99" fmla="*/ 66 h 871"/>
                <a:gd name="T100" fmla="*/ 621 w 1427"/>
                <a:gd name="T101" fmla="*/ 52 h 871"/>
                <a:gd name="T102" fmla="*/ 696 w 1427"/>
                <a:gd name="T103" fmla="*/ 67 h 871"/>
                <a:gd name="T104" fmla="*/ 444 w 1427"/>
                <a:gd name="T105" fmla="*/ 57 h 871"/>
                <a:gd name="T106" fmla="*/ 322 w 1427"/>
                <a:gd name="T107" fmla="*/ 69 h 871"/>
                <a:gd name="T108" fmla="*/ 55 w 1427"/>
                <a:gd name="T109" fmla="*/ 157 h 871"/>
                <a:gd name="T110" fmla="*/ 115 w 1427"/>
                <a:gd name="T111" fmla="*/ 68 h 871"/>
                <a:gd name="T112" fmla="*/ 60 w 1427"/>
                <a:gd name="T113" fmla="*/ 137 h 871"/>
                <a:gd name="T114" fmla="*/ 68 w 1427"/>
                <a:gd name="T115" fmla="*/ 424 h 871"/>
                <a:gd name="T116" fmla="*/ 595 w 1427"/>
                <a:gd name="T117" fmla="*/ 833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27" h="871">
                  <a:moveTo>
                    <a:pt x="1409" y="244"/>
                  </a:moveTo>
                  <a:cubicBezTo>
                    <a:pt x="1415" y="283"/>
                    <a:pt x="1416" y="244"/>
                    <a:pt x="1421" y="285"/>
                  </a:cubicBezTo>
                  <a:cubicBezTo>
                    <a:pt x="1426" y="285"/>
                    <a:pt x="1427" y="269"/>
                    <a:pt x="1426" y="246"/>
                  </a:cubicBezTo>
                  <a:cubicBezTo>
                    <a:pt x="1424" y="261"/>
                    <a:pt x="1418" y="237"/>
                    <a:pt x="1414" y="257"/>
                  </a:cubicBezTo>
                  <a:cubicBezTo>
                    <a:pt x="1412" y="223"/>
                    <a:pt x="1401" y="226"/>
                    <a:pt x="1406" y="189"/>
                  </a:cubicBezTo>
                  <a:cubicBezTo>
                    <a:pt x="1407" y="190"/>
                    <a:pt x="1407" y="190"/>
                    <a:pt x="1407" y="190"/>
                  </a:cubicBezTo>
                  <a:cubicBezTo>
                    <a:pt x="1403" y="174"/>
                    <a:pt x="1403" y="174"/>
                    <a:pt x="1403" y="174"/>
                  </a:cubicBezTo>
                  <a:cubicBezTo>
                    <a:pt x="1405" y="153"/>
                    <a:pt x="1405" y="153"/>
                    <a:pt x="1405" y="153"/>
                  </a:cubicBezTo>
                  <a:cubicBezTo>
                    <a:pt x="1411" y="166"/>
                    <a:pt x="1408" y="183"/>
                    <a:pt x="1411" y="193"/>
                  </a:cubicBezTo>
                  <a:cubicBezTo>
                    <a:pt x="1414" y="180"/>
                    <a:pt x="1413" y="171"/>
                    <a:pt x="1411" y="162"/>
                  </a:cubicBezTo>
                  <a:cubicBezTo>
                    <a:pt x="1410" y="158"/>
                    <a:pt x="1409" y="154"/>
                    <a:pt x="1407" y="146"/>
                  </a:cubicBezTo>
                  <a:cubicBezTo>
                    <a:pt x="1407" y="142"/>
                    <a:pt x="1406" y="139"/>
                    <a:pt x="1405" y="135"/>
                  </a:cubicBezTo>
                  <a:cubicBezTo>
                    <a:pt x="1404" y="131"/>
                    <a:pt x="1403" y="126"/>
                    <a:pt x="1402" y="122"/>
                  </a:cubicBezTo>
                  <a:cubicBezTo>
                    <a:pt x="1401" y="113"/>
                    <a:pt x="1401" y="112"/>
                    <a:pt x="1402" y="113"/>
                  </a:cubicBezTo>
                  <a:cubicBezTo>
                    <a:pt x="1403" y="114"/>
                    <a:pt x="1404" y="116"/>
                    <a:pt x="1405" y="119"/>
                  </a:cubicBezTo>
                  <a:cubicBezTo>
                    <a:pt x="1406" y="121"/>
                    <a:pt x="1407" y="124"/>
                    <a:pt x="1408" y="128"/>
                  </a:cubicBezTo>
                  <a:cubicBezTo>
                    <a:pt x="1409" y="131"/>
                    <a:pt x="1410" y="135"/>
                    <a:pt x="1411" y="139"/>
                  </a:cubicBezTo>
                  <a:cubicBezTo>
                    <a:pt x="1412" y="143"/>
                    <a:pt x="1412" y="147"/>
                    <a:pt x="1412" y="150"/>
                  </a:cubicBezTo>
                  <a:cubicBezTo>
                    <a:pt x="1413" y="153"/>
                    <a:pt x="1413" y="155"/>
                    <a:pt x="1414" y="157"/>
                  </a:cubicBezTo>
                  <a:cubicBezTo>
                    <a:pt x="1414" y="158"/>
                    <a:pt x="1415" y="159"/>
                    <a:pt x="1415" y="159"/>
                  </a:cubicBezTo>
                  <a:cubicBezTo>
                    <a:pt x="1415" y="157"/>
                    <a:pt x="1415" y="155"/>
                    <a:pt x="1415" y="153"/>
                  </a:cubicBezTo>
                  <a:cubicBezTo>
                    <a:pt x="1415" y="149"/>
                    <a:pt x="1415" y="146"/>
                    <a:pt x="1415" y="143"/>
                  </a:cubicBezTo>
                  <a:cubicBezTo>
                    <a:pt x="1415" y="136"/>
                    <a:pt x="1416" y="131"/>
                    <a:pt x="1417" y="132"/>
                  </a:cubicBezTo>
                  <a:cubicBezTo>
                    <a:pt x="1417" y="137"/>
                    <a:pt x="1418" y="141"/>
                    <a:pt x="1418" y="145"/>
                  </a:cubicBezTo>
                  <a:cubicBezTo>
                    <a:pt x="1418" y="148"/>
                    <a:pt x="1418" y="151"/>
                    <a:pt x="1418" y="153"/>
                  </a:cubicBezTo>
                  <a:cubicBezTo>
                    <a:pt x="1418" y="157"/>
                    <a:pt x="1419" y="159"/>
                    <a:pt x="1419" y="161"/>
                  </a:cubicBezTo>
                  <a:cubicBezTo>
                    <a:pt x="1420" y="166"/>
                    <a:pt x="1420" y="171"/>
                    <a:pt x="1419" y="186"/>
                  </a:cubicBezTo>
                  <a:cubicBezTo>
                    <a:pt x="1417" y="171"/>
                    <a:pt x="1417" y="189"/>
                    <a:pt x="1415" y="186"/>
                  </a:cubicBezTo>
                  <a:cubicBezTo>
                    <a:pt x="1417" y="190"/>
                    <a:pt x="1417" y="219"/>
                    <a:pt x="1416" y="239"/>
                  </a:cubicBezTo>
                  <a:cubicBezTo>
                    <a:pt x="1421" y="244"/>
                    <a:pt x="1420" y="222"/>
                    <a:pt x="1422" y="209"/>
                  </a:cubicBezTo>
                  <a:cubicBezTo>
                    <a:pt x="1419" y="197"/>
                    <a:pt x="1420" y="184"/>
                    <a:pt x="1421" y="173"/>
                  </a:cubicBezTo>
                  <a:cubicBezTo>
                    <a:pt x="1422" y="167"/>
                    <a:pt x="1422" y="161"/>
                    <a:pt x="1422" y="156"/>
                  </a:cubicBezTo>
                  <a:cubicBezTo>
                    <a:pt x="1422" y="153"/>
                    <a:pt x="1422" y="149"/>
                    <a:pt x="1421" y="145"/>
                  </a:cubicBezTo>
                  <a:cubicBezTo>
                    <a:pt x="1421" y="143"/>
                    <a:pt x="1421" y="141"/>
                    <a:pt x="1420" y="140"/>
                  </a:cubicBezTo>
                  <a:cubicBezTo>
                    <a:pt x="1420" y="138"/>
                    <a:pt x="1419" y="136"/>
                    <a:pt x="1419" y="135"/>
                  </a:cubicBezTo>
                  <a:cubicBezTo>
                    <a:pt x="1418" y="132"/>
                    <a:pt x="1418" y="130"/>
                    <a:pt x="1418" y="128"/>
                  </a:cubicBezTo>
                  <a:cubicBezTo>
                    <a:pt x="1417" y="126"/>
                    <a:pt x="1417" y="125"/>
                    <a:pt x="1416" y="123"/>
                  </a:cubicBezTo>
                  <a:cubicBezTo>
                    <a:pt x="1416" y="121"/>
                    <a:pt x="1415" y="119"/>
                    <a:pt x="1415" y="118"/>
                  </a:cubicBezTo>
                  <a:cubicBezTo>
                    <a:pt x="1415" y="116"/>
                    <a:pt x="1416" y="116"/>
                    <a:pt x="1417" y="118"/>
                  </a:cubicBezTo>
                  <a:cubicBezTo>
                    <a:pt x="1419" y="121"/>
                    <a:pt x="1422" y="130"/>
                    <a:pt x="1422" y="128"/>
                  </a:cubicBezTo>
                  <a:cubicBezTo>
                    <a:pt x="1421" y="120"/>
                    <a:pt x="1419" y="114"/>
                    <a:pt x="1418" y="111"/>
                  </a:cubicBezTo>
                  <a:cubicBezTo>
                    <a:pt x="1416" y="108"/>
                    <a:pt x="1415" y="107"/>
                    <a:pt x="1415" y="107"/>
                  </a:cubicBezTo>
                  <a:cubicBezTo>
                    <a:pt x="1413" y="107"/>
                    <a:pt x="1413" y="109"/>
                    <a:pt x="1410" y="104"/>
                  </a:cubicBezTo>
                  <a:cubicBezTo>
                    <a:pt x="1407" y="98"/>
                    <a:pt x="1404" y="93"/>
                    <a:pt x="1401" y="89"/>
                  </a:cubicBezTo>
                  <a:cubicBezTo>
                    <a:pt x="1399" y="84"/>
                    <a:pt x="1396" y="80"/>
                    <a:pt x="1393" y="77"/>
                  </a:cubicBezTo>
                  <a:cubicBezTo>
                    <a:pt x="1388" y="70"/>
                    <a:pt x="1384" y="65"/>
                    <a:pt x="1380" y="60"/>
                  </a:cubicBezTo>
                  <a:cubicBezTo>
                    <a:pt x="1378" y="57"/>
                    <a:pt x="1376" y="55"/>
                    <a:pt x="1373" y="53"/>
                  </a:cubicBezTo>
                  <a:cubicBezTo>
                    <a:pt x="1371" y="50"/>
                    <a:pt x="1369" y="48"/>
                    <a:pt x="1366" y="46"/>
                  </a:cubicBezTo>
                  <a:cubicBezTo>
                    <a:pt x="1363" y="44"/>
                    <a:pt x="1360" y="42"/>
                    <a:pt x="1357" y="39"/>
                  </a:cubicBezTo>
                  <a:cubicBezTo>
                    <a:pt x="1353" y="38"/>
                    <a:pt x="1350" y="35"/>
                    <a:pt x="1345" y="33"/>
                  </a:cubicBezTo>
                  <a:cubicBezTo>
                    <a:pt x="1337" y="32"/>
                    <a:pt x="1326" y="29"/>
                    <a:pt x="1314" y="28"/>
                  </a:cubicBezTo>
                  <a:cubicBezTo>
                    <a:pt x="1312" y="28"/>
                    <a:pt x="1311" y="28"/>
                    <a:pt x="1309" y="27"/>
                  </a:cubicBezTo>
                  <a:cubicBezTo>
                    <a:pt x="1307" y="27"/>
                    <a:pt x="1306" y="27"/>
                    <a:pt x="1304" y="27"/>
                  </a:cubicBezTo>
                  <a:cubicBezTo>
                    <a:pt x="1302" y="27"/>
                    <a:pt x="1301" y="27"/>
                    <a:pt x="1299" y="27"/>
                  </a:cubicBezTo>
                  <a:cubicBezTo>
                    <a:pt x="1296" y="27"/>
                    <a:pt x="1296" y="27"/>
                    <a:pt x="1296" y="27"/>
                  </a:cubicBezTo>
                  <a:cubicBezTo>
                    <a:pt x="1294" y="27"/>
                    <a:pt x="1294" y="27"/>
                    <a:pt x="1294" y="27"/>
                  </a:cubicBezTo>
                  <a:cubicBezTo>
                    <a:pt x="1290" y="27"/>
                    <a:pt x="1285" y="27"/>
                    <a:pt x="1280" y="27"/>
                  </a:cubicBezTo>
                  <a:cubicBezTo>
                    <a:pt x="1260" y="28"/>
                    <a:pt x="1238" y="27"/>
                    <a:pt x="1220" y="27"/>
                  </a:cubicBezTo>
                  <a:cubicBezTo>
                    <a:pt x="1224" y="25"/>
                    <a:pt x="1219" y="23"/>
                    <a:pt x="1217" y="22"/>
                  </a:cubicBezTo>
                  <a:cubicBezTo>
                    <a:pt x="1196" y="29"/>
                    <a:pt x="1203" y="26"/>
                    <a:pt x="1176" y="31"/>
                  </a:cubicBezTo>
                  <a:cubicBezTo>
                    <a:pt x="1199" y="34"/>
                    <a:pt x="1199" y="34"/>
                    <a:pt x="1199" y="34"/>
                  </a:cubicBezTo>
                  <a:cubicBezTo>
                    <a:pt x="1181" y="34"/>
                    <a:pt x="1166" y="40"/>
                    <a:pt x="1150" y="36"/>
                  </a:cubicBezTo>
                  <a:cubicBezTo>
                    <a:pt x="1172" y="43"/>
                    <a:pt x="1120" y="41"/>
                    <a:pt x="1107" y="43"/>
                  </a:cubicBezTo>
                  <a:cubicBezTo>
                    <a:pt x="1088" y="41"/>
                    <a:pt x="1069" y="46"/>
                    <a:pt x="1059" y="41"/>
                  </a:cubicBezTo>
                  <a:cubicBezTo>
                    <a:pt x="1062" y="41"/>
                    <a:pt x="1062" y="41"/>
                    <a:pt x="1062" y="41"/>
                  </a:cubicBezTo>
                  <a:cubicBezTo>
                    <a:pt x="1035" y="40"/>
                    <a:pt x="1035" y="40"/>
                    <a:pt x="1035" y="40"/>
                  </a:cubicBezTo>
                  <a:cubicBezTo>
                    <a:pt x="1038" y="34"/>
                    <a:pt x="1038" y="34"/>
                    <a:pt x="1038" y="34"/>
                  </a:cubicBezTo>
                  <a:cubicBezTo>
                    <a:pt x="1019" y="31"/>
                    <a:pt x="997" y="36"/>
                    <a:pt x="1003" y="38"/>
                  </a:cubicBezTo>
                  <a:cubicBezTo>
                    <a:pt x="983" y="36"/>
                    <a:pt x="995" y="36"/>
                    <a:pt x="992" y="32"/>
                  </a:cubicBezTo>
                  <a:cubicBezTo>
                    <a:pt x="1003" y="30"/>
                    <a:pt x="1027" y="25"/>
                    <a:pt x="1034" y="30"/>
                  </a:cubicBezTo>
                  <a:cubicBezTo>
                    <a:pt x="1032" y="30"/>
                    <a:pt x="1028" y="29"/>
                    <a:pt x="1027" y="30"/>
                  </a:cubicBezTo>
                  <a:cubicBezTo>
                    <a:pt x="1078" y="33"/>
                    <a:pt x="1043" y="22"/>
                    <a:pt x="1069" y="20"/>
                  </a:cubicBezTo>
                  <a:cubicBezTo>
                    <a:pt x="1056" y="20"/>
                    <a:pt x="1046" y="17"/>
                    <a:pt x="1032" y="18"/>
                  </a:cubicBezTo>
                  <a:cubicBezTo>
                    <a:pt x="1025" y="19"/>
                    <a:pt x="998" y="21"/>
                    <a:pt x="985" y="24"/>
                  </a:cubicBezTo>
                  <a:cubicBezTo>
                    <a:pt x="1003" y="21"/>
                    <a:pt x="1013" y="24"/>
                    <a:pt x="1027" y="26"/>
                  </a:cubicBezTo>
                  <a:cubicBezTo>
                    <a:pt x="1015" y="25"/>
                    <a:pt x="1013" y="29"/>
                    <a:pt x="1003" y="27"/>
                  </a:cubicBezTo>
                  <a:cubicBezTo>
                    <a:pt x="1006" y="26"/>
                    <a:pt x="1006" y="26"/>
                    <a:pt x="1006" y="26"/>
                  </a:cubicBezTo>
                  <a:cubicBezTo>
                    <a:pt x="993" y="28"/>
                    <a:pt x="993" y="28"/>
                    <a:pt x="993" y="28"/>
                  </a:cubicBezTo>
                  <a:cubicBezTo>
                    <a:pt x="991" y="24"/>
                    <a:pt x="956" y="27"/>
                    <a:pt x="976" y="22"/>
                  </a:cubicBezTo>
                  <a:cubicBezTo>
                    <a:pt x="958" y="23"/>
                    <a:pt x="970" y="26"/>
                    <a:pt x="953" y="27"/>
                  </a:cubicBezTo>
                  <a:cubicBezTo>
                    <a:pt x="986" y="28"/>
                    <a:pt x="986" y="28"/>
                    <a:pt x="986" y="28"/>
                  </a:cubicBezTo>
                  <a:cubicBezTo>
                    <a:pt x="986" y="33"/>
                    <a:pt x="986" y="33"/>
                    <a:pt x="986" y="33"/>
                  </a:cubicBezTo>
                  <a:cubicBezTo>
                    <a:pt x="974" y="35"/>
                    <a:pt x="971" y="32"/>
                    <a:pt x="957" y="33"/>
                  </a:cubicBezTo>
                  <a:cubicBezTo>
                    <a:pt x="959" y="37"/>
                    <a:pt x="959" y="37"/>
                    <a:pt x="959" y="37"/>
                  </a:cubicBezTo>
                  <a:cubicBezTo>
                    <a:pt x="935" y="33"/>
                    <a:pt x="935" y="33"/>
                    <a:pt x="935" y="33"/>
                  </a:cubicBezTo>
                  <a:cubicBezTo>
                    <a:pt x="938" y="36"/>
                    <a:pt x="920" y="35"/>
                    <a:pt x="915" y="36"/>
                  </a:cubicBezTo>
                  <a:cubicBezTo>
                    <a:pt x="902" y="34"/>
                    <a:pt x="911" y="27"/>
                    <a:pt x="889" y="31"/>
                  </a:cubicBezTo>
                  <a:cubicBezTo>
                    <a:pt x="890" y="31"/>
                    <a:pt x="890" y="31"/>
                    <a:pt x="890" y="31"/>
                  </a:cubicBezTo>
                  <a:cubicBezTo>
                    <a:pt x="878" y="33"/>
                    <a:pt x="870" y="34"/>
                    <a:pt x="852" y="33"/>
                  </a:cubicBezTo>
                  <a:cubicBezTo>
                    <a:pt x="853" y="32"/>
                    <a:pt x="858" y="31"/>
                    <a:pt x="861" y="31"/>
                  </a:cubicBezTo>
                  <a:cubicBezTo>
                    <a:pt x="835" y="28"/>
                    <a:pt x="795" y="36"/>
                    <a:pt x="784" y="29"/>
                  </a:cubicBezTo>
                  <a:cubicBezTo>
                    <a:pt x="786" y="25"/>
                    <a:pt x="796" y="27"/>
                    <a:pt x="797" y="23"/>
                  </a:cubicBezTo>
                  <a:cubicBezTo>
                    <a:pt x="835" y="28"/>
                    <a:pt x="824" y="16"/>
                    <a:pt x="870" y="19"/>
                  </a:cubicBezTo>
                  <a:cubicBezTo>
                    <a:pt x="872" y="29"/>
                    <a:pt x="908" y="14"/>
                    <a:pt x="917" y="23"/>
                  </a:cubicBezTo>
                  <a:cubicBezTo>
                    <a:pt x="899" y="22"/>
                    <a:pt x="875" y="28"/>
                    <a:pt x="878" y="29"/>
                  </a:cubicBezTo>
                  <a:cubicBezTo>
                    <a:pt x="895" y="28"/>
                    <a:pt x="918" y="28"/>
                    <a:pt x="929" y="29"/>
                  </a:cubicBezTo>
                  <a:cubicBezTo>
                    <a:pt x="919" y="26"/>
                    <a:pt x="922" y="21"/>
                    <a:pt x="930" y="17"/>
                  </a:cubicBezTo>
                  <a:cubicBezTo>
                    <a:pt x="903" y="20"/>
                    <a:pt x="855" y="14"/>
                    <a:pt x="817" y="13"/>
                  </a:cubicBezTo>
                  <a:cubicBezTo>
                    <a:pt x="821" y="18"/>
                    <a:pt x="821" y="18"/>
                    <a:pt x="821" y="18"/>
                  </a:cubicBezTo>
                  <a:cubicBezTo>
                    <a:pt x="789" y="23"/>
                    <a:pt x="825" y="13"/>
                    <a:pt x="800" y="13"/>
                  </a:cubicBezTo>
                  <a:cubicBezTo>
                    <a:pt x="788" y="17"/>
                    <a:pt x="788" y="17"/>
                    <a:pt x="788" y="17"/>
                  </a:cubicBezTo>
                  <a:cubicBezTo>
                    <a:pt x="787" y="16"/>
                    <a:pt x="787" y="16"/>
                    <a:pt x="787" y="16"/>
                  </a:cubicBezTo>
                  <a:cubicBezTo>
                    <a:pt x="768" y="22"/>
                    <a:pt x="768" y="22"/>
                    <a:pt x="768" y="22"/>
                  </a:cubicBezTo>
                  <a:cubicBezTo>
                    <a:pt x="781" y="21"/>
                    <a:pt x="775" y="17"/>
                    <a:pt x="790" y="20"/>
                  </a:cubicBezTo>
                  <a:cubicBezTo>
                    <a:pt x="803" y="21"/>
                    <a:pt x="789" y="24"/>
                    <a:pt x="786" y="27"/>
                  </a:cubicBezTo>
                  <a:cubicBezTo>
                    <a:pt x="777" y="25"/>
                    <a:pt x="745" y="27"/>
                    <a:pt x="765" y="23"/>
                  </a:cubicBezTo>
                  <a:cubicBezTo>
                    <a:pt x="730" y="28"/>
                    <a:pt x="730" y="28"/>
                    <a:pt x="730" y="28"/>
                  </a:cubicBezTo>
                  <a:cubicBezTo>
                    <a:pt x="730" y="26"/>
                    <a:pt x="738" y="25"/>
                    <a:pt x="742" y="24"/>
                  </a:cubicBezTo>
                  <a:cubicBezTo>
                    <a:pt x="717" y="25"/>
                    <a:pt x="717" y="25"/>
                    <a:pt x="717" y="25"/>
                  </a:cubicBezTo>
                  <a:cubicBezTo>
                    <a:pt x="718" y="24"/>
                    <a:pt x="718" y="24"/>
                    <a:pt x="718" y="24"/>
                  </a:cubicBezTo>
                  <a:cubicBezTo>
                    <a:pt x="698" y="27"/>
                    <a:pt x="670" y="27"/>
                    <a:pt x="654" y="31"/>
                  </a:cubicBezTo>
                  <a:cubicBezTo>
                    <a:pt x="688" y="35"/>
                    <a:pt x="638" y="36"/>
                    <a:pt x="641" y="39"/>
                  </a:cubicBezTo>
                  <a:cubicBezTo>
                    <a:pt x="629" y="38"/>
                    <a:pt x="625" y="28"/>
                    <a:pt x="651" y="24"/>
                  </a:cubicBezTo>
                  <a:cubicBezTo>
                    <a:pt x="658" y="28"/>
                    <a:pt x="676" y="23"/>
                    <a:pt x="689" y="23"/>
                  </a:cubicBezTo>
                  <a:cubicBezTo>
                    <a:pt x="672" y="21"/>
                    <a:pt x="667" y="24"/>
                    <a:pt x="653" y="24"/>
                  </a:cubicBezTo>
                  <a:cubicBezTo>
                    <a:pt x="663" y="22"/>
                    <a:pt x="636" y="21"/>
                    <a:pt x="636" y="19"/>
                  </a:cubicBezTo>
                  <a:cubicBezTo>
                    <a:pt x="638" y="17"/>
                    <a:pt x="643" y="12"/>
                    <a:pt x="660" y="14"/>
                  </a:cubicBezTo>
                  <a:cubicBezTo>
                    <a:pt x="686" y="15"/>
                    <a:pt x="663" y="19"/>
                    <a:pt x="671" y="19"/>
                  </a:cubicBezTo>
                  <a:cubicBezTo>
                    <a:pt x="677" y="24"/>
                    <a:pt x="706" y="18"/>
                    <a:pt x="722" y="19"/>
                  </a:cubicBezTo>
                  <a:cubicBezTo>
                    <a:pt x="723" y="20"/>
                    <a:pt x="718" y="20"/>
                    <a:pt x="716" y="21"/>
                  </a:cubicBezTo>
                  <a:cubicBezTo>
                    <a:pt x="729" y="20"/>
                    <a:pt x="757" y="20"/>
                    <a:pt x="759" y="17"/>
                  </a:cubicBezTo>
                  <a:cubicBezTo>
                    <a:pt x="726" y="19"/>
                    <a:pt x="726" y="19"/>
                    <a:pt x="726" y="19"/>
                  </a:cubicBezTo>
                  <a:cubicBezTo>
                    <a:pt x="718" y="18"/>
                    <a:pt x="736" y="16"/>
                    <a:pt x="726" y="14"/>
                  </a:cubicBezTo>
                  <a:cubicBezTo>
                    <a:pt x="718" y="15"/>
                    <a:pt x="709" y="15"/>
                    <a:pt x="699" y="14"/>
                  </a:cubicBezTo>
                  <a:cubicBezTo>
                    <a:pt x="701" y="13"/>
                    <a:pt x="701" y="13"/>
                    <a:pt x="701" y="13"/>
                  </a:cubicBezTo>
                  <a:cubicBezTo>
                    <a:pt x="681" y="10"/>
                    <a:pt x="649" y="11"/>
                    <a:pt x="626" y="12"/>
                  </a:cubicBezTo>
                  <a:cubicBezTo>
                    <a:pt x="621" y="21"/>
                    <a:pt x="609" y="26"/>
                    <a:pt x="599" y="34"/>
                  </a:cubicBezTo>
                  <a:cubicBezTo>
                    <a:pt x="564" y="35"/>
                    <a:pt x="528" y="34"/>
                    <a:pt x="491" y="33"/>
                  </a:cubicBezTo>
                  <a:cubicBezTo>
                    <a:pt x="492" y="34"/>
                    <a:pt x="492" y="36"/>
                    <a:pt x="490" y="38"/>
                  </a:cubicBezTo>
                  <a:cubicBezTo>
                    <a:pt x="479" y="35"/>
                    <a:pt x="460" y="37"/>
                    <a:pt x="461" y="33"/>
                  </a:cubicBezTo>
                  <a:cubicBezTo>
                    <a:pt x="450" y="37"/>
                    <a:pt x="418" y="40"/>
                    <a:pt x="424" y="44"/>
                  </a:cubicBezTo>
                  <a:cubicBezTo>
                    <a:pt x="423" y="45"/>
                    <a:pt x="421" y="45"/>
                    <a:pt x="420" y="45"/>
                  </a:cubicBezTo>
                  <a:cubicBezTo>
                    <a:pt x="406" y="40"/>
                    <a:pt x="386" y="37"/>
                    <a:pt x="350" y="36"/>
                  </a:cubicBezTo>
                  <a:cubicBezTo>
                    <a:pt x="343" y="36"/>
                    <a:pt x="342" y="38"/>
                    <a:pt x="344" y="42"/>
                  </a:cubicBezTo>
                  <a:cubicBezTo>
                    <a:pt x="336" y="41"/>
                    <a:pt x="329" y="40"/>
                    <a:pt x="322" y="40"/>
                  </a:cubicBezTo>
                  <a:cubicBezTo>
                    <a:pt x="327" y="38"/>
                    <a:pt x="331" y="36"/>
                    <a:pt x="342" y="35"/>
                  </a:cubicBezTo>
                  <a:cubicBezTo>
                    <a:pt x="285" y="34"/>
                    <a:pt x="285" y="34"/>
                    <a:pt x="285" y="34"/>
                  </a:cubicBezTo>
                  <a:cubicBezTo>
                    <a:pt x="290" y="32"/>
                    <a:pt x="290" y="32"/>
                    <a:pt x="290" y="32"/>
                  </a:cubicBezTo>
                  <a:cubicBezTo>
                    <a:pt x="268" y="35"/>
                    <a:pt x="268" y="35"/>
                    <a:pt x="268" y="35"/>
                  </a:cubicBezTo>
                  <a:cubicBezTo>
                    <a:pt x="280" y="34"/>
                    <a:pt x="299" y="35"/>
                    <a:pt x="295" y="39"/>
                  </a:cubicBezTo>
                  <a:cubicBezTo>
                    <a:pt x="270" y="42"/>
                    <a:pt x="255" y="38"/>
                    <a:pt x="234" y="43"/>
                  </a:cubicBezTo>
                  <a:cubicBezTo>
                    <a:pt x="234" y="36"/>
                    <a:pt x="227" y="34"/>
                    <a:pt x="234" y="30"/>
                  </a:cubicBezTo>
                  <a:cubicBezTo>
                    <a:pt x="236" y="30"/>
                    <a:pt x="236" y="30"/>
                    <a:pt x="237" y="30"/>
                  </a:cubicBezTo>
                  <a:cubicBezTo>
                    <a:pt x="245" y="26"/>
                    <a:pt x="262" y="22"/>
                    <a:pt x="275" y="21"/>
                  </a:cubicBezTo>
                  <a:cubicBezTo>
                    <a:pt x="228" y="18"/>
                    <a:pt x="240" y="21"/>
                    <a:pt x="199" y="19"/>
                  </a:cubicBezTo>
                  <a:cubicBezTo>
                    <a:pt x="196" y="15"/>
                    <a:pt x="237" y="14"/>
                    <a:pt x="227" y="11"/>
                  </a:cubicBezTo>
                  <a:cubicBezTo>
                    <a:pt x="266" y="14"/>
                    <a:pt x="266" y="14"/>
                    <a:pt x="266" y="14"/>
                  </a:cubicBezTo>
                  <a:cubicBezTo>
                    <a:pt x="259" y="14"/>
                    <a:pt x="259" y="15"/>
                    <a:pt x="255" y="16"/>
                  </a:cubicBezTo>
                  <a:cubicBezTo>
                    <a:pt x="282" y="12"/>
                    <a:pt x="291" y="16"/>
                    <a:pt x="311" y="11"/>
                  </a:cubicBezTo>
                  <a:cubicBezTo>
                    <a:pt x="324" y="13"/>
                    <a:pt x="292" y="15"/>
                    <a:pt x="306" y="16"/>
                  </a:cubicBezTo>
                  <a:cubicBezTo>
                    <a:pt x="294" y="16"/>
                    <a:pt x="282" y="21"/>
                    <a:pt x="277" y="25"/>
                  </a:cubicBezTo>
                  <a:cubicBezTo>
                    <a:pt x="307" y="26"/>
                    <a:pt x="294" y="19"/>
                    <a:pt x="320" y="17"/>
                  </a:cubicBezTo>
                  <a:cubicBezTo>
                    <a:pt x="339" y="21"/>
                    <a:pt x="339" y="21"/>
                    <a:pt x="339" y="21"/>
                  </a:cubicBezTo>
                  <a:cubicBezTo>
                    <a:pt x="350" y="20"/>
                    <a:pt x="335" y="19"/>
                    <a:pt x="334" y="18"/>
                  </a:cubicBezTo>
                  <a:cubicBezTo>
                    <a:pt x="349" y="16"/>
                    <a:pt x="354" y="19"/>
                    <a:pt x="365" y="19"/>
                  </a:cubicBezTo>
                  <a:cubicBezTo>
                    <a:pt x="361" y="18"/>
                    <a:pt x="354" y="17"/>
                    <a:pt x="356" y="16"/>
                  </a:cubicBezTo>
                  <a:cubicBezTo>
                    <a:pt x="374" y="19"/>
                    <a:pt x="391" y="17"/>
                    <a:pt x="408" y="23"/>
                  </a:cubicBezTo>
                  <a:cubicBezTo>
                    <a:pt x="398" y="20"/>
                    <a:pt x="419" y="15"/>
                    <a:pt x="426" y="14"/>
                  </a:cubicBezTo>
                  <a:cubicBezTo>
                    <a:pt x="392" y="8"/>
                    <a:pt x="392" y="8"/>
                    <a:pt x="392" y="8"/>
                  </a:cubicBezTo>
                  <a:cubicBezTo>
                    <a:pt x="349" y="10"/>
                    <a:pt x="323" y="7"/>
                    <a:pt x="276" y="10"/>
                  </a:cubicBezTo>
                  <a:cubicBezTo>
                    <a:pt x="279" y="8"/>
                    <a:pt x="279" y="8"/>
                    <a:pt x="279" y="8"/>
                  </a:cubicBezTo>
                  <a:cubicBezTo>
                    <a:pt x="206" y="0"/>
                    <a:pt x="218" y="20"/>
                    <a:pt x="156" y="20"/>
                  </a:cubicBezTo>
                  <a:cubicBezTo>
                    <a:pt x="155" y="19"/>
                    <a:pt x="155" y="18"/>
                    <a:pt x="154" y="18"/>
                  </a:cubicBezTo>
                  <a:cubicBezTo>
                    <a:pt x="153" y="18"/>
                    <a:pt x="152" y="17"/>
                    <a:pt x="150" y="17"/>
                  </a:cubicBezTo>
                  <a:cubicBezTo>
                    <a:pt x="145" y="17"/>
                    <a:pt x="140" y="17"/>
                    <a:pt x="134" y="18"/>
                  </a:cubicBezTo>
                  <a:cubicBezTo>
                    <a:pt x="123" y="20"/>
                    <a:pt x="114" y="23"/>
                    <a:pt x="115" y="20"/>
                  </a:cubicBezTo>
                  <a:cubicBezTo>
                    <a:pt x="119" y="19"/>
                    <a:pt x="122" y="18"/>
                    <a:pt x="125" y="17"/>
                  </a:cubicBezTo>
                  <a:cubicBezTo>
                    <a:pt x="127" y="17"/>
                    <a:pt x="130" y="17"/>
                    <a:pt x="131" y="16"/>
                  </a:cubicBezTo>
                  <a:cubicBezTo>
                    <a:pt x="135" y="15"/>
                    <a:pt x="137" y="15"/>
                    <a:pt x="137" y="14"/>
                  </a:cubicBezTo>
                  <a:cubicBezTo>
                    <a:pt x="138" y="13"/>
                    <a:pt x="135" y="13"/>
                    <a:pt x="130" y="12"/>
                  </a:cubicBezTo>
                  <a:cubicBezTo>
                    <a:pt x="128" y="13"/>
                    <a:pt x="125" y="13"/>
                    <a:pt x="123" y="14"/>
                  </a:cubicBezTo>
                  <a:cubicBezTo>
                    <a:pt x="121" y="15"/>
                    <a:pt x="119" y="15"/>
                    <a:pt x="117" y="16"/>
                  </a:cubicBezTo>
                  <a:cubicBezTo>
                    <a:pt x="113" y="18"/>
                    <a:pt x="109" y="20"/>
                    <a:pt x="105" y="22"/>
                  </a:cubicBezTo>
                  <a:cubicBezTo>
                    <a:pt x="103" y="23"/>
                    <a:pt x="100" y="24"/>
                    <a:pt x="98" y="25"/>
                  </a:cubicBezTo>
                  <a:cubicBezTo>
                    <a:pt x="96" y="27"/>
                    <a:pt x="93" y="28"/>
                    <a:pt x="90" y="29"/>
                  </a:cubicBezTo>
                  <a:cubicBezTo>
                    <a:pt x="89" y="30"/>
                    <a:pt x="87" y="31"/>
                    <a:pt x="86" y="32"/>
                  </a:cubicBezTo>
                  <a:cubicBezTo>
                    <a:pt x="84" y="32"/>
                    <a:pt x="83" y="33"/>
                    <a:pt x="81" y="34"/>
                  </a:cubicBezTo>
                  <a:cubicBezTo>
                    <a:pt x="78" y="36"/>
                    <a:pt x="75" y="38"/>
                    <a:pt x="71" y="40"/>
                  </a:cubicBezTo>
                  <a:cubicBezTo>
                    <a:pt x="75" y="35"/>
                    <a:pt x="71" y="37"/>
                    <a:pt x="69" y="37"/>
                  </a:cubicBezTo>
                  <a:cubicBezTo>
                    <a:pt x="68" y="37"/>
                    <a:pt x="67" y="37"/>
                    <a:pt x="69" y="35"/>
                  </a:cubicBezTo>
                  <a:cubicBezTo>
                    <a:pt x="70" y="33"/>
                    <a:pt x="74" y="30"/>
                    <a:pt x="81" y="26"/>
                  </a:cubicBezTo>
                  <a:cubicBezTo>
                    <a:pt x="60" y="37"/>
                    <a:pt x="46" y="51"/>
                    <a:pt x="36" y="65"/>
                  </a:cubicBezTo>
                  <a:cubicBezTo>
                    <a:pt x="31" y="71"/>
                    <a:pt x="28" y="78"/>
                    <a:pt x="25" y="84"/>
                  </a:cubicBezTo>
                  <a:cubicBezTo>
                    <a:pt x="23" y="90"/>
                    <a:pt x="21" y="97"/>
                    <a:pt x="20" y="103"/>
                  </a:cubicBezTo>
                  <a:cubicBezTo>
                    <a:pt x="15" y="122"/>
                    <a:pt x="14" y="133"/>
                    <a:pt x="13" y="140"/>
                  </a:cubicBezTo>
                  <a:cubicBezTo>
                    <a:pt x="12" y="147"/>
                    <a:pt x="11" y="150"/>
                    <a:pt x="10" y="153"/>
                  </a:cubicBezTo>
                  <a:cubicBezTo>
                    <a:pt x="8" y="156"/>
                    <a:pt x="6" y="160"/>
                    <a:pt x="7" y="183"/>
                  </a:cubicBezTo>
                  <a:cubicBezTo>
                    <a:pt x="5" y="176"/>
                    <a:pt x="5" y="176"/>
                    <a:pt x="5" y="176"/>
                  </a:cubicBezTo>
                  <a:cubicBezTo>
                    <a:pt x="6" y="205"/>
                    <a:pt x="6" y="205"/>
                    <a:pt x="6" y="205"/>
                  </a:cubicBezTo>
                  <a:cubicBezTo>
                    <a:pt x="9" y="195"/>
                    <a:pt x="9" y="195"/>
                    <a:pt x="9" y="195"/>
                  </a:cubicBezTo>
                  <a:cubicBezTo>
                    <a:pt x="13" y="230"/>
                    <a:pt x="13" y="230"/>
                    <a:pt x="13" y="230"/>
                  </a:cubicBezTo>
                  <a:cubicBezTo>
                    <a:pt x="16" y="251"/>
                    <a:pt x="16" y="221"/>
                    <a:pt x="19" y="224"/>
                  </a:cubicBezTo>
                  <a:cubicBezTo>
                    <a:pt x="14" y="217"/>
                    <a:pt x="14" y="217"/>
                    <a:pt x="14" y="217"/>
                  </a:cubicBezTo>
                  <a:cubicBezTo>
                    <a:pt x="15" y="203"/>
                    <a:pt x="12" y="183"/>
                    <a:pt x="15" y="180"/>
                  </a:cubicBezTo>
                  <a:cubicBezTo>
                    <a:pt x="15" y="203"/>
                    <a:pt x="19" y="198"/>
                    <a:pt x="21" y="207"/>
                  </a:cubicBezTo>
                  <a:cubicBezTo>
                    <a:pt x="19" y="185"/>
                    <a:pt x="19" y="185"/>
                    <a:pt x="19" y="185"/>
                  </a:cubicBezTo>
                  <a:cubicBezTo>
                    <a:pt x="22" y="178"/>
                    <a:pt x="22" y="178"/>
                    <a:pt x="22" y="178"/>
                  </a:cubicBezTo>
                  <a:cubicBezTo>
                    <a:pt x="22" y="167"/>
                    <a:pt x="22" y="157"/>
                    <a:pt x="22" y="148"/>
                  </a:cubicBezTo>
                  <a:cubicBezTo>
                    <a:pt x="22" y="135"/>
                    <a:pt x="24" y="124"/>
                    <a:pt x="25" y="113"/>
                  </a:cubicBezTo>
                  <a:cubicBezTo>
                    <a:pt x="23" y="120"/>
                    <a:pt x="22" y="126"/>
                    <a:pt x="22" y="131"/>
                  </a:cubicBezTo>
                  <a:cubicBezTo>
                    <a:pt x="22" y="134"/>
                    <a:pt x="22" y="137"/>
                    <a:pt x="21" y="139"/>
                  </a:cubicBezTo>
                  <a:cubicBezTo>
                    <a:pt x="21" y="142"/>
                    <a:pt x="21" y="145"/>
                    <a:pt x="20" y="148"/>
                  </a:cubicBezTo>
                  <a:cubicBezTo>
                    <a:pt x="18" y="140"/>
                    <a:pt x="18" y="125"/>
                    <a:pt x="23" y="107"/>
                  </a:cubicBezTo>
                  <a:cubicBezTo>
                    <a:pt x="28" y="89"/>
                    <a:pt x="38" y="70"/>
                    <a:pt x="53" y="54"/>
                  </a:cubicBezTo>
                  <a:cubicBezTo>
                    <a:pt x="55" y="54"/>
                    <a:pt x="65" y="46"/>
                    <a:pt x="61" y="50"/>
                  </a:cubicBezTo>
                  <a:cubicBezTo>
                    <a:pt x="61" y="51"/>
                    <a:pt x="55" y="56"/>
                    <a:pt x="53" y="59"/>
                  </a:cubicBezTo>
                  <a:cubicBezTo>
                    <a:pt x="55" y="59"/>
                    <a:pt x="52" y="63"/>
                    <a:pt x="52" y="64"/>
                  </a:cubicBezTo>
                  <a:cubicBezTo>
                    <a:pt x="52" y="65"/>
                    <a:pt x="53" y="64"/>
                    <a:pt x="56" y="62"/>
                  </a:cubicBezTo>
                  <a:cubicBezTo>
                    <a:pt x="58" y="60"/>
                    <a:pt x="63" y="56"/>
                    <a:pt x="70" y="50"/>
                  </a:cubicBezTo>
                  <a:cubicBezTo>
                    <a:pt x="68" y="53"/>
                    <a:pt x="66" y="57"/>
                    <a:pt x="63" y="61"/>
                  </a:cubicBezTo>
                  <a:cubicBezTo>
                    <a:pt x="61" y="65"/>
                    <a:pt x="59" y="69"/>
                    <a:pt x="57" y="73"/>
                  </a:cubicBezTo>
                  <a:cubicBezTo>
                    <a:pt x="53" y="81"/>
                    <a:pt x="51" y="87"/>
                    <a:pt x="52" y="87"/>
                  </a:cubicBezTo>
                  <a:cubicBezTo>
                    <a:pt x="47" y="95"/>
                    <a:pt x="42" y="106"/>
                    <a:pt x="39" y="117"/>
                  </a:cubicBezTo>
                  <a:cubicBezTo>
                    <a:pt x="37" y="123"/>
                    <a:pt x="35" y="128"/>
                    <a:pt x="35" y="133"/>
                  </a:cubicBezTo>
                  <a:cubicBezTo>
                    <a:pt x="34" y="136"/>
                    <a:pt x="34" y="138"/>
                    <a:pt x="33" y="141"/>
                  </a:cubicBezTo>
                  <a:cubicBezTo>
                    <a:pt x="33" y="143"/>
                    <a:pt x="33" y="145"/>
                    <a:pt x="33" y="147"/>
                  </a:cubicBezTo>
                  <a:cubicBezTo>
                    <a:pt x="32" y="146"/>
                    <a:pt x="32" y="146"/>
                    <a:pt x="32" y="146"/>
                  </a:cubicBezTo>
                  <a:cubicBezTo>
                    <a:pt x="32" y="148"/>
                    <a:pt x="31" y="151"/>
                    <a:pt x="31" y="153"/>
                  </a:cubicBezTo>
                  <a:cubicBezTo>
                    <a:pt x="32" y="155"/>
                    <a:pt x="32" y="157"/>
                    <a:pt x="32" y="159"/>
                  </a:cubicBezTo>
                  <a:cubicBezTo>
                    <a:pt x="32" y="163"/>
                    <a:pt x="32" y="168"/>
                    <a:pt x="32" y="172"/>
                  </a:cubicBezTo>
                  <a:cubicBezTo>
                    <a:pt x="33" y="180"/>
                    <a:pt x="33" y="187"/>
                    <a:pt x="31" y="188"/>
                  </a:cubicBezTo>
                  <a:cubicBezTo>
                    <a:pt x="32" y="196"/>
                    <a:pt x="33" y="216"/>
                    <a:pt x="35" y="195"/>
                  </a:cubicBezTo>
                  <a:cubicBezTo>
                    <a:pt x="38" y="230"/>
                    <a:pt x="38" y="230"/>
                    <a:pt x="38" y="230"/>
                  </a:cubicBezTo>
                  <a:cubicBezTo>
                    <a:pt x="31" y="224"/>
                    <a:pt x="29" y="257"/>
                    <a:pt x="23" y="223"/>
                  </a:cubicBezTo>
                  <a:cubicBezTo>
                    <a:pt x="24" y="224"/>
                    <a:pt x="24" y="237"/>
                    <a:pt x="26" y="257"/>
                  </a:cubicBezTo>
                  <a:cubicBezTo>
                    <a:pt x="25" y="256"/>
                    <a:pt x="25" y="256"/>
                    <a:pt x="25" y="256"/>
                  </a:cubicBezTo>
                  <a:cubicBezTo>
                    <a:pt x="25" y="255"/>
                    <a:pt x="24" y="254"/>
                    <a:pt x="24" y="253"/>
                  </a:cubicBezTo>
                  <a:cubicBezTo>
                    <a:pt x="24" y="249"/>
                    <a:pt x="24" y="247"/>
                    <a:pt x="25" y="246"/>
                  </a:cubicBezTo>
                  <a:cubicBezTo>
                    <a:pt x="20" y="234"/>
                    <a:pt x="19" y="252"/>
                    <a:pt x="18" y="271"/>
                  </a:cubicBezTo>
                  <a:cubicBezTo>
                    <a:pt x="22" y="275"/>
                    <a:pt x="22" y="275"/>
                    <a:pt x="22" y="275"/>
                  </a:cubicBezTo>
                  <a:cubicBezTo>
                    <a:pt x="20" y="291"/>
                    <a:pt x="17" y="301"/>
                    <a:pt x="18" y="323"/>
                  </a:cubicBezTo>
                  <a:cubicBezTo>
                    <a:pt x="33" y="374"/>
                    <a:pt x="33" y="374"/>
                    <a:pt x="33" y="374"/>
                  </a:cubicBezTo>
                  <a:cubicBezTo>
                    <a:pt x="33" y="379"/>
                    <a:pt x="34" y="384"/>
                    <a:pt x="34" y="389"/>
                  </a:cubicBezTo>
                  <a:cubicBezTo>
                    <a:pt x="32" y="396"/>
                    <a:pt x="33" y="418"/>
                    <a:pt x="29" y="409"/>
                  </a:cubicBezTo>
                  <a:cubicBezTo>
                    <a:pt x="27" y="411"/>
                    <a:pt x="26" y="404"/>
                    <a:pt x="27" y="394"/>
                  </a:cubicBezTo>
                  <a:cubicBezTo>
                    <a:pt x="27" y="393"/>
                    <a:pt x="28" y="395"/>
                    <a:pt x="28" y="394"/>
                  </a:cubicBezTo>
                  <a:cubicBezTo>
                    <a:pt x="26" y="391"/>
                    <a:pt x="23" y="390"/>
                    <a:pt x="20" y="401"/>
                  </a:cubicBezTo>
                  <a:cubicBezTo>
                    <a:pt x="21" y="389"/>
                    <a:pt x="21" y="388"/>
                    <a:pt x="19" y="379"/>
                  </a:cubicBezTo>
                  <a:cubicBezTo>
                    <a:pt x="19" y="392"/>
                    <a:pt x="19" y="392"/>
                    <a:pt x="19" y="392"/>
                  </a:cubicBezTo>
                  <a:cubicBezTo>
                    <a:pt x="18" y="373"/>
                    <a:pt x="12" y="345"/>
                    <a:pt x="9" y="346"/>
                  </a:cubicBezTo>
                  <a:cubicBezTo>
                    <a:pt x="14" y="351"/>
                    <a:pt x="9" y="363"/>
                    <a:pt x="8" y="373"/>
                  </a:cubicBezTo>
                  <a:cubicBezTo>
                    <a:pt x="7" y="365"/>
                    <a:pt x="5" y="349"/>
                    <a:pt x="4" y="362"/>
                  </a:cubicBezTo>
                  <a:cubicBezTo>
                    <a:pt x="6" y="366"/>
                    <a:pt x="9" y="399"/>
                    <a:pt x="11" y="376"/>
                  </a:cubicBezTo>
                  <a:cubicBezTo>
                    <a:pt x="12" y="386"/>
                    <a:pt x="14" y="399"/>
                    <a:pt x="13" y="410"/>
                  </a:cubicBezTo>
                  <a:cubicBezTo>
                    <a:pt x="11" y="397"/>
                    <a:pt x="9" y="406"/>
                    <a:pt x="6" y="402"/>
                  </a:cubicBezTo>
                  <a:cubicBezTo>
                    <a:pt x="9" y="414"/>
                    <a:pt x="12" y="414"/>
                    <a:pt x="14" y="416"/>
                  </a:cubicBezTo>
                  <a:cubicBezTo>
                    <a:pt x="10" y="450"/>
                    <a:pt x="1" y="463"/>
                    <a:pt x="4" y="502"/>
                  </a:cubicBezTo>
                  <a:cubicBezTo>
                    <a:pt x="5" y="507"/>
                    <a:pt x="3" y="478"/>
                    <a:pt x="6" y="482"/>
                  </a:cubicBezTo>
                  <a:cubicBezTo>
                    <a:pt x="12" y="510"/>
                    <a:pt x="0" y="518"/>
                    <a:pt x="2" y="542"/>
                  </a:cubicBezTo>
                  <a:cubicBezTo>
                    <a:pt x="8" y="536"/>
                    <a:pt x="8" y="536"/>
                    <a:pt x="8" y="536"/>
                  </a:cubicBezTo>
                  <a:cubicBezTo>
                    <a:pt x="9" y="543"/>
                    <a:pt x="10" y="561"/>
                    <a:pt x="10" y="570"/>
                  </a:cubicBezTo>
                  <a:cubicBezTo>
                    <a:pt x="8" y="573"/>
                    <a:pt x="5" y="599"/>
                    <a:pt x="3" y="579"/>
                  </a:cubicBezTo>
                  <a:cubicBezTo>
                    <a:pt x="0" y="621"/>
                    <a:pt x="14" y="616"/>
                    <a:pt x="13" y="664"/>
                  </a:cubicBezTo>
                  <a:cubicBezTo>
                    <a:pt x="14" y="642"/>
                    <a:pt x="14" y="639"/>
                    <a:pt x="14" y="622"/>
                  </a:cubicBezTo>
                  <a:cubicBezTo>
                    <a:pt x="17" y="640"/>
                    <a:pt x="16" y="625"/>
                    <a:pt x="20" y="627"/>
                  </a:cubicBezTo>
                  <a:cubicBezTo>
                    <a:pt x="16" y="638"/>
                    <a:pt x="19" y="674"/>
                    <a:pt x="15" y="649"/>
                  </a:cubicBezTo>
                  <a:cubicBezTo>
                    <a:pt x="15" y="664"/>
                    <a:pt x="14" y="694"/>
                    <a:pt x="17" y="700"/>
                  </a:cubicBezTo>
                  <a:cubicBezTo>
                    <a:pt x="18" y="688"/>
                    <a:pt x="18" y="688"/>
                    <a:pt x="18" y="688"/>
                  </a:cubicBezTo>
                  <a:cubicBezTo>
                    <a:pt x="18" y="709"/>
                    <a:pt x="22" y="730"/>
                    <a:pt x="25" y="739"/>
                  </a:cubicBezTo>
                  <a:cubicBezTo>
                    <a:pt x="25" y="712"/>
                    <a:pt x="18" y="713"/>
                    <a:pt x="19" y="679"/>
                  </a:cubicBezTo>
                  <a:cubicBezTo>
                    <a:pt x="23" y="643"/>
                    <a:pt x="23" y="688"/>
                    <a:pt x="28" y="664"/>
                  </a:cubicBezTo>
                  <a:cubicBezTo>
                    <a:pt x="24" y="638"/>
                    <a:pt x="24" y="638"/>
                    <a:pt x="24" y="638"/>
                  </a:cubicBezTo>
                  <a:cubicBezTo>
                    <a:pt x="23" y="650"/>
                    <a:pt x="23" y="650"/>
                    <a:pt x="23" y="650"/>
                  </a:cubicBezTo>
                  <a:cubicBezTo>
                    <a:pt x="18" y="646"/>
                    <a:pt x="24" y="610"/>
                    <a:pt x="17" y="613"/>
                  </a:cubicBezTo>
                  <a:cubicBezTo>
                    <a:pt x="23" y="587"/>
                    <a:pt x="19" y="579"/>
                    <a:pt x="24" y="550"/>
                  </a:cubicBezTo>
                  <a:cubicBezTo>
                    <a:pt x="22" y="543"/>
                    <a:pt x="22" y="554"/>
                    <a:pt x="21" y="562"/>
                  </a:cubicBezTo>
                  <a:cubicBezTo>
                    <a:pt x="22" y="547"/>
                    <a:pt x="15" y="547"/>
                    <a:pt x="19" y="527"/>
                  </a:cubicBezTo>
                  <a:cubicBezTo>
                    <a:pt x="20" y="517"/>
                    <a:pt x="15" y="524"/>
                    <a:pt x="15" y="542"/>
                  </a:cubicBezTo>
                  <a:cubicBezTo>
                    <a:pt x="15" y="527"/>
                    <a:pt x="14" y="513"/>
                    <a:pt x="15" y="496"/>
                  </a:cubicBezTo>
                  <a:cubicBezTo>
                    <a:pt x="11" y="513"/>
                    <a:pt x="11" y="513"/>
                    <a:pt x="11" y="513"/>
                  </a:cubicBezTo>
                  <a:cubicBezTo>
                    <a:pt x="10" y="496"/>
                    <a:pt x="10" y="496"/>
                    <a:pt x="10" y="496"/>
                  </a:cubicBezTo>
                  <a:cubicBezTo>
                    <a:pt x="8" y="510"/>
                    <a:pt x="8" y="510"/>
                    <a:pt x="8" y="510"/>
                  </a:cubicBezTo>
                  <a:cubicBezTo>
                    <a:pt x="7" y="477"/>
                    <a:pt x="8" y="440"/>
                    <a:pt x="14" y="422"/>
                  </a:cubicBezTo>
                  <a:cubicBezTo>
                    <a:pt x="18" y="451"/>
                    <a:pt x="16" y="498"/>
                    <a:pt x="23" y="515"/>
                  </a:cubicBezTo>
                  <a:cubicBezTo>
                    <a:pt x="25" y="508"/>
                    <a:pt x="18" y="492"/>
                    <a:pt x="24" y="483"/>
                  </a:cubicBezTo>
                  <a:cubicBezTo>
                    <a:pt x="20" y="475"/>
                    <a:pt x="20" y="475"/>
                    <a:pt x="20" y="475"/>
                  </a:cubicBezTo>
                  <a:cubicBezTo>
                    <a:pt x="19" y="465"/>
                    <a:pt x="18" y="442"/>
                    <a:pt x="21" y="440"/>
                  </a:cubicBezTo>
                  <a:cubicBezTo>
                    <a:pt x="24" y="467"/>
                    <a:pt x="28" y="474"/>
                    <a:pt x="31" y="488"/>
                  </a:cubicBezTo>
                  <a:cubicBezTo>
                    <a:pt x="32" y="488"/>
                    <a:pt x="32" y="491"/>
                    <a:pt x="32" y="495"/>
                  </a:cubicBezTo>
                  <a:cubicBezTo>
                    <a:pt x="32" y="495"/>
                    <a:pt x="32" y="495"/>
                    <a:pt x="33" y="495"/>
                  </a:cubicBezTo>
                  <a:cubicBezTo>
                    <a:pt x="32" y="495"/>
                    <a:pt x="32" y="495"/>
                    <a:pt x="32" y="495"/>
                  </a:cubicBezTo>
                  <a:cubicBezTo>
                    <a:pt x="33" y="503"/>
                    <a:pt x="32" y="516"/>
                    <a:pt x="33" y="524"/>
                  </a:cubicBezTo>
                  <a:cubicBezTo>
                    <a:pt x="32" y="534"/>
                    <a:pt x="30" y="527"/>
                    <a:pt x="29" y="526"/>
                  </a:cubicBezTo>
                  <a:cubicBezTo>
                    <a:pt x="25" y="559"/>
                    <a:pt x="37" y="582"/>
                    <a:pt x="34" y="617"/>
                  </a:cubicBezTo>
                  <a:cubicBezTo>
                    <a:pt x="30" y="617"/>
                    <a:pt x="30" y="645"/>
                    <a:pt x="28" y="636"/>
                  </a:cubicBezTo>
                  <a:cubicBezTo>
                    <a:pt x="27" y="657"/>
                    <a:pt x="31" y="668"/>
                    <a:pt x="34" y="681"/>
                  </a:cubicBezTo>
                  <a:cubicBezTo>
                    <a:pt x="30" y="684"/>
                    <a:pt x="33" y="712"/>
                    <a:pt x="29" y="702"/>
                  </a:cubicBezTo>
                  <a:cubicBezTo>
                    <a:pt x="34" y="721"/>
                    <a:pt x="34" y="721"/>
                    <a:pt x="34" y="721"/>
                  </a:cubicBezTo>
                  <a:cubicBezTo>
                    <a:pt x="33" y="727"/>
                    <a:pt x="34" y="737"/>
                    <a:pt x="34" y="746"/>
                  </a:cubicBezTo>
                  <a:cubicBezTo>
                    <a:pt x="34" y="747"/>
                    <a:pt x="34" y="748"/>
                    <a:pt x="34" y="749"/>
                  </a:cubicBezTo>
                  <a:cubicBezTo>
                    <a:pt x="34" y="751"/>
                    <a:pt x="34" y="752"/>
                    <a:pt x="34" y="754"/>
                  </a:cubicBezTo>
                  <a:cubicBezTo>
                    <a:pt x="34" y="756"/>
                    <a:pt x="34" y="759"/>
                    <a:pt x="34" y="761"/>
                  </a:cubicBezTo>
                  <a:cubicBezTo>
                    <a:pt x="34" y="766"/>
                    <a:pt x="34" y="770"/>
                    <a:pt x="34" y="771"/>
                  </a:cubicBezTo>
                  <a:cubicBezTo>
                    <a:pt x="36" y="781"/>
                    <a:pt x="38" y="782"/>
                    <a:pt x="40" y="784"/>
                  </a:cubicBezTo>
                  <a:cubicBezTo>
                    <a:pt x="41" y="785"/>
                    <a:pt x="41" y="786"/>
                    <a:pt x="43" y="789"/>
                  </a:cubicBezTo>
                  <a:cubicBezTo>
                    <a:pt x="43" y="790"/>
                    <a:pt x="44" y="792"/>
                    <a:pt x="45" y="794"/>
                  </a:cubicBezTo>
                  <a:cubicBezTo>
                    <a:pt x="45" y="796"/>
                    <a:pt x="46" y="799"/>
                    <a:pt x="48" y="802"/>
                  </a:cubicBezTo>
                  <a:cubicBezTo>
                    <a:pt x="47" y="801"/>
                    <a:pt x="47" y="803"/>
                    <a:pt x="45" y="798"/>
                  </a:cubicBezTo>
                  <a:cubicBezTo>
                    <a:pt x="46" y="801"/>
                    <a:pt x="47" y="805"/>
                    <a:pt x="49" y="809"/>
                  </a:cubicBezTo>
                  <a:cubicBezTo>
                    <a:pt x="51" y="811"/>
                    <a:pt x="52" y="813"/>
                    <a:pt x="53" y="816"/>
                  </a:cubicBezTo>
                  <a:cubicBezTo>
                    <a:pt x="55" y="818"/>
                    <a:pt x="56" y="820"/>
                    <a:pt x="58" y="822"/>
                  </a:cubicBezTo>
                  <a:cubicBezTo>
                    <a:pt x="60" y="824"/>
                    <a:pt x="61" y="826"/>
                    <a:pt x="63" y="828"/>
                  </a:cubicBezTo>
                  <a:cubicBezTo>
                    <a:pt x="65" y="830"/>
                    <a:pt x="67" y="832"/>
                    <a:pt x="69" y="833"/>
                  </a:cubicBezTo>
                  <a:cubicBezTo>
                    <a:pt x="73" y="836"/>
                    <a:pt x="76" y="839"/>
                    <a:pt x="79" y="841"/>
                  </a:cubicBezTo>
                  <a:cubicBezTo>
                    <a:pt x="72" y="834"/>
                    <a:pt x="72" y="833"/>
                    <a:pt x="70" y="832"/>
                  </a:cubicBezTo>
                  <a:cubicBezTo>
                    <a:pt x="70" y="831"/>
                    <a:pt x="69" y="830"/>
                    <a:pt x="68" y="829"/>
                  </a:cubicBezTo>
                  <a:cubicBezTo>
                    <a:pt x="67" y="827"/>
                    <a:pt x="64" y="825"/>
                    <a:pt x="61" y="820"/>
                  </a:cubicBezTo>
                  <a:cubicBezTo>
                    <a:pt x="62" y="820"/>
                    <a:pt x="67" y="824"/>
                    <a:pt x="74" y="830"/>
                  </a:cubicBezTo>
                  <a:cubicBezTo>
                    <a:pt x="81" y="836"/>
                    <a:pt x="91" y="843"/>
                    <a:pt x="102" y="850"/>
                  </a:cubicBezTo>
                  <a:cubicBezTo>
                    <a:pt x="98" y="849"/>
                    <a:pt x="95" y="848"/>
                    <a:pt x="93" y="847"/>
                  </a:cubicBezTo>
                  <a:cubicBezTo>
                    <a:pt x="92" y="847"/>
                    <a:pt x="91" y="847"/>
                    <a:pt x="91" y="847"/>
                  </a:cubicBezTo>
                  <a:cubicBezTo>
                    <a:pt x="91" y="848"/>
                    <a:pt x="94" y="851"/>
                    <a:pt x="98" y="854"/>
                  </a:cubicBezTo>
                  <a:cubicBezTo>
                    <a:pt x="106" y="859"/>
                    <a:pt x="117" y="863"/>
                    <a:pt x="109" y="862"/>
                  </a:cubicBezTo>
                  <a:cubicBezTo>
                    <a:pt x="122" y="867"/>
                    <a:pt x="135" y="869"/>
                    <a:pt x="147" y="869"/>
                  </a:cubicBezTo>
                  <a:cubicBezTo>
                    <a:pt x="149" y="869"/>
                    <a:pt x="150" y="869"/>
                    <a:pt x="152" y="869"/>
                  </a:cubicBezTo>
                  <a:cubicBezTo>
                    <a:pt x="153" y="869"/>
                    <a:pt x="154" y="868"/>
                    <a:pt x="155" y="868"/>
                  </a:cubicBezTo>
                  <a:cubicBezTo>
                    <a:pt x="157" y="868"/>
                    <a:pt x="159" y="868"/>
                    <a:pt x="161" y="868"/>
                  </a:cubicBezTo>
                  <a:cubicBezTo>
                    <a:pt x="165" y="867"/>
                    <a:pt x="168" y="867"/>
                    <a:pt x="172" y="866"/>
                  </a:cubicBezTo>
                  <a:cubicBezTo>
                    <a:pt x="187" y="864"/>
                    <a:pt x="201" y="861"/>
                    <a:pt x="218" y="858"/>
                  </a:cubicBezTo>
                  <a:cubicBezTo>
                    <a:pt x="258" y="858"/>
                    <a:pt x="307" y="860"/>
                    <a:pt x="338" y="855"/>
                  </a:cubicBezTo>
                  <a:cubicBezTo>
                    <a:pt x="334" y="855"/>
                    <a:pt x="334" y="855"/>
                    <a:pt x="334" y="855"/>
                  </a:cubicBezTo>
                  <a:cubicBezTo>
                    <a:pt x="352" y="852"/>
                    <a:pt x="352" y="852"/>
                    <a:pt x="352" y="852"/>
                  </a:cubicBezTo>
                  <a:cubicBezTo>
                    <a:pt x="363" y="852"/>
                    <a:pt x="352" y="858"/>
                    <a:pt x="369" y="856"/>
                  </a:cubicBezTo>
                  <a:cubicBezTo>
                    <a:pt x="363" y="861"/>
                    <a:pt x="340" y="857"/>
                    <a:pt x="323" y="861"/>
                  </a:cubicBezTo>
                  <a:cubicBezTo>
                    <a:pt x="352" y="865"/>
                    <a:pt x="296" y="865"/>
                    <a:pt x="315" y="869"/>
                  </a:cubicBezTo>
                  <a:cubicBezTo>
                    <a:pt x="327" y="859"/>
                    <a:pt x="377" y="868"/>
                    <a:pt x="403" y="862"/>
                  </a:cubicBezTo>
                  <a:cubicBezTo>
                    <a:pt x="427" y="863"/>
                    <a:pt x="391" y="867"/>
                    <a:pt x="404" y="867"/>
                  </a:cubicBezTo>
                  <a:cubicBezTo>
                    <a:pt x="411" y="864"/>
                    <a:pt x="411" y="864"/>
                    <a:pt x="411" y="864"/>
                  </a:cubicBezTo>
                  <a:cubicBezTo>
                    <a:pt x="421" y="865"/>
                    <a:pt x="424" y="866"/>
                    <a:pt x="424" y="868"/>
                  </a:cubicBezTo>
                  <a:cubicBezTo>
                    <a:pt x="450" y="870"/>
                    <a:pt x="480" y="868"/>
                    <a:pt x="502" y="864"/>
                  </a:cubicBezTo>
                  <a:cubicBezTo>
                    <a:pt x="474" y="866"/>
                    <a:pt x="512" y="859"/>
                    <a:pt x="484" y="859"/>
                  </a:cubicBezTo>
                  <a:cubicBezTo>
                    <a:pt x="492" y="857"/>
                    <a:pt x="510" y="857"/>
                    <a:pt x="528" y="856"/>
                  </a:cubicBezTo>
                  <a:cubicBezTo>
                    <a:pt x="511" y="858"/>
                    <a:pt x="550" y="863"/>
                    <a:pt x="513" y="862"/>
                  </a:cubicBezTo>
                  <a:cubicBezTo>
                    <a:pt x="518" y="867"/>
                    <a:pt x="531" y="861"/>
                    <a:pt x="547" y="862"/>
                  </a:cubicBezTo>
                  <a:cubicBezTo>
                    <a:pt x="539" y="863"/>
                    <a:pt x="520" y="866"/>
                    <a:pt x="522" y="867"/>
                  </a:cubicBezTo>
                  <a:cubicBezTo>
                    <a:pt x="547" y="860"/>
                    <a:pt x="601" y="871"/>
                    <a:pt x="611" y="866"/>
                  </a:cubicBezTo>
                  <a:cubicBezTo>
                    <a:pt x="629" y="862"/>
                    <a:pt x="656" y="858"/>
                    <a:pt x="678" y="854"/>
                  </a:cubicBezTo>
                  <a:cubicBezTo>
                    <a:pt x="700" y="858"/>
                    <a:pt x="724" y="855"/>
                    <a:pt x="749" y="857"/>
                  </a:cubicBezTo>
                  <a:cubicBezTo>
                    <a:pt x="744" y="859"/>
                    <a:pt x="744" y="859"/>
                    <a:pt x="744" y="859"/>
                  </a:cubicBezTo>
                  <a:cubicBezTo>
                    <a:pt x="758" y="860"/>
                    <a:pt x="780" y="858"/>
                    <a:pt x="800" y="858"/>
                  </a:cubicBezTo>
                  <a:cubicBezTo>
                    <a:pt x="805" y="862"/>
                    <a:pt x="805" y="862"/>
                    <a:pt x="805" y="862"/>
                  </a:cubicBezTo>
                  <a:cubicBezTo>
                    <a:pt x="819" y="861"/>
                    <a:pt x="845" y="860"/>
                    <a:pt x="867" y="861"/>
                  </a:cubicBezTo>
                  <a:cubicBezTo>
                    <a:pt x="867" y="858"/>
                    <a:pt x="847" y="859"/>
                    <a:pt x="857" y="856"/>
                  </a:cubicBezTo>
                  <a:cubicBezTo>
                    <a:pt x="846" y="856"/>
                    <a:pt x="837" y="857"/>
                    <a:pt x="841" y="859"/>
                  </a:cubicBezTo>
                  <a:cubicBezTo>
                    <a:pt x="830" y="859"/>
                    <a:pt x="829" y="856"/>
                    <a:pt x="821" y="854"/>
                  </a:cubicBezTo>
                  <a:cubicBezTo>
                    <a:pt x="862" y="851"/>
                    <a:pt x="862" y="851"/>
                    <a:pt x="862" y="851"/>
                  </a:cubicBezTo>
                  <a:cubicBezTo>
                    <a:pt x="865" y="852"/>
                    <a:pt x="867" y="852"/>
                    <a:pt x="867" y="852"/>
                  </a:cubicBezTo>
                  <a:cubicBezTo>
                    <a:pt x="870" y="848"/>
                    <a:pt x="870" y="848"/>
                    <a:pt x="870" y="848"/>
                  </a:cubicBezTo>
                  <a:cubicBezTo>
                    <a:pt x="881" y="848"/>
                    <a:pt x="884" y="849"/>
                    <a:pt x="882" y="851"/>
                  </a:cubicBezTo>
                  <a:cubicBezTo>
                    <a:pt x="905" y="850"/>
                    <a:pt x="913" y="844"/>
                    <a:pt x="938" y="845"/>
                  </a:cubicBezTo>
                  <a:cubicBezTo>
                    <a:pt x="927" y="849"/>
                    <a:pt x="920" y="851"/>
                    <a:pt x="903" y="851"/>
                  </a:cubicBezTo>
                  <a:cubicBezTo>
                    <a:pt x="931" y="851"/>
                    <a:pt x="931" y="851"/>
                    <a:pt x="931" y="851"/>
                  </a:cubicBezTo>
                  <a:cubicBezTo>
                    <a:pt x="918" y="855"/>
                    <a:pt x="870" y="854"/>
                    <a:pt x="878" y="860"/>
                  </a:cubicBezTo>
                  <a:cubicBezTo>
                    <a:pt x="909" y="857"/>
                    <a:pt x="954" y="854"/>
                    <a:pt x="981" y="849"/>
                  </a:cubicBezTo>
                  <a:cubicBezTo>
                    <a:pt x="995" y="854"/>
                    <a:pt x="1016" y="848"/>
                    <a:pt x="1040" y="850"/>
                  </a:cubicBezTo>
                  <a:cubicBezTo>
                    <a:pt x="1043" y="851"/>
                    <a:pt x="1050" y="852"/>
                    <a:pt x="1046" y="854"/>
                  </a:cubicBezTo>
                  <a:cubicBezTo>
                    <a:pt x="1039" y="854"/>
                    <a:pt x="1039" y="854"/>
                    <a:pt x="1039" y="854"/>
                  </a:cubicBezTo>
                  <a:cubicBezTo>
                    <a:pt x="1071" y="855"/>
                    <a:pt x="1106" y="852"/>
                    <a:pt x="1134" y="849"/>
                  </a:cubicBezTo>
                  <a:cubicBezTo>
                    <a:pt x="1148" y="853"/>
                    <a:pt x="1148" y="853"/>
                    <a:pt x="1148" y="853"/>
                  </a:cubicBezTo>
                  <a:cubicBezTo>
                    <a:pt x="1195" y="855"/>
                    <a:pt x="1139" y="846"/>
                    <a:pt x="1188" y="845"/>
                  </a:cubicBezTo>
                  <a:cubicBezTo>
                    <a:pt x="1199" y="850"/>
                    <a:pt x="1247" y="847"/>
                    <a:pt x="1249" y="851"/>
                  </a:cubicBezTo>
                  <a:cubicBezTo>
                    <a:pt x="1259" y="850"/>
                    <a:pt x="1263" y="851"/>
                    <a:pt x="1264" y="848"/>
                  </a:cubicBezTo>
                  <a:cubicBezTo>
                    <a:pt x="1256" y="847"/>
                    <a:pt x="1237" y="848"/>
                    <a:pt x="1248" y="845"/>
                  </a:cubicBezTo>
                  <a:cubicBezTo>
                    <a:pt x="1264" y="844"/>
                    <a:pt x="1272" y="846"/>
                    <a:pt x="1285" y="846"/>
                  </a:cubicBezTo>
                  <a:cubicBezTo>
                    <a:pt x="1285" y="847"/>
                    <a:pt x="1275" y="849"/>
                    <a:pt x="1280" y="848"/>
                  </a:cubicBezTo>
                  <a:cubicBezTo>
                    <a:pt x="1284" y="848"/>
                    <a:pt x="1289" y="848"/>
                    <a:pt x="1294" y="848"/>
                  </a:cubicBezTo>
                  <a:cubicBezTo>
                    <a:pt x="1296" y="848"/>
                    <a:pt x="1299" y="847"/>
                    <a:pt x="1302" y="847"/>
                  </a:cubicBezTo>
                  <a:cubicBezTo>
                    <a:pt x="1303" y="847"/>
                    <a:pt x="1305" y="847"/>
                    <a:pt x="1306" y="847"/>
                  </a:cubicBezTo>
                  <a:cubicBezTo>
                    <a:pt x="1308" y="847"/>
                    <a:pt x="1309" y="846"/>
                    <a:pt x="1311" y="846"/>
                  </a:cubicBezTo>
                  <a:cubicBezTo>
                    <a:pt x="1323" y="844"/>
                    <a:pt x="1336" y="839"/>
                    <a:pt x="1347" y="831"/>
                  </a:cubicBezTo>
                  <a:cubicBezTo>
                    <a:pt x="1358" y="824"/>
                    <a:pt x="1367" y="814"/>
                    <a:pt x="1372" y="804"/>
                  </a:cubicBezTo>
                  <a:cubicBezTo>
                    <a:pt x="1378" y="794"/>
                    <a:pt x="1381" y="783"/>
                    <a:pt x="1382" y="775"/>
                  </a:cubicBezTo>
                  <a:cubicBezTo>
                    <a:pt x="1380" y="781"/>
                    <a:pt x="1380" y="785"/>
                    <a:pt x="1378" y="788"/>
                  </a:cubicBezTo>
                  <a:cubicBezTo>
                    <a:pt x="1377" y="792"/>
                    <a:pt x="1376" y="797"/>
                    <a:pt x="1370" y="803"/>
                  </a:cubicBezTo>
                  <a:cubicBezTo>
                    <a:pt x="1369" y="802"/>
                    <a:pt x="1370" y="800"/>
                    <a:pt x="1371" y="798"/>
                  </a:cubicBezTo>
                  <a:cubicBezTo>
                    <a:pt x="1373" y="795"/>
                    <a:pt x="1374" y="793"/>
                    <a:pt x="1374" y="791"/>
                  </a:cubicBezTo>
                  <a:cubicBezTo>
                    <a:pt x="1373" y="791"/>
                    <a:pt x="1372" y="792"/>
                    <a:pt x="1371" y="793"/>
                  </a:cubicBezTo>
                  <a:cubicBezTo>
                    <a:pt x="1370" y="795"/>
                    <a:pt x="1370" y="798"/>
                    <a:pt x="1368" y="800"/>
                  </a:cubicBezTo>
                  <a:cubicBezTo>
                    <a:pt x="1365" y="805"/>
                    <a:pt x="1361" y="812"/>
                    <a:pt x="1353" y="817"/>
                  </a:cubicBezTo>
                  <a:cubicBezTo>
                    <a:pt x="1353" y="817"/>
                    <a:pt x="1354" y="815"/>
                    <a:pt x="1356" y="813"/>
                  </a:cubicBezTo>
                  <a:cubicBezTo>
                    <a:pt x="1358" y="811"/>
                    <a:pt x="1359" y="808"/>
                    <a:pt x="1361" y="805"/>
                  </a:cubicBezTo>
                  <a:cubicBezTo>
                    <a:pt x="1363" y="802"/>
                    <a:pt x="1365" y="799"/>
                    <a:pt x="1366" y="797"/>
                  </a:cubicBezTo>
                  <a:cubicBezTo>
                    <a:pt x="1367" y="794"/>
                    <a:pt x="1367" y="793"/>
                    <a:pt x="1367" y="793"/>
                  </a:cubicBezTo>
                  <a:cubicBezTo>
                    <a:pt x="1367" y="793"/>
                    <a:pt x="1367" y="793"/>
                    <a:pt x="1367" y="793"/>
                  </a:cubicBezTo>
                  <a:cubicBezTo>
                    <a:pt x="1375" y="780"/>
                    <a:pt x="1380" y="765"/>
                    <a:pt x="1380" y="749"/>
                  </a:cubicBezTo>
                  <a:cubicBezTo>
                    <a:pt x="1380" y="349"/>
                    <a:pt x="1380" y="349"/>
                    <a:pt x="1380" y="349"/>
                  </a:cubicBezTo>
                  <a:cubicBezTo>
                    <a:pt x="1384" y="370"/>
                    <a:pt x="1379" y="391"/>
                    <a:pt x="1383" y="412"/>
                  </a:cubicBezTo>
                  <a:cubicBezTo>
                    <a:pt x="1383" y="411"/>
                    <a:pt x="1382" y="409"/>
                    <a:pt x="1382" y="413"/>
                  </a:cubicBezTo>
                  <a:cubicBezTo>
                    <a:pt x="1381" y="440"/>
                    <a:pt x="1389" y="451"/>
                    <a:pt x="1385" y="472"/>
                  </a:cubicBezTo>
                  <a:cubicBezTo>
                    <a:pt x="1383" y="470"/>
                    <a:pt x="1383" y="470"/>
                    <a:pt x="1383" y="470"/>
                  </a:cubicBezTo>
                  <a:cubicBezTo>
                    <a:pt x="1383" y="472"/>
                    <a:pt x="1385" y="484"/>
                    <a:pt x="1388" y="482"/>
                  </a:cubicBezTo>
                  <a:cubicBezTo>
                    <a:pt x="1387" y="464"/>
                    <a:pt x="1386" y="460"/>
                    <a:pt x="1387" y="444"/>
                  </a:cubicBezTo>
                  <a:cubicBezTo>
                    <a:pt x="1389" y="451"/>
                    <a:pt x="1391" y="465"/>
                    <a:pt x="1391" y="476"/>
                  </a:cubicBezTo>
                  <a:cubicBezTo>
                    <a:pt x="1395" y="477"/>
                    <a:pt x="1395" y="477"/>
                    <a:pt x="1395" y="477"/>
                  </a:cubicBezTo>
                  <a:cubicBezTo>
                    <a:pt x="1399" y="491"/>
                    <a:pt x="1393" y="505"/>
                    <a:pt x="1397" y="518"/>
                  </a:cubicBezTo>
                  <a:cubicBezTo>
                    <a:pt x="1400" y="502"/>
                    <a:pt x="1400" y="502"/>
                    <a:pt x="1400" y="502"/>
                  </a:cubicBezTo>
                  <a:cubicBezTo>
                    <a:pt x="1400" y="503"/>
                    <a:pt x="1400" y="504"/>
                    <a:pt x="1401" y="505"/>
                  </a:cubicBezTo>
                  <a:cubicBezTo>
                    <a:pt x="1400" y="498"/>
                    <a:pt x="1400" y="491"/>
                    <a:pt x="1399" y="490"/>
                  </a:cubicBezTo>
                  <a:cubicBezTo>
                    <a:pt x="1396" y="466"/>
                    <a:pt x="1402" y="453"/>
                    <a:pt x="1405" y="449"/>
                  </a:cubicBezTo>
                  <a:cubicBezTo>
                    <a:pt x="1406" y="438"/>
                    <a:pt x="1410" y="453"/>
                    <a:pt x="1413" y="452"/>
                  </a:cubicBezTo>
                  <a:cubicBezTo>
                    <a:pt x="1412" y="434"/>
                    <a:pt x="1407" y="435"/>
                    <a:pt x="1406" y="417"/>
                  </a:cubicBezTo>
                  <a:cubicBezTo>
                    <a:pt x="1407" y="412"/>
                    <a:pt x="1407" y="414"/>
                    <a:pt x="1408" y="416"/>
                  </a:cubicBezTo>
                  <a:cubicBezTo>
                    <a:pt x="1406" y="404"/>
                    <a:pt x="1406" y="404"/>
                    <a:pt x="1406" y="404"/>
                  </a:cubicBezTo>
                  <a:cubicBezTo>
                    <a:pt x="1407" y="403"/>
                    <a:pt x="1408" y="372"/>
                    <a:pt x="1411" y="390"/>
                  </a:cubicBezTo>
                  <a:cubicBezTo>
                    <a:pt x="1411" y="393"/>
                    <a:pt x="1411" y="398"/>
                    <a:pt x="1411" y="402"/>
                  </a:cubicBezTo>
                  <a:cubicBezTo>
                    <a:pt x="1414" y="377"/>
                    <a:pt x="1417" y="333"/>
                    <a:pt x="1422" y="334"/>
                  </a:cubicBezTo>
                  <a:cubicBezTo>
                    <a:pt x="1423" y="320"/>
                    <a:pt x="1421" y="324"/>
                    <a:pt x="1422" y="302"/>
                  </a:cubicBezTo>
                  <a:cubicBezTo>
                    <a:pt x="1419" y="292"/>
                    <a:pt x="1415" y="303"/>
                    <a:pt x="1413" y="279"/>
                  </a:cubicBezTo>
                  <a:cubicBezTo>
                    <a:pt x="1411" y="298"/>
                    <a:pt x="1411" y="298"/>
                    <a:pt x="1411" y="298"/>
                  </a:cubicBezTo>
                  <a:cubicBezTo>
                    <a:pt x="1412" y="302"/>
                    <a:pt x="1413" y="305"/>
                    <a:pt x="1413" y="309"/>
                  </a:cubicBezTo>
                  <a:cubicBezTo>
                    <a:pt x="1413" y="289"/>
                    <a:pt x="1413" y="289"/>
                    <a:pt x="1413" y="289"/>
                  </a:cubicBezTo>
                  <a:cubicBezTo>
                    <a:pt x="1415" y="302"/>
                    <a:pt x="1416" y="300"/>
                    <a:pt x="1420" y="303"/>
                  </a:cubicBezTo>
                  <a:cubicBezTo>
                    <a:pt x="1420" y="334"/>
                    <a:pt x="1414" y="342"/>
                    <a:pt x="1413" y="357"/>
                  </a:cubicBezTo>
                  <a:cubicBezTo>
                    <a:pt x="1410" y="348"/>
                    <a:pt x="1411" y="332"/>
                    <a:pt x="1407" y="338"/>
                  </a:cubicBezTo>
                  <a:cubicBezTo>
                    <a:pt x="1410" y="323"/>
                    <a:pt x="1403" y="321"/>
                    <a:pt x="1406" y="303"/>
                  </a:cubicBezTo>
                  <a:cubicBezTo>
                    <a:pt x="1408" y="307"/>
                    <a:pt x="1408" y="307"/>
                    <a:pt x="1408" y="307"/>
                  </a:cubicBezTo>
                  <a:cubicBezTo>
                    <a:pt x="1404" y="292"/>
                    <a:pt x="1408" y="290"/>
                    <a:pt x="1405" y="278"/>
                  </a:cubicBezTo>
                  <a:cubicBezTo>
                    <a:pt x="1406" y="279"/>
                    <a:pt x="1407" y="278"/>
                    <a:pt x="1407" y="276"/>
                  </a:cubicBezTo>
                  <a:cubicBezTo>
                    <a:pt x="1405" y="250"/>
                    <a:pt x="1405" y="284"/>
                    <a:pt x="1401" y="258"/>
                  </a:cubicBezTo>
                  <a:cubicBezTo>
                    <a:pt x="1401" y="235"/>
                    <a:pt x="1408" y="251"/>
                    <a:pt x="1409" y="244"/>
                  </a:cubicBezTo>
                  <a:close/>
                  <a:moveTo>
                    <a:pt x="1178" y="62"/>
                  </a:moveTo>
                  <a:cubicBezTo>
                    <a:pt x="1178" y="62"/>
                    <a:pt x="1177" y="63"/>
                    <a:pt x="1174" y="63"/>
                  </a:cubicBezTo>
                  <a:cubicBezTo>
                    <a:pt x="1202" y="63"/>
                    <a:pt x="1205" y="63"/>
                    <a:pt x="1227" y="62"/>
                  </a:cubicBezTo>
                  <a:cubicBezTo>
                    <a:pt x="1220" y="64"/>
                    <a:pt x="1220" y="64"/>
                    <a:pt x="1220" y="64"/>
                  </a:cubicBezTo>
                  <a:cubicBezTo>
                    <a:pt x="1224" y="67"/>
                    <a:pt x="1242" y="64"/>
                    <a:pt x="1260" y="64"/>
                  </a:cubicBezTo>
                  <a:cubicBezTo>
                    <a:pt x="1266" y="62"/>
                    <a:pt x="1277" y="60"/>
                    <a:pt x="1284" y="62"/>
                  </a:cubicBezTo>
                  <a:cubicBezTo>
                    <a:pt x="1282" y="65"/>
                    <a:pt x="1282" y="65"/>
                    <a:pt x="1282" y="65"/>
                  </a:cubicBezTo>
                  <a:cubicBezTo>
                    <a:pt x="1283" y="66"/>
                    <a:pt x="1288" y="67"/>
                    <a:pt x="1296" y="67"/>
                  </a:cubicBezTo>
                  <a:cubicBezTo>
                    <a:pt x="1303" y="67"/>
                    <a:pt x="1313" y="68"/>
                    <a:pt x="1323" y="72"/>
                  </a:cubicBezTo>
                  <a:cubicBezTo>
                    <a:pt x="1321" y="71"/>
                    <a:pt x="1319" y="72"/>
                    <a:pt x="1317" y="72"/>
                  </a:cubicBezTo>
                  <a:cubicBezTo>
                    <a:pt x="1310" y="70"/>
                    <a:pt x="1303" y="69"/>
                    <a:pt x="1296" y="69"/>
                  </a:cubicBezTo>
                  <a:cubicBezTo>
                    <a:pt x="1127" y="69"/>
                    <a:pt x="1127" y="69"/>
                    <a:pt x="1127" y="69"/>
                  </a:cubicBezTo>
                  <a:cubicBezTo>
                    <a:pt x="1143" y="67"/>
                    <a:pt x="1160" y="65"/>
                    <a:pt x="1178" y="62"/>
                  </a:cubicBezTo>
                  <a:close/>
                  <a:moveTo>
                    <a:pt x="780" y="66"/>
                  </a:moveTo>
                  <a:cubicBezTo>
                    <a:pt x="790" y="64"/>
                    <a:pt x="804" y="60"/>
                    <a:pt x="820" y="57"/>
                  </a:cubicBezTo>
                  <a:cubicBezTo>
                    <a:pt x="820" y="57"/>
                    <a:pt x="820" y="57"/>
                    <a:pt x="820" y="57"/>
                  </a:cubicBezTo>
                  <a:cubicBezTo>
                    <a:pt x="855" y="56"/>
                    <a:pt x="855" y="56"/>
                    <a:pt x="855" y="56"/>
                  </a:cubicBezTo>
                  <a:cubicBezTo>
                    <a:pt x="851" y="58"/>
                    <a:pt x="851" y="58"/>
                    <a:pt x="851" y="58"/>
                  </a:cubicBezTo>
                  <a:cubicBezTo>
                    <a:pt x="872" y="55"/>
                    <a:pt x="872" y="55"/>
                    <a:pt x="872" y="55"/>
                  </a:cubicBezTo>
                  <a:cubicBezTo>
                    <a:pt x="871" y="59"/>
                    <a:pt x="878" y="57"/>
                    <a:pt x="877" y="60"/>
                  </a:cubicBezTo>
                  <a:cubicBezTo>
                    <a:pt x="890" y="67"/>
                    <a:pt x="923" y="57"/>
                    <a:pt x="952" y="60"/>
                  </a:cubicBezTo>
                  <a:cubicBezTo>
                    <a:pt x="947" y="62"/>
                    <a:pt x="947" y="62"/>
                    <a:pt x="947" y="62"/>
                  </a:cubicBezTo>
                  <a:cubicBezTo>
                    <a:pt x="963" y="58"/>
                    <a:pt x="1001" y="63"/>
                    <a:pt x="1025" y="64"/>
                  </a:cubicBezTo>
                  <a:cubicBezTo>
                    <a:pt x="1024" y="64"/>
                    <a:pt x="1024" y="64"/>
                    <a:pt x="1024" y="64"/>
                  </a:cubicBezTo>
                  <a:cubicBezTo>
                    <a:pt x="1013" y="66"/>
                    <a:pt x="1009" y="67"/>
                    <a:pt x="1010" y="69"/>
                  </a:cubicBezTo>
                  <a:cubicBezTo>
                    <a:pt x="975" y="69"/>
                    <a:pt x="975" y="69"/>
                    <a:pt x="975" y="69"/>
                  </a:cubicBezTo>
                  <a:cubicBezTo>
                    <a:pt x="974" y="69"/>
                    <a:pt x="972" y="68"/>
                    <a:pt x="970" y="67"/>
                  </a:cubicBezTo>
                  <a:cubicBezTo>
                    <a:pt x="965" y="68"/>
                    <a:pt x="959" y="69"/>
                    <a:pt x="952" y="69"/>
                  </a:cubicBezTo>
                  <a:cubicBezTo>
                    <a:pt x="899" y="69"/>
                    <a:pt x="899" y="69"/>
                    <a:pt x="899" y="69"/>
                  </a:cubicBezTo>
                  <a:cubicBezTo>
                    <a:pt x="901" y="68"/>
                    <a:pt x="905" y="67"/>
                    <a:pt x="908" y="66"/>
                  </a:cubicBezTo>
                  <a:cubicBezTo>
                    <a:pt x="839" y="69"/>
                    <a:pt x="839" y="69"/>
                    <a:pt x="839" y="69"/>
                  </a:cubicBezTo>
                  <a:cubicBezTo>
                    <a:pt x="839" y="69"/>
                    <a:pt x="839" y="69"/>
                    <a:pt x="839" y="69"/>
                  </a:cubicBezTo>
                  <a:cubicBezTo>
                    <a:pt x="778" y="69"/>
                    <a:pt x="778" y="69"/>
                    <a:pt x="778" y="69"/>
                  </a:cubicBezTo>
                  <a:cubicBezTo>
                    <a:pt x="780" y="68"/>
                    <a:pt x="780" y="68"/>
                    <a:pt x="780" y="66"/>
                  </a:cubicBezTo>
                  <a:close/>
                  <a:moveTo>
                    <a:pt x="471" y="56"/>
                  </a:moveTo>
                  <a:cubicBezTo>
                    <a:pt x="473" y="60"/>
                    <a:pt x="473" y="60"/>
                    <a:pt x="473" y="60"/>
                  </a:cubicBezTo>
                  <a:cubicBezTo>
                    <a:pt x="516" y="61"/>
                    <a:pt x="547" y="51"/>
                    <a:pt x="592" y="53"/>
                  </a:cubicBezTo>
                  <a:cubicBezTo>
                    <a:pt x="586" y="57"/>
                    <a:pt x="569" y="55"/>
                    <a:pt x="571" y="57"/>
                  </a:cubicBezTo>
                  <a:cubicBezTo>
                    <a:pt x="598" y="57"/>
                    <a:pt x="595" y="47"/>
                    <a:pt x="621" y="52"/>
                  </a:cubicBezTo>
                  <a:cubicBezTo>
                    <a:pt x="583" y="54"/>
                    <a:pt x="645" y="54"/>
                    <a:pt x="611" y="58"/>
                  </a:cubicBezTo>
                  <a:cubicBezTo>
                    <a:pt x="658" y="52"/>
                    <a:pt x="709" y="60"/>
                    <a:pt x="740" y="59"/>
                  </a:cubicBezTo>
                  <a:cubicBezTo>
                    <a:pt x="732" y="56"/>
                    <a:pt x="753" y="55"/>
                    <a:pt x="754" y="54"/>
                  </a:cubicBezTo>
                  <a:cubicBezTo>
                    <a:pt x="762" y="55"/>
                    <a:pt x="760" y="57"/>
                    <a:pt x="753" y="57"/>
                  </a:cubicBezTo>
                  <a:cubicBezTo>
                    <a:pt x="769" y="60"/>
                    <a:pt x="772" y="63"/>
                    <a:pt x="769" y="66"/>
                  </a:cubicBezTo>
                  <a:cubicBezTo>
                    <a:pt x="736" y="66"/>
                    <a:pt x="736" y="66"/>
                    <a:pt x="736" y="66"/>
                  </a:cubicBezTo>
                  <a:cubicBezTo>
                    <a:pt x="742" y="67"/>
                    <a:pt x="747" y="68"/>
                    <a:pt x="751" y="69"/>
                  </a:cubicBezTo>
                  <a:cubicBezTo>
                    <a:pt x="700" y="69"/>
                    <a:pt x="700" y="69"/>
                    <a:pt x="700" y="69"/>
                  </a:cubicBezTo>
                  <a:cubicBezTo>
                    <a:pt x="697" y="68"/>
                    <a:pt x="695" y="67"/>
                    <a:pt x="696" y="67"/>
                  </a:cubicBezTo>
                  <a:cubicBezTo>
                    <a:pt x="685" y="68"/>
                    <a:pt x="668" y="64"/>
                    <a:pt x="662" y="65"/>
                  </a:cubicBezTo>
                  <a:cubicBezTo>
                    <a:pt x="674" y="67"/>
                    <a:pt x="672" y="68"/>
                    <a:pt x="665" y="69"/>
                  </a:cubicBezTo>
                  <a:cubicBezTo>
                    <a:pt x="647" y="69"/>
                    <a:pt x="647" y="69"/>
                    <a:pt x="647" y="69"/>
                  </a:cubicBezTo>
                  <a:cubicBezTo>
                    <a:pt x="647" y="68"/>
                    <a:pt x="650" y="67"/>
                    <a:pt x="644" y="66"/>
                  </a:cubicBezTo>
                  <a:cubicBezTo>
                    <a:pt x="618" y="67"/>
                    <a:pt x="618" y="67"/>
                    <a:pt x="618" y="67"/>
                  </a:cubicBezTo>
                  <a:cubicBezTo>
                    <a:pt x="641" y="67"/>
                    <a:pt x="641" y="67"/>
                    <a:pt x="641" y="67"/>
                  </a:cubicBezTo>
                  <a:cubicBezTo>
                    <a:pt x="638" y="69"/>
                    <a:pt x="638" y="69"/>
                    <a:pt x="638" y="69"/>
                  </a:cubicBezTo>
                  <a:cubicBezTo>
                    <a:pt x="471" y="69"/>
                    <a:pt x="471" y="69"/>
                    <a:pt x="471" y="69"/>
                  </a:cubicBezTo>
                  <a:cubicBezTo>
                    <a:pt x="458" y="66"/>
                    <a:pt x="451" y="62"/>
                    <a:pt x="444" y="57"/>
                  </a:cubicBezTo>
                  <a:cubicBezTo>
                    <a:pt x="454" y="57"/>
                    <a:pt x="463" y="56"/>
                    <a:pt x="471" y="56"/>
                  </a:cubicBezTo>
                  <a:close/>
                  <a:moveTo>
                    <a:pt x="335" y="64"/>
                  </a:moveTo>
                  <a:cubicBezTo>
                    <a:pt x="334" y="64"/>
                    <a:pt x="334" y="64"/>
                    <a:pt x="333" y="64"/>
                  </a:cubicBezTo>
                  <a:cubicBezTo>
                    <a:pt x="341" y="63"/>
                    <a:pt x="350" y="63"/>
                    <a:pt x="358" y="62"/>
                  </a:cubicBezTo>
                  <a:cubicBezTo>
                    <a:pt x="361" y="66"/>
                    <a:pt x="362" y="68"/>
                    <a:pt x="359" y="69"/>
                  </a:cubicBezTo>
                  <a:cubicBezTo>
                    <a:pt x="356" y="69"/>
                    <a:pt x="356" y="69"/>
                    <a:pt x="356" y="69"/>
                  </a:cubicBezTo>
                  <a:cubicBezTo>
                    <a:pt x="355" y="69"/>
                    <a:pt x="355" y="69"/>
                    <a:pt x="355" y="69"/>
                  </a:cubicBezTo>
                  <a:cubicBezTo>
                    <a:pt x="355" y="69"/>
                    <a:pt x="355" y="69"/>
                    <a:pt x="355" y="69"/>
                  </a:cubicBezTo>
                  <a:cubicBezTo>
                    <a:pt x="322" y="69"/>
                    <a:pt x="322" y="69"/>
                    <a:pt x="322" y="69"/>
                  </a:cubicBezTo>
                  <a:cubicBezTo>
                    <a:pt x="319" y="68"/>
                    <a:pt x="315" y="67"/>
                    <a:pt x="310" y="67"/>
                  </a:cubicBezTo>
                  <a:lnTo>
                    <a:pt x="335" y="64"/>
                  </a:lnTo>
                  <a:close/>
                  <a:moveTo>
                    <a:pt x="308" y="69"/>
                  </a:moveTo>
                  <a:cubicBezTo>
                    <a:pt x="278" y="69"/>
                    <a:pt x="278" y="69"/>
                    <a:pt x="278" y="69"/>
                  </a:cubicBezTo>
                  <a:cubicBezTo>
                    <a:pt x="281" y="67"/>
                    <a:pt x="296" y="68"/>
                    <a:pt x="308" y="69"/>
                  </a:cubicBezTo>
                  <a:close/>
                  <a:moveTo>
                    <a:pt x="60" y="137"/>
                  </a:moveTo>
                  <a:cubicBezTo>
                    <a:pt x="59" y="140"/>
                    <a:pt x="58" y="144"/>
                    <a:pt x="57" y="147"/>
                  </a:cubicBezTo>
                  <a:cubicBezTo>
                    <a:pt x="57" y="149"/>
                    <a:pt x="57" y="151"/>
                    <a:pt x="56" y="153"/>
                  </a:cubicBezTo>
                  <a:cubicBezTo>
                    <a:pt x="56" y="154"/>
                    <a:pt x="56" y="156"/>
                    <a:pt x="55" y="157"/>
                  </a:cubicBezTo>
                  <a:cubicBezTo>
                    <a:pt x="55" y="156"/>
                    <a:pt x="55" y="154"/>
                    <a:pt x="55" y="152"/>
                  </a:cubicBezTo>
                  <a:cubicBezTo>
                    <a:pt x="56" y="145"/>
                    <a:pt x="56" y="145"/>
                    <a:pt x="56" y="145"/>
                  </a:cubicBezTo>
                  <a:cubicBezTo>
                    <a:pt x="56" y="143"/>
                    <a:pt x="56" y="141"/>
                    <a:pt x="57" y="139"/>
                  </a:cubicBezTo>
                  <a:cubicBezTo>
                    <a:pt x="57" y="137"/>
                    <a:pt x="57" y="135"/>
                    <a:pt x="58" y="133"/>
                  </a:cubicBezTo>
                  <a:cubicBezTo>
                    <a:pt x="60" y="124"/>
                    <a:pt x="63" y="116"/>
                    <a:pt x="67" y="109"/>
                  </a:cubicBezTo>
                  <a:cubicBezTo>
                    <a:pt x="76" y="94"/>
                    <a:pt x="89" y="81"/>
                    <a:pt x="103" y="73"/>
                  </a:cubicBezTo>
                  <a:cubicBezTo>
                    <a:pt x="99" y="73"/>
                    <a:pt x="99" y="73"/>
                    <a:pt x="99" y="73"/>
                  </a:cubicBezTo>
                  <a:cubicBezTo>
                    <a:pt x="108" y="68"/>
                    <a:pt x="116" y="62"/>
                    <a:pt x="122" y="62"/>
                  </a:cubicBezTo>
                  <a:cubicBezTo>
                    <a:pt x="123" y="62"/>
                    <a:pt x="120" y="64"/>
                    <a:pt x="115" y="68"/>
                  </a:cubicBezTo>
                  <a:cubicBezTo>
                    <a:pt x="113" y="69"/>
                    <a:pt x="111" y="71"/>
                    <a:pt x="108" y="74"/>
                  </a:cubicBezTo>
                  <a:cubicBezTo>
                    <a:pt x="106" y="76"/>
                    <a:pt x="103" y="79"/>
                    <a:pt x="101" y="82"/>
                  </a:cubicBezTo>
                  <a:cubicBezTo>
                    <a:pt x="98" y="85"/>
                    <a:pt x="95" y="89"/>
                    <a:pt x="93" y="93"/>
                  </a:cubicBezTo>
                  <a:cubicBezTo>
                    <a:pt x="89" y="97"/>
                    <a:pt x="85" y="102"/>
                    <a:pt x="82" y="106"/>
                  </a:cubicBezTo>
                  <a:cubicBezTo>
                    <a:pt x="82" y="106"/>
                    <a:pt x="82" y="106"/>
                    <a:pt x="82" y="106"/>
                  </a:cubicBezTo>
                  <a:cubicBezTo>
                    <a:pt x="81" y="107"/>
                    <a:pt x="79" y="108"/>
                    <a:pt x="76" y="111"/>
                  </a:cubicBezTo>
                  <a:cubicBezTo>
                    <a:pt x="75" y="112"/>
                    <a:pt x="74" y="114"/>
                    <a:pt x="72" y="115"/>
                  </a:cubicBezTo>
                  <a:cubicBezTo>
                    <a:pt x="71" y="117"/>
                    <a:pt x="69" y="119"/>
                    <a:pt x="68" y="121"/>
                  </a:cubicBezTo>
                  <a:cubicBezTo>
                    <a:pt x="65" y="125"/>
                    <a:pt x="63" y="131"/>
                    <a:pt x="60" y="137"/>
                  </a:cubicBezTo>
                  <a:close/>
                  <a:moveTo>
                    <a:pt x="67" y="367"/>
                  </a:moveTo>
                  <a:cubicBezTo>
                    <a:pt x="67" y="373"/>
                    <a:pt x="67" y="376"/>
                    <a:pt x="67" y="378"/>
                  </a:cubicBezTo>
                  <a:cubicBezTo>
                    <a:pt x="67" y="373"/>
                    <a:pt x="67" y="369"/>
                    <a:pt x="67" y="365"/>
                  </a:cubicBezTo>
                  <a:cubicBezTo>
                    <a:pt x="67" y="366"/>
                    <a:pt x="67" y="366"/>
                    <a:pt x="67" y="367"/>
                  </a:cubicBezTo>
                  <a:close/>
                  <a:moveTo>
                    <a:pt x="64" y="483"/>
                  </a:moveTo>
                  <a:cubicBezTo>
                    <a:pt x="63" y="477"/>
                    <a:pt x="63" y="477"/>
                    <a:pt x="63" y="477"/>
                  </a:cubicBezTo>
                  <a:cubicBezTo>
                    <a:pt x="64" y="451"/>
                    <a:pt x="65" y="427"/>
                    <a:pt x="65" y="404"/>
                  </a:cubicBezTo>
                  <a:cubicBezTo>
                    <a:pt x="66" y="413"/>
                    <a:pt x="67" y="421"/>
                    <a:pt x="67" y="431"/>
                  </a:cubicBezTo>
                  <a:cubicBezTo>
                    <a:pt x="67" y="429"/>
                    <a:pt x="68" y="427"/>
                    <a:pt x="68" y="424"/>
                  </a:cubicBezTo>
                  <a:cubicBezTo>
                    <a:pt x="68" y="482"/>
                    <a:pt x="68" y="482"/>
                    <a:pt x="68" y="482"/>
                  </a:cubicBezTo>
                  <a:cubicBezTo>
                    <a:pt x="66" y="474"/>
                    <a:pt x="66" y="463"/>
                    <a:pt x="66" y="452"/>
                  </a:cubicBezTo>
                  <a:cubicBezTo>
                    <a:pt x="66" y="453"/>
                    <a:pt x="65" y="465"/>
                    <a:pt x="64" y="483"/>
                  </a:cubicBezTo>
                  <a:close/>
                  <a:moveTo>
                    <a:pt x="554" y="835"/>
                  </a:moveTo>
                  <a:cubicBezTo>
                    <a:pt x="556" y="834"/>
                    <a:pt x="558" y="834"/>
                    <a:pt x="560" y="833"/>
                  </a:cubicBezTo>
                  <a:cubicBezTo>
                    <a:pt x="574" y="833"/>
                    <a:pt x="574" y="833"/>
                    <a:pt x="574" y="833"/>
                  </a:cubicBezTo>
                  <a:cubicBezTo>
                    <a:pt x="573" y="835"/>
                    <a:pt x="572" y="837"/>
                    <a:pt x="554" y="835"/>
                  </a:cubicBezTo>
                  <a:close/>
                  <a:moveTo>
                    <a:pt x="582" y="833"/>
                  </a:moveTo>
                  <a:cubicBezTo>
                    <a:pt x="595" y="833"/>
                    <a:pt x="595" y="833"/>
                    <a:pt x="595" y="833"/>
                  </a:cubicBezTo>
                  <a:cubicBezTo>
                    <a:pt x="592" y="834"/>
                    <a:pt x="589" y="834"/>
                    <a:pt x="585" y="834"/>
                  </a:cubicBezTo>
                  <a:cubicBezTo>
                    <a:pt x="584" y="834"/>
                    <a:pt x="583" y="833"/>
                    <a:pt x="582" y="833"/>
                  </a:cubicBezTo>
                  <a:close/>
                  <a:moveTo>
                    <a:pt x="1380" y="349"/>
                  </a:moveTo>
                  <a:cubicBezTo>
                    <a:pt x="1380" y="341"/>
                    <a:pt x="1380" y="341"/>
                    <a:pt x="1380" y="341"/>
                  </a:cubicBezTo>
                  <a:cubicBezTo>
                    <a:pt x="1381" y="346"/>
                    <a:pt x="1381" y="351"/>
                    <a:pt x="1382" y="354"/>
                  </a:cubicBezTo>
                  <a:lnTo>
                    <a:pt x="1380" y="34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4" name="Freeform 31"/>
            <p:cNvSpPr/>
            <p:nvPr/>
          </p:nvSpPr>
          <p:spPr bwMode="auto">
            <a:xfrm>
              <a:off x="2235201" y="1004888"/>
              <a:ext cx="317500" cy="36512"/>
            </a:xfrm>
            <a:custGeom>
              <a:avLst/>
              <a:gdLst>
                <a:gd name="T0" fmla="*/ 168 w 225"/>
                <a:gd name="T1" fmla="*/ 15 h 25"/>
                <a:gd name="T2" fmla="*/ 157 w 225"/>
                <a:gd name="T3" fmla="*/ 18 h 25"/>
                <a:gd name="T4" fmla="*/ 193 w 225"/>
                <a:gd name="T5" fmla="*/ 14 h 25"/>
                <a:gd name="T6" fmla="*/ 197 w 225"/>
                <a:gd name="T7" fmla="*/ 16 h 25"/>
                <a:gd name="T8" fmla="*/ 216 w 225"/>
                <a:gd name="T9" fmla="*/ 7 h 25"/>
                <a:gd name="T10" fmla="*/ 210 w 225"/>
                <a:gd name="T11" fmla="*/ 9 h 25"/>
                <a:gd name="T12" fmla="*/ 197 w 225"/>
                <a:gd name="T13" fmla="*/ 5 h 25"/>
                <a:gd name="T14" fmla="*/ 135 w 225"/>
                <a:gd name="T15" fmla="*/ 12 h 25"/>
                <a:gd name="T16" fmla="*/ 179 w 225"/>
                <a:gd name="T17" fmla="*/ 6 h 25"/>
                <a:gd name="T18" fmla="*/ 177 w 225"/>
                <a:gd name="T19" fmla="*/ 2 h 25"/>
                <a:gd name="T20" fmla="*/ 214 w 225"/>
                <a:gd name="T21" fmla="*/ 1 h 25"/>
                <a:gd name="T22" fmla="*/ 196 w 225"/>
                <a:gd name="T23" fmla="*/ 2 h 25"/>
                <a:gd name="T24" fmla="*/ 196 w 225"/>
                <a:gd name="T25" fmla="*/ 0 h 25"/>
                <a:gd name="T26" fmla="*/ 155 w 225"/>
                <a:gd name="T27" fmla="*/ 1 h 25"/>
                <a:gd name="T28" fmla="*/ 106 w 225"/>
                <a:gd name="T29" fmla="*/ 7 h 25"/>
                <a:gd name="T30" fmla="*/ 107 w 225"/>
                <a:gd name="T31" fmla="*/ 6 h 25"/>
                <a:gd name="T32" fmla="*/ 40 w 225"/>
                <a:gd name="T33" fmla="*/ 5 h 25"/>
                <a:gd name="T34" fmla="*/ 80 w 225"/>
                <a:gd name="T35" fmla="*/ 11 h 25"/>
                <a:gd name="T36" fmla="*/ 66 w 225"/>
                <a:gd name="T37" fmla="*/ 14 h 25"/>
                <a:gd name="T38" fmla="*/ 26 w 225"/>
                <a:gd name="T39" fmla="*/ 13 h 25"/>
                <a:gd name="T40" fmla="*/ 39 w 225"/>
                <a:gd name="T41" fmla="*/ 15 h 25"/>
                <a:gd name="T42" fmla="*/ 2 w 225"/>
                <a:gd name="T43" fmla="*/ 20 h 25"/>
                <a:gd name="T44" fmla="*/ 39 w 225"/>
                <a:gd name="T45" fmla="*/ 21 h 25"/>
                <a:gd name="T46" fmla="*/ 30 w 225"/>
                <a:gd name="T47" fmla="*/ 25 h 25"/>
                <a:gd name="T48" fmla="*/ 69 w 225"/>
                <a:gd name="T49" fmla="*/ 21 h 25"/>
                <a:gd name="T50" fmla="*/ 94 w 225"/>
                <a:gd name="T51" fmla="*/ 10 h 25"/>
                <a:gd name="T52" fmla="*/ 110 w 225"/>
                <a:gd name="T53" fmla="*/ 21 h 25"/>
                <a:gd name="T54" fmla="*/ 168 w 225"/>
                <a:gd name="T55" fmla="*/ 1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5" h="25">
                  <a:moveTo>
                    <a:pt x="168" y="15"/>
                  </a:moveTo>
                  <a:cubicBezTo>
                    <a:pt x="157" y="18"/>
                    <a:pt x="157" y="18"/>
                    <a:pt x="157" y="18"/>
                  </a:cubicBezTo>
                  <a:cubicBezTo>
                    <a:pt x="177" y="18"/>
                    <a:pt x="185" y="15"/>
                    <a:pt x="193" y="14"/>
                  </a:cubicBezTo>
                  <a:cubicBezTo>
                    <a:pt x="192" y="14"/>
                    <a:pt x="194" y="15"/>
                    <a:pt x="197" y="16"/>
                  </a:cubicBezTo>
                  <a:cubicBezTo>
                    <a:pt x="215" y="15"/>
                    <a:pt x="225" y="10"/>
                    <a:pt x="216" y="7"/>
                  </a:cubicBezTo>
                  <a:cubicBezTo>
                    <a:pt x="210" y="9"/>
                    <a:pt x="210" y="9"/>
                    <a:pt x="210" y="9"/>
                  </a:cubicBezTo>
                  <a:cubicBezTo>
                    <a:pt x="197" y="5"/>
                    <a:pt x="197" y="5"/>
                    <a:pt x="197" y="5"/>
                  </a:cubicBezTo>
                  <a:cubicBezTo>
                    <a:pt x="192" y="13"/>
                    <a:pt x="155" y="8"/>
                    <a:pt x="135" y="12"/>
                  </a:cubicBezTo>
                  <a:cubicBezTo>
                    <a:pt x="149" y="8"/>
                    <a:pt x="161" y="1"/>
                    <a:pt x="179" y="6"/>
                  </a:cubicBezTo>
                  <a:cubicBezTo>
                    <a:pt x="177" y="2"/>
                    <a:pt x="177" y="2"/>
                    <a:pt x="177" y="2"/>
                  </a:cubicBezTo>
                  <a:cubicBezTo>
                    <a:pt x="192" y="1"/>
                    <a:pt x="205" y="5"/>
                    <a:pt x="214" y="1"/>
                  </a:cubicBezTo>
                  <a:cubicBezTo>
                    <a:pt x="196" y="2"/>
                    <a:pt x="196" y="2"/>
                    <a:pt x="196" y="2"/>
                  </a:cubicBezTo>
                  <a:cubicBezTo>
                    <a:pt x="196" y="0"/>
                    <a:pt x="196" y="0"/>
                    <a:pt x="196" y="0"/>
                  </a:cubicBezTo>
                  <a:cubicBezTo>
                    <a:pt x="183" y="0"/>
                    <a:pt x="166" y="4"/>
                    <a:pt x="155" y="1"/>
                  </a:cubicBezTo>
                  <a:cubicBezTo>
                    <a:pt x="144" y="4"/>
                    <a:pt x="134" y="8"/>
                    <a:pt x="106" y="7"/>
                  </a:cubicBezTo>
                  <a:cubicBezTo>
                    <a:pt x="107" y="6"/>
                    <a:pt x="107" y="6"/>
                    <a:pt x="107" y="6"/>
                  </a:cubicBezTo>
                  <a:cubicBezTo>
                    <a:pt x="88" y="14"/>
                    <a:pt x="54" y="2"/>
                    <a:pt x="40" y="5"/>
                  </a:cubicBezTo>
                  <a:cubicBezTo>
                    <a:pt x="31" y="12"/>
                    <a:pt x="71" y="8"/>
                    <a:pt x="80" y="11"/>
                  </a:cubicBezTo>
                  <a:cubicBezTo>
                    <a:pt x="68" y="14"/>
                    <a:pt x="56" y="10"/>
                    <a:pt x="66" y="14"/>
                  </a:cubicBezTo>
                  <a:cubicBezTo>
                    <a:pt x="38" y="18"/>
                    <a:pt x="49" y="8"/>
                    <a:pt x="26" y="13"/>
                  </a:cubicBezTo>
                  <a:cubicBezTo>
                    <a:pt x="39" y="15"/>
                    <a:pt x="39" y="15"/>
                    <a:pt x="39" y="15"/>
                  </a:cubicBezTo>
                  <a:cubicBezTo>
                    <a:pt x="29" y="18"/>
                    <a:pt x="12" y="16"/>
                    <a:pt x="2" y="20"/>
                  </a:cubicBezTo>
                  <a:cubicBezTo>
                    <a:pt x="0" y="25"/>
                    <a:pt x="19" y="19"/>
                    <a:pt x="39" y="21"/>
                  </a:cubicBezTo>
                  <a:cubicBezTo>
                    <a:pt x="30" y="25"/>
                    <a:pt x="30" y="25"/>
                    <a:pt x="30" y="25"/>
                  </a:cubicBezTo>
                  <a:cubicBezTo>
                    <a:pt x="69" y="21"/>
                    <a:pt x="69" y="21"/>
                    <a:pt x="69" y="21"/>
                  </a:cubicBezTo>
                  <a:cubicBezTo>
                    <a:pt x="81" y="15"/>
                    <a:pt x="70" y="15"/>
                    <a:pt x="94" y="10"/>
                  </a:cubicBezTo>
                  <a:cubicBezTo>
                    <a:pt x="103" y="13"/>
                    <a:pt x="109" y="17"/>
                    <a:pt x="110" y="21"/>
                  </a:cubicBezTo>
                  <a:cubicBezTo>
                    <a:pt x="119" y="17"/>
                    <a:pt x="142" y="15"/>
                    <a:pt x="168"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5" name="Freeform 32"/>
            <p:cNvSpPr/>
            <p:nvPr/>
          </p:nvSpPr>
          <p:spPr bwMode="auto">
            <a:xfrm>
              <a:off x="2390776" y="103505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6" name="Freeform 33"/>
            <p:cNvSpPr/>
            <p:nvPr/>
          </p:nvSpPr>
          <p:spPr bwMode="auto">
            <a:xfrm>
              <a:off x="3687763" y="1576388"/>
              <a:ext cx="0" cy="1587"/>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7" name="Freeform 34"/>
            <p:cNvSpPr/>
            <p:nvPr/>
          </p:nvSpPr>
          <p:spPr bwMode="auto">
            <a:xfrm>
              <a:off x="3662363" y="1666875"/>
              <a:ext cx="6350" cy="41275"/>
            </a:xfrm>
            <a:custGeom>
              <a:avLst/>
              <a:gdLst>
                <a:gd name="T0" fmla="*/ 0 w 4"/>
                <a:gd name="T1" fmla="*/ 9 h 29"/>
                <a:gd name="T2" fmla="*/ 4 w 4"/>
                <a:gd name="T3" fmla="*/ 26 h 29"/>
                <a:gd name="T4" fmla="*/ 0 w 4"/>
                <a:gd name="T5" fmla="*/ 9 h 29"/>
              </a:gdLst>
              <a:ahLst/>
              <a:cxnLst>
                <a:cxn ang="0">
                  <a:pos x="T0" y="T1"/>
                </a:cxn>
                <a:cxn ang="0">
                  <a:pos x="T2" y="T3"/>
                </a:cxn>
                <a:cxn ang="0">
                  <a:pos x="T4" y="T5"/>
                </a:cxn>
              </a:cxnLst>
              <a:rect l="0" t="0" r="r" b="b"/>
              <a:pathLst>
                <a:path w="4" h="29">
                  <a:moveTo>
                    <a:pt x="0" y="9"/>
                  </a:moveTo>
                  <a:cubicBezTo>
                    <a:pt x="2" y="15"/>
                    <a:pt x="1" y="29"/>
                    <a:pt x="4" y="26"/>
                  </a:cubicBezTo>
                  <a:cubicBezTo>
                    <a:pt x="1" y="27"/>
                    <a:pt x="4" y="0"/>
                    <a:pt x="0"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8" name="Freeform 35"/>
            <p:cNvSpPr/>
            <p:nvPr/>
          </p:nvSpPr>
          <p:spPr bwMode="auto">
            <a:xfrm>
              <a:off x="3660776" y="1711325"/>
              <a:ext cx="0" cy="3175"/>
            </a:xfrm>
            <a:custGeom>
              <a:avLst/>
              <a:gdLst>
                <a:gd name="T0" fmla="*/ 0 h 2"/>
                <a:gd name="T1" fmla="*/ 2 h 2"/>
                <a:gd name="T2" fmla="*/ 0 h 2"/>
              </a:gdLst>
              <a:ahLst/>
              <a:cxnLst>
                <a:cxn ang="0">
                  <a:pos x="0" y="T0"/>
                </a:cxn>
                <a:cxn ang="0">
                  <a:pos x="0" y="T1"/>
                </a:cxn>
                <a:cxn ang="0">
                  <a:pos x="0" y="T2"/>
                </a:cxn>
              </a:cxnLst>
              <a:rect l="0" t="0" r="r" b="b"/>
              <a:pathLst>
                <a:path h="2">
                  <a:moveTo>
                    <a:pt x="0" y="0"/>
                  </a:moveTo>
                  <a:cubicBezTo>
                    <a:pt x="0" y="2"/>
                    <a:pt x="0" y="2"/>
                    <a:pt x="0" y="2"/>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9" name="Freeform 36"/>
            <p:cNvSpPr/>
            <p:nvPr/>
          </p:nvSpPr>
          <p:spPr bwMode="auto">
            <a:xfrm>
              <a:off x="3657601" y="1689100"/>
              <a:ext cx="3175" cy="22225"/>
            </a:xfrm>
            <a:custGeom>
              <a:avLst/>
              <a:gdLst>
                <a:gd name="T0" fmla="*/ 0 w 2"/>
                <a:gd name="T1" fmla="*/ 11 h 16"/>
                <a:gd name="T2" fmla="*/ 2 w 2"/>
                <a:gd name="T3" fmla="*/ 16 h 16"/>
                <a:gd name="T4" fmla="*/ 1 w 2"/>
                <a:gd name="T5" fmla="*/ 0 h 16"/>
                <a:gd name="T6" fmla="*/ 0 w 2"/>
                <a:gd name="T7" fmla="*/ 11 h 16"/>
              </a:gdLst>
              <a:ahLst/>
              <a:cxnLst>
                <a:cxn ang="0">
                  <a:pos x="T0" y="T1"/>
                </a:cxn>
                <a:cxn ang="0">
                  <a:pos x="T2" y="T3"/>
                </a:cxn>
                <a:cxn ang="0">
                  <a:pos x="T4" y="T5"/>
                </a:cxn>
                <a:cxn ang="0">
                  <a:pos x="T6" y="T7"/>
                </a:cxn>
              </a:cxnLst>
              <a:rect l="0" t="0" r="r" b="b"/>
              <a:pathLst>
                <a:path w="2" h="16">
                  <a:moveTo>
                    <a:pt x="0" y="11"/>
                  </a:moveTo>
                  <a:cubicBezTo>
                    <a:pt x="0" y="12"/>
                    <a:pt x="2" y="12"/>
                    <a:pt x="2" y="16"/>
                  </a:cubicBezTo>
                  <a:cubicBezTo>
                    <a:pt x="1" y="0"/>
                    <a:pt x="1" y="0"/>
                    <a:pt x="1" y="0"/>
                  </a:cubicBezTo>
                  <a:lnTo>
                    <a:pt x="0"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0" name="Freeform 37"/>
            <p:cNvSpPr/>
            <p:nvPr/>
          </p:nvSpPr>
          <p:spPr bwMode="auto">
            <a:xfrm>
              <a:off x="3709988" y="1230313"/>
              <a:ext cx="6350" cy="22225"/>
            </a:xfrm>
            <a:custGeom>
              <a:avLst/>
              <a:gdLst>
                <a:gd name="T0" fmla="*/ 1 w 4"/>
                <a:gd name="T1" fmla="*/ 0 h 16"/>
                <a:gd name="T2" fmla="*/ 1 w 4"/>
                <a:gd name="T3" fmla="*/ 16 h 16"/>
                <a:gd name="T4" fmla="*/ 1 w 4"/>
                <a:gd name="T5" fmla="*/ 0 h 16"/>
              </a:gdLst>
              <a:ahLst/>
              <a:cxnLst>
                <a:cxn ang="0">
                  <a:pos x="T0" y="T1"/>
                </a:cxn>
                <a:cxn ang="0">
                  <a:pos x="T2" y="T3"/>
                </a:cxn>
                <a:cxn ang="0">
                  <a:pos x="T4" y="T5"/>
                </a:cxn>
              </a:cxnLst>
              <a:rect l="0" t="0" r="r" b="b"/>
              <a:pathLst>
                <a:path w="4" h="16">
                  <a:moveTo>
                    <a:pt x="1" y="0"/>
                  </a:moveTo>
                  <a:cubicBezTo>
                    <a:pt x="0" y="5"/>
                    <a:pt x="0" y="10"/>
                    <a:pt x="1" y="16"/>
                  </a:cubicBezTo>
                  <a:cubicBezTo>
                    <a:pt x="4" y="15"/>
                    <a:pt x="1" y="5"/>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1" name="Freeform 38"/>
            <p:cNvSpPr/>
            <p:nvPr/>
          </p:nvSpPr>
          <p:spPr bwMode="auto">
            <a:xfrm>
              <a:off x="3019426" y="2232025"/>
              <a:ext cx="161925" cy="1587"/>
            </a:xfrm>
            <a:custGeom>
              <a:avLst/>
              <a:gdLst>
                <a:gd name="T0" fmla="*/ 114 w 114"/>
                <a:gd name="T1" fmla="*/ 0 h 2"/>
                <a:gd name="T2" fmla="*/ 0 w 114"/>
                <a:gd name="T3" fmla="*/ 2 h 2"/>
                <a:gd name="T4" fmla="*/ 114 w 114"/>
                <a:gd name="T5" fmla="*/ 0 h 2"/>
              </a:gdLst>
              <a:ahLst/>
              <a:cxnLst>
                <a:cxn ang="0">
                  <a:pos x="T0" y="T1"/>
                </a:cxn>
                <a:cxn ang="0">
                  <a:pos x="T2" y="T3"/>
                </a:cxn>
                <a:cxn ang="0">
                  <a:pos x="T4" y="T5"/>
                </a:cxn>
              </a:cxnLst>
              <a:rect l="0" t="0" r="r" b="b"/>
              <a:pathLst>
                <a:path w="114" h="2">
                  <a:moveTo>
                    <a:pt x="114" y="0"/>
                  </a:moveTo>
                  <a:cubicBezTo>
                    <a:pt x="81" y="0"/>
                    <a:pt x="51" y="1"/>
                    <a:pt x="0" y="2"/>
                  </a:cubicBezTo>
                  <a:lnTo>
                    <a:pt x="11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2" name="Freeform 39"/>
            <p:cNvSpPr/>
            <p:nvPr/>
          </p:nvSpPr>
          <p:spPr bwMode="auto">
            <a:xfrm>
              <a:off x="3206751" y="1027113"/>
              <a:ext cx="125413" cy="19050"/>
            </a:xfrm>
            <a:custGeom>
              <a:avLst/>
              <a:gdLst>
                <a:gd name="T0" fmla="*/ 0 w 89"/>
                <a:gd name="T1" fmla="*/ 8 h 14"/>
                <a:gd name="T2" fmla="*/ 13 w 89"/>
                <a:gd name="T3" fmla="*/ 14 h 14"/>
                <a:gd name="T4" fmla="*/ 89 w 89"/>
                <a:gd name="T5" fmla="*/ 6 h 14"/>
                <a:gd name="T6" fmla="*/ 0 w 89"/>
                <a:gd name="T7" fmla="*/ 8 h 14"/>
              </a:gdLst>
              <a:ahLst/>
              <a:cxnLst>
                <a:cxn ang="0">
                  <a:pos x="T0" y="T1"/>
                </a:cxn>
                <a:cxn ang="0">
                  <a:pos x="T2" y="T3"/>
                </a:cxn>
                <a:cxn ang="0">
                  <a:pos x="T4" y="T5"/>
                </a:cxn>
                <a:cxn ang="0">
                  <a:pos x="T6" y="T7"/>
                </a:cxn>
              </a:cxnLst>
              <a:rect l="0" t="0" r="r" b="b"/>
              <a:pathLst>
                <a:path w="89" h="14">
                  <a:moveTo>
                    <a:pt x="0" y="8"/>
                  </a:moveTo>
                  <a:cubicBezTo>
                    <a:pt x="13" y="14"/>
                    <a:pt x="13" y="14"/>
                    <a:pt x="13" y="14"/>
                  </a:cubicBezTo>
                  <a:cubicBezTo>
                    <a:pt x="44" y="11"/>
                    <a:pt x="58" y="7"/>
                    <a:pt x="89" y="6"/>
                  </a:cubicBezTo>
                  <a:cubicBezTo>
                    <a:pt x="48" y="0"/>
                    <a:pt x="35" y="14"/>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3" name="Freeform 40"/>
            <p:cNvSpPr/>
            <p:nvPr/>
          </p:nvSpPr>
          <p:spPr bwMode="auto">
            <a:xfrm>
              <a:off x="3208338" y="1016000"/>
              <a:ext cx="46038" cy="12700"/>
            </a:xfrm>
            <a:custGeom>
              <a:avLst/>
              <a:gdLst>
                <a:gd name="T0" fmla="*/ 4 w 33"/>
                <a:gd name="T1" fmla="*/ 9 h 9"/>
                <a:gd name="T2" fmla="*/ 33 w 33"/>
                <a:gd name="T3" fmla="*/ 5 h 9"/>
                <a:gd name="T4" fmla="*/ 23 w 33"/>
                <a:gd name="T5" fmla="*/ 0 h 9"/>
                <a:gd name="T6" fmla="*/ 4 w 33"/>
                <a:gd name="T7" fmla="*/ 9 h 9"/>
              </a:gdLst>
              <a:ahLst/>
              <a:cxnLst>
                <a:cxn ang="0">
                  <a:pos x="T0" y="T1"/>
                </a:cxn>
                <a:cxn ang="0">
                  <a:pos x="T2" y="T3"/>
                </a:cxn>
                <a:cxn ang="0">
                  <a:pos x="T4" y="T5"/>
                </a:cxn>
                <a:cxn ang="0">
                  <a:pos x="T6" y="T7"/>
                </a:cxn>
              </a:cxnLst>
              <a:rect l="0" t="0" r="r" b="b"/>
              <a:pathLst>
                <a:path w="33" h="9">
                  <a:moveTo>
                    <a:pt x="4" y="9"/>
                  </a:moveTo>
                  <a:cubicBezTo>
                    <a:pt x="25" y="8"/>
                    <a:pt x="14" y="5"/>
                    <a:pt x="33" y="5"/>
                  </a:cubicBezTo>
                  <a:cubicBezTo>
                    <a:pt x="23" y="0"/>
                    <a:pt x="23" y="0"/>
                    <a:pt x="23" y="0"/>
                  </a:cubicBezTo>
                  <a:cubicBezTo>
                    <a:pt x="28" y="5"/>
                    <a:pt x="0" y="6"/>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4" name="Freeform 41"/>
            <p:cNvSpPr/>
            <p:nvPr/>
          </p:nvSpPr>
          <p:spPr bwMode="auto">
            <a:xfrm>
              <a:off x="3025776" y="1019175"/>
              <a:ext cx="20638" cy="3175"/>
            </a:xfrm>
            <a:custGeom>
              <a:avLst/>
              <a:gdLst>
                <a:gd name="T0" fmla="*/ 13 w 13"/>
                <a:gd name="T1" fmla="*/ 1 h 2"/>
                <a:gd name="T2" fmla="*/ 0 w 13"/>
                <a:gd name="T3" fmla="*/ 0 h 2"/>
                <a:gd name="T4" fmla="*/ 11 w 13"/>
                <a:gd name="T5" fmla="*/ 2 h 2"/>
                <a:gd name="T6" fmla="*/ 13 w 13"/>
                <a:gd name="T7" fmla="*/ 1 h 2"/>
              </a:gdLst>
              <a:ahLst/>
              <a:cxnLst>
                <a:cxn ang="0">
                  <a:pos x="T0" y="T1"/>
                </a:cxn>
                <a:cxn ang="0">
                  <a:pos x="T2" y="T3"/>
                </a:cxn>
                <a:cxn ang="0">
                  <a:pos x="T4" y="T5"/>
                </a:cxn>
                <a:cxn ang="0">
                  <a:pos x="T6" y="T7"/>
                </a:cxn>
              </a:cxnLst>
              <a:rect l="0" t="0" r="r" b="b"/>
              <a:pathLst>
                <a:path w="13" h="2">
                  <a:moveTo>
                    <a:pt x="13" y="1"/>
                  </a:moveTo>
                  <a:lnTo>
                    <a:pt x="0" y="0"/>
                  </a:lnTo>
                  <a:lnTo>
                    <a:pt x="11" y="2"/>
                  </a:lnTo>
                  <a:lnTo>
                    <a:pt x="13"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5" name="Freeform 42"/>
            <p:cNvSpPr/>
            <p:nvPr/>
          </p:nvSpPr>
          <p:spPr bwMode="auto">
            <a:xfrm>
              <a:off x="2887663" y="1019175"/>
              <a:ext cx="23813" cy="4762"/>
            </a:xfrm>
            <a:custGeom>
              <a:avLst/>
              <a:gdLst>
                <a:gd name="T0" fmla="*/ 1 w 15"/>
                <a:gd name="T1" fmla="*/ 3 h 3"/>
                <a:gd name="T2" fmla="*/ 15 w 15"/>
                <a:gd name="T3" fmla="*/ 1 h 3"/>
                <a:gd name="T4" fmla="*/ 14 w 15"/>
                <a:gd name="T5" fmla="*/ 0 h 3"/>
                <a:gd name="T6" fmla="*/ 0 w 15"/>
                <a:gd name="T7" fmla="*/ 2 h 3"/>
                <a:gd name="T8" fmla="*/ 1 w 15"/>
                <a:gd name="T9" fmla="*/ 3 h 3"/>
              </a:gdLst>
              <a:ahLst/>
              <a:cxnLst>
                <a:cxn ang="0">
                  <a:pos x="T0" y="T1"/>
                </a:cxn>
                <a:cxn ang="0">
                  <a:pos x="T2" y="T3"/>
                </a:cxn>
                <a:cxn ang="0">
                  <a:pos x="T4" y="T5"/>
                </a:cxn>
                <a:cxn ang="0">
                  <a:pos x="T6" y="T7"/>
                </a:cxn>
                <a:cxn ang="0">
                  <a:pos x="T8" y="T9"/>
                </a:cxn>
              </a:cxnLst>
              <a:rect l="0" t="0" r="r" b="b"/>
              <a:pathLst>
                <a:path w="15" h="3">
                  <a:moveTo>
                    <a:pt x="1" y="3"/>
                  </a:moveTo>
                  <a:lnTo>
                    <a:pt x="15" y="1"/>
                  </a:lnTo>
                  <a:lnTo>
                    <a:pt x="14" y="0"/>
                  </a:lnTo>
                  <a:lnTo>
                    <a:pt x="0" y="2"/>
                  </a:lnTo>
                  <a:lnTo>
                    <a:pt x="1"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6" name="Freeform 43"/>
            <p:cNvSpPr/>
            <p:nvPr/>
          </p:nvSpPr>
          <p:spPr bwMode="auto">
            <a:xfrm>
              <a:off x="2351088" y="1001713"/>
              <a:ext cx="80963" cy="9525"/>
            </a:xfrm>
            <a:custGeom>
              <a:avLst/>
              <a:gdLst>
                <a:gd name="T0" fmla="*/ 26 w 57"/>
                <a:gd name="T1" fmla="*/ 7 h 7"/>
                <a:gd name="T2" fmla="*/ 57 w 57"/>
                <a:gd name="T3" fmla="*/ 1 h 7"/>
                <a:gd name="T4" fmla="*/ 0 w 57"/>
                <a:gd name="T5" fmla="*/ 2 h 7"/>
                <a:gd name="T6" fmla="*/ 26 w 57"/>
                <a:gd name="T7" fmla="*/ 7 h 7"/>
              </a:gdLst>
              <a:ahLst/>
              <a:cxnLst>
                <a:cxn ang="0">
                  <a:pos x="T0" y="T1"/>
                </a:cxn>
                <a:cxn ang="0">
                  <a:pos x="T2" y="T3"/>
                </a:cxn>
                <a:cxn ang="0">
                  <a:pos x="T4" y="T5"/>
                </a:cxn>
                <a:cxn ang="0">
                  <a:pos x="T6" y="T7"/>
                </a:cxn>
              </a:cxnLst>
              <a:rect l="0" t="0" r="r" b="b"/>
              <a:pathLst>
                <a:path w="57" h="7">
                  <a:moveTo>
                    <a:pt x="26" y="7"/>
                  </a:moveTo>
                  <a:cubicBezTo>
                    <a:pt x="47" y="7"/>
                    <a:pt x="44" y="2"/>
                    <a:pt x="57" y="1"/>
                  </a:cubicBezTo>
                  <a:cubicBezTo>
                    <a:pt x="33" y="2"/>
                    <a:pt x="28" y="0"/>
                    <a:pt x="0" y="2"/>
                  </a:cubicBezTo>
                  <a:cubicBezTo>
                    <a:pt x="22" y="3"/>
                    <a:pt x="27" y="4"/>
                    <a:pt x="26"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7" name="Freeform 44"/>
            <p:cNvSpPr/>
            <p:nvPr/>
          </p:nvSpPr>
          <p:spPr bwMode="auto">
            <a:xfrm>
              <a:off x="2432051" y="1003300"/>
              <a:ext cx="11113" cy="0"/>
            </a:xfrm>
            <a:custGeom>
              <a:avLst/>
              <a:gdLst>
                <a:gd name="T0" fmla="*/ 0 w 8"/>
                <a:gd name="T1" fmla="*/ 8 w 8"/>
                <a:gd name="T2" fmla="*/ 0 w 8"/>
              </a:gdLst>
              <a:ahLst/>
              <a:cxnLst>
                <a:cxn ang="0">
                  <a:pos x="T0" y="0"/>
                </a:cxn>
                <a:cxn ang="0">
                  <a:pos x="T1" y="0"/>
                </a:cxn>
                <a:cxn ang="0">
                  <a:pos x="T2" y="0"/>
                </a:cxn>
              </a:cxnLst>
              <a:rect l="0" t="0" r="r" b="b"/>
              <a:pathLst>
                <a:path w="8">
                  <a:moveTo>
                    <a:pt x="0" y="0"/>
                  </a:moveTo>
                  <a:cubicBezTo>
                    <a:pt x="2" y="0"/>
                    <a:pt x="5" y="0"/>
                    <a:pt x="8" y="0"/>
                  </a:cubicBezTo>
                  <a:cubicBezTo>
                    <a:pt x="4" y="0"/>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8" name="Freeform 45"/>
            <p:cNvSpPr/>
            <p:nvPr/>
          </p:nvSpPr>
          <p:spPr bwMode="auto">
            <a:xfrm>
              <a:off x="2298701" y="998538"/>
              <a:ext cx="26988" cy="4762"/>
            </a:xfrm>
            <a:custGeom>
              <a:avLst/>
              <a:gdLst>
                <a:gd name="T0" fmla="*/ 4 w 19"/>
                <a:gd name="T1" fmla="*/ 2 h 3"/>
                <a:gd name="T2" fmla="*/ 18 w 19"/>
                <a:gd name="T3" fmla="*/ 3 h 3"/>
                <a:gd name="T4" fmla="*/ 4 w 19"/>
                <a:gd name="T5" fmla="*/ 2 h 3"/>
              </a:gdLst>
              <a:ahLst/>
              <a:cxnLst>
                <a:cxn ang="0">
                  <a:pos x="T0" y="T1"/>
                </a:cxn>
                <a:cxn ang="0">
                  <a:pos x="T2" y="T3"/>
                </a:cxn>
                <a:cxn ang="0">
                  <a:pos x="T4" y="T5"/>
                </a:cxn>
              </a:cxnLst>
              <a:rect l="0" t="0" r="r" b="b"/>
              <a:pathLst>
                <a:path w="19" h="3">
                  <a:moveTo>
                    <a:pt x="4" y="2"/>
                  </a:moveTo>
                  <a:cubicBezTo>
                    <a:pt x="8" y="2"/>
                    <a:pt x="15" y="2"/>
                    <a:pt x="18" y="3"/>
                  </a:cubicBezTo>
                  <a:cubicBezTo>
                    <a:pt x="19" y="0"/>
                    <a:pt x="0" y="2"/>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9" name="Freeform 46"/>
            <p:cNvSpPr/>
            <p:nvPr/>
          </p:nvSpPr>
          <p:spPr bwMode="auto">
            <a:xfrm>
              <a:off x="2452688" y="1084263"/>
              <a:ext cx="3175"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1" y="0"/>
                    <a:pt x="2" y="0"/>
                    <a:pt x="2" y="0"/>
                  </a:cubicBezTo>
                  <a:cubicBezTo>
                    <a:pt x="2"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0" name="Freeform 47"/>
            <p:cNvSpPr/>
            <p:nvPr/>
          </p:nvSpPr>
          <p:spPr bwMode="auto">
            <a:xfrm>
              <a:off x="2424113" y="1076325"/>
              <a:ext cx="28575" cy="7937"/>
            </a:xfrm>
            <a:custGeom>
              <a:avLst/>
              <a:gdLst>
                <a:gd name="T0" fmla="*/ 0 w 20"/>
                <a:gd name="T1" fmla="*/ 4 h 6"/>
                <a:gd name="T2" fmla="*/ 20 w 20"/>
                <a:gd name="T3" fmla="*/ 6 h 6"/>
                <a:gd name="T4" fmla="*/ 0 w 20"/>
                <a:gd name="T5" fmla="*/ 4 h 6"/>
              </a:gdLst>
              <a:ahLst/>
              <a:cxnLst>
                <a:cxn ang="0">
                  <a:pos x="T0" y="T1"/>
                </a:cxn>
                <a:cxn ang="0">
                  <a:pos x="T2" y="T3"/>
                </a:cxn>
                <a:cxn ang="0">
                  <a:pos x="T4" y="T5"/>
                </a:cxn>
              </a:cxnLst>
              <a:rect l="0" t="0" r="r" b="b"/>
              <a:pathLst>
                <a:path w="20" h="6">
                  <a:moveTo>
                    <a:pt x="0" y="4"/>
                  </a:moveTo>
                  <a:cubicBezTo>
                    <a:pt x="2" y="6"/>
                    <a:pt x="14" y="5"/>
                    <a:pt x="20" y="6"/>
                  </a:cubicBezTo>
                  <a:cubicBezTo>
                    <a:pt x="13" y="5"/>
                    <a:pt x="7" y="0"/>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1" name="Freeform 48"/>
            <p:cNvSpPr/>
            <p:nvPr/>
          </p:nvSpPr>
          <p:spPr bwMode="auto">
            <a:xfrm>
              <a:off x="2214563" y="1016000"/>
              <a:ext cx="30163" cy="9525"/>
            </a:xfrm>
            <a:custGeom>
              <a:avLst/>
              <a:gdLst>
                <a:gd name="T0" fmla="*/ 0 w 21"/>
                <a:gd name="T1" fmla="*/ 2 h 7"/>
                <a:gd name="T2" fmla="*/ 7 w 21"/>
                <a:gd name="T3" fmla="*/ 7 h 7"/>
                <a:gd name="T4" fmla="*/ 0 w 21"/>
                <a:gd name="T5" fmla="*/ 2 h 7"/>
              </a:gdLst>
              <a:ahLst/>
              <a:cxnLst>
                <a:cxn ang="0">
                  <a:pos x="T0" y="T1"/>
                </a:cxn>
                <a:cxn ang="0">
                  <a:pos x="T2" y="T3"/>
                </a:cxn>
                <a:cxn ang="0">
                  <a:pos x="T4" y="T5"/>
                </a:cxn>
              </a:cxnLst>
              <a:rect l="0" t="0" r="r" b="b"/>
              <a:pathLst>
                <a:path w="21" h="7">
                  <a:moveTo>
                    <a:pt x="0" y="2"/>
                  </a:moveTo>
                  <a:cubicBezTo>
                    <a:pt x="4" y="2"/>
                    <a:pt x="10" y="4"/>
                    <a:pt x="7" y="7"/>
                  </a:cubicBezTo>
                  <a:cubicBezTo>
                    <a:pt x="13" y="5"/>
                    <a:pt x="2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2" name="Freeform 49"/>
            <p:cNvSpPr/>
            <p:nvPr/>
          </p:nvSpPr>
          <p:spPr bwMode="auto">
            <a:xfrm>
              <a:off x="2366963" y="1081088"/>
              <a:ext cx="26988" cy="1587"/>
            </a:xfrm>
            <a:custGeom>
              <a:avLst/>
              <a:gdLst>
                <a:gd name="T0" fmla="*/ 17 w 17"/>
                <a:gd name="T1" fmla="*/ 0 h 1"/>
                <a:gd name="T2" fmla="*/ 0 w 17"/>
                <a:gd name="T3" fmla="*/ 0 h 1"/>
                <a:gd name="T4" fmla="*/ 3 w 17"/>
                <a:gd name="T5" fmla="*/ 1 h 1"/>
                <a:gd name="T6" fmla="*/ 17 w 17"/>
                <a:gd name="T7" fmla="*/ 0 h 1"/>
              </a:gdLst>
              <a:ahLst/>
              <a:cxnLst>
                <a:cxn ang="0">
                  <a:pos x="T0" y="T1"/>
                </a:cxn>
                <a:cxn ang="0">
                  <a:pos x="T2" y="T3"/>
                </a:cxn>
                <a:cxn ang="0">
                  <a:pos x="T4" y="T5"/>
                </a:cxn>
                <a:cxn ang="0">
                  <a:pos x="T6" y="T7"/>
                </a:cxn>
              </a:cxnLst>
              <a:rect l="0" t="0" r="r" b="b"/>
              <a:pathLst>
                <a:path w="17" h="1">
                  <a:moveTo>
                    <a:pt x="17" y="0"/>
                  </a:moveTo>
                  <a:lnTo>
                    <a:pt x="0" y="0"/>
                  </a:lnTo>
                  <a:lnTo>
                    <a:pt x="3" y="1"/>
                  </a:lnTo>
                  <a:lnTo>
                    <a:pt x="1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3" name="Freeform 50"/>
            <p:cNvSpPr/>
            <p:nvPr/>
          </p:nvSpPr>
          <p:spPr bwMode="auto">
            <a:xfrm>
              <a:off x="1835151" y="1003300"/>
              <a:ext cx="38100" cy="17462"/>
            </a:xfrm>
            <a:custGeom>
              <a:avLst/>
              <a:gdLst>
                <a:gd name="T0" fmla="*/ 9 w 27"/>
                <a:gd name="T1" fmla="*/ 6 h 12"/>
                <a:gd name="T2" fmla="*/ 12 w 27"/>
                <a:gd name="T3" fmla="*/ 5 h 12"/>
                <a:gd name="T4" fmla="*/ 18 w 27"/>
                <a:gd name="T5" fmla="*/ 3 h 12"/>
                <a:gd name="T6" fmla="*/ 24 w 27"/>
                <a:gd name="T7" fmla="*/ 1 h 12"/>
                <a:gd name="T8" fmla="*/ 27 w 27"/>
                <a:gd name="T9" fmla="*/ 0 h 12"/>
                <a:gd name="T10" fmla="*/ 23 w 27"/>
                <a:gd name="T11" fmla="*/ 0 h 12"/>
                <a:gd name="T12" fmla="*/ 15 w 27"/>
                <a:gd name="T13" fmla="*/ 2 h 12"/>
                <a:gd name="T14" fmla="*/ 7 w 27"/>
                <a:gd name="T15" fmla="*/ 4 h 12"/>
                <a:gd name="T16" fmla="*/ 4 w 27"/>
                <a:gd name="T17" fmla="*/ 5 h 12"/>
                <a:gd name="T18" fmla="*/ 9 w 27"/>
                <a:gd name="T19"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12">
                  <a:moveTo>
                    <a:pt x="9" y="6"/>
                  </a:moveTo>
                  <a:cubicBezTo>
                    <a:pt x="9" y="6"/>
                    <a:pt x="10" y="6"/>
                    <a:pt x="12" y="5"/>
                  </a:cubicBezTo>
                  <a:cubicBezTo>
                    <a:pt x="13" y="4"/>
                    <a:pt x="15" y="4"/>
                    <a:pt x="18" y="3"/>
                  </a:cubicBezTo>
                  <a:cubicBezTo>
                    <a:pt x="20" y="2"/>
                    <a:pt x="22" y="1"/>
                    <a:pt x="24" y="1"/>
                  </a:cubicBezTo>
                  <a:cubicBezTo>
                    <a:pt x="25" y="0"/>
                    <a:pt x="27" y="0"/>
                    <a:pt x="27" y="0"/>
                  </a:cubicBezTo>
                  <a:cubicBezTo>
                    <a:pt x="27" y="0"/>
                    <a:pt x="25" y="0"/>
                    <a:pt x="23" y="0"/>
                  </a:cubicBezTo>
                  <a:cubicBezTo>
                    <a:pt x="21" y="1"/>
                    <a:pt x="18" y="1"/>
                    <a:pt x="15" y="2"/>
                  </a:cubicBezTo>
                  <a:cubicBezTo>
                    <a:pt x="12" y="3"/>
                    <a:pt x="9" y="3"/>
                    <a:pt x="7" y="4"/>
                  </a:cubicBezTo>
                  <a:cubicBezTo>
                    <a:pt x="5" y="5"/>
                    <a:pt x="4" y="5"/>
                    <a:pt x="4" y="5"/>
                  </a:cubicBezTo>
                  <a:cubicBezTo>
                    <a:pt x="10" y="4"/>
                    <a:pt x="0" y="12"/>
                    <a:pt x="9"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4" name="Freeform 51"/>
            <p:cNvSpPr/>
            <p:nvPr/>
          </p:nvSpPr>
          <p:spPr bwMode="auto">
            <a:xfrm>
              <a:off x="1833563" y="1011238"/>
              <a:ext cx="7938" cy="3175"/>
            </a:xfrm>
            <a:custGeom>
              <a:avLst/>
              <a:gdLst>
                <a:gd name="T0" fmla="*/ 0 w 5"/>
                <a:gd name="T1" fmla="*/ 2 h 2"/>
                <a:gd name="T2" fmla="*/ 5 w 5"/>
                <a:gd name="T3" fmla="*/ 0 h 2"/>
                <a:gd name="T4" fmla="*/ 0 w 5"/>
                <a:gd name="T5" fmla="*/ 2 h 2"/>
              </a:gdLst>
              <a:ahLst/>
              <a:cxnLst>
                <a:cxn ang="0">
                  <a:pos x="T0" y="T1"/>
                </a:cxn>
                <a:cxn ang="0">
                  <a:pos x="T2" y="T3"/>
                </a:cxn>
                <a:cxn ang="0">
                  <a:pos x="T4" y="T5"/>
                </a:cxn>
              </a:cxnLst>
              <a:rect l="0" t="0" r="r" b="b"/>
              <a:pathLst>
                <a:path w="5" h="2">
                  <a:moveTo>
                    <a:pt x="0" y="2"/>
                  </a:moveTo>
                  <a:cubicBezTo>
                    <a:pt x="5" y="0"/>
                    <a:pt x="5" y="0"/>
                    <a:pt x="5" y="0"/>
                  </a:cubicBezTo>
                  <a:cubicBezTo>
                    <a:pt x="4" y="1"/>
                    <a:pt x="2"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5" name="Freeform 52"/>
            <p:cNvSpPr/>
            <p:nvPr/>
          </p:nvSpPr>
          <p:spPr bwMode="auto">
            <a:xfrm>
              <a:off x="1728788" y="1104900"/>
              <a:ext cx="17463" cy="39687"/>
            </a:xfrm>
            <a:custGeom>
              <a:avLst/>
              <a:gdLst>
                <a:gd name="T0" fmla="*/ 11 w 13"/>
                <a:gd name="T1" fmla="*/ 4 h 29"/>
                <a:gd name="T2" fmla="*/ 13 w 13"/>
                <a:gd name="T3" fmla="*/ 0 h 29"/>
                <a:gd name="T4" fmla="*/ 6 w 13"/>
                <a:gd name="T5" fmla="*/ 14 h 29"/>
                <a:gd name="T6" fmla="*/ 2 w 13"/>
                <a:gd name="T7" fmla="*/ 24 h 29"/>
                <a:gd name="T8" fmla="*/ 0 w 13"/>
                <a:gd name="T9" fmla="*/ 29 h 29"/>
                <a:gd name="T10" fmla="*/ 1 w 13"/>
                <a:gd name="T11" fmla="*/ 26 h 29"/>
                <a:gd name="T12" fmla="*/ 3 w 13"/>
                <a:gd name="T13" fmla="*/ 22 h 29"/>
                <a:gd name="T14" fmla="*/ 7 w 13"/>
                <a:gd name="T15" fmla="*/ 13 h 29"/>
                <a:gd name="T16" fmla="*/ 11 w 13"/>
                <a:gd name="T17" fmla="*/ 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29">
                  <a:moveTo>
                    <a:pt x="11" y="4"/>
                  </a:moveTo>
                  <a:cubicBezTo>
                    <a:pt x="12" y="1"/>
                    <a:pt x="13" y="0"/>
                    <a:pt x="13" y="0"/>
                  </a:cubicBezTo>
                  <a:cubicBezTo>
                    <a:pt x="13" y="0"/>
                    <a:pt x="9" y="6"/>
                    <a:pt x="6" y="14"/>
                  </a:cubicBezTo>
                  <a:cubicBezTo>
                    <a:pt x="4" y="17"/>
                    <a:pt x="3" y="21"/>
                    <a:pt x="2" y="24"/>
                  </a:cubicBezTo>
                  <a:cubicBezTo>
                    <a:pt x="1" y="27"/>
                    <a:pt x="0" y="29"/>
                    <a:pt x="0" y="29"/>
                  </a:cubicBezTo>
                  <a:cubicBezTo>
                    <a:pt x="1" y="26"/>
                    <a:pt x="1" y="26"/>
                    <a:pt x="1" y="26"/>
                  </a:cubicBezTo>
                  <a:cubicBezTo>
                    <a:pt x="1" y="26"/>
                    <a:pt x="2" y="25"/>
                    <a:pt x="3" y="22"/>
                  </a:cubicBezTo>
                  <a:cubicBezTo>
                    <a:pt x="4" y="19"/>
                    <a:pt x="5" y="16"/>
                    <a:pt x="7" y="13"/>
                  </a:cubicBezTo>
                  <a:cubicBezTo>
                    <a:pt x="8" y="9"/>
                    <a:pt x="10" y="6"/>
                    <a:pt x="1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6" name="Freeform 53"/>
            <p:cNvSpPr/>
            <p:nvPr/>
          </p:nvSpPr>
          <p:spPr bwMode="auto">
            <a:xfrm>
              <a:off x="1704976" y="1284288"/>
              <a:ext cx="4763" cy="25400"/>
            </a:xfrm>
            <a:custGeom>
              <a:avLst/>
              <a:gdLst>
                <a:gd name="T0" fmla="*/ 1 w 3"/>
                <a:gd name="T1" fmla="*/ 0 h 16"/>
                <a:gd name="T2" fmla="*/ 0 w 3"/>
                <a:gd name="T3" fmla="*/ 2 h 16"/>
                <a:gd name="T4" fmla="*/ 2 w 3"/>
                <a:gd name="T5" fmla="*/ 16 h 16"/>
                <a:gd name="T6" fmla="*/ 3 w 3"/>
                <a:gd name="T7" fmla="*/ 13 h 16"/>
                <a:gd name="T8" fmla="*/ 1 w 3"/>
                <a:gd name="T9" fmla="*/ 0 h 16"/>
              </a:gdLst>
              <a:ahLst/>
              <a:cxnLst>
                <a:cxn ang="0">
                  <a:pos x="T0" y="T1"/>
                </a:cxn>
                <a:cxn ang="0">
                  <a:pos x="T2" y="T3"/>
                </a:cxn>
                <a:cxn ang="0">
                  <a:pos x="T4" y="T5"/>
                </a:cxn>
                <a:cxn ang="0">
                  <a:pos x="T6" y="T7"/>
                </a:cxn>
                <a:cxn ang="0">
                  <a:pos x="T8" y="T9"/>
                </a:cxn>
              </a:cxnLst>
              <a:rect l="0" t="0" r="r" b="b"/>
              <a:pathLst>
                <a:path w="3" h="16">
                  <a:moveTo>
                    <a:pt x="1" y="0"/>
                  </a:moveTo>
                  <a:lnTo>
                    <a:pt x="0" y="2"/>
                  </a:lnTo>
                  <a:lnTo>
                    <a:pt x="2" y="16"/>
                  </a:lnTo>
                  <a:lnTo>
                    <a:pt x="3" y="13"/>
                  </a:ln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7" name="Freeform 54"/>
            <p:cNvSpPr/>
            <p:nvPr/>
          </p:nvSpPr>
          <p:spPr bwMode="auto">
            <a:xfrm>
              <a:off x="1919288" y="2222500"/>
              <a:ext cx="6350" cy="1587"/>
            </a:xfrm>
            <a:custGeom>
              <a:avLst/>
              <a:gdLst>
                <a:gd name="T0" fmla="*/ 0 w 5"/>
                <a:gd name="T1" fmla="*/ 1 h 1"/>
                <a:gd name="T2" fmla="*/ 5 w 5"/>
                <a:gd name="T3" fmla="*/ 0 h 1"/>
                <a:gd name="T4" fmla="*/ 0 w 5"/>
                <a:gd name="T5" fmla="*/ 1 h 1"/>
              </a:gdLst>
              <a:ahLst/>
              <a:cxnLst>
                <a:cxn ang="0">
                  <a:pos x="T0" y="T1"/>
                </a:cxn>
                <a:cxn ang="0">
                  <a:pos x="T2" y="T3"/>
                </a:cxn>
                <a:cxn ang="0">
                  <a:pos x="T4" y="T5"/>
                </a:cxn>
              </a:cxnLst>
              <a:rect l="0" t="0" r="r" b="b"/>
              <a:pathLst>
                <a:path w="5" h="1">
                  <a:moveTo>
                    <a:pt x="0" y="1"/>
                  </a:moveTo>
                  <a:cubicBezTo>
                    <a:pt x="3" y="0"/>
                    <a:pt x="5" y="0"/>
                    <a:pt x="5" y="0"/>
                  </a:cubicBezTo>
                  <a:cubicBezTo>
                    <a:pt x="3" y="0"/>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8" name="Freeform 55"/>
            <p:cNvSpPr/>
            <p:nvPr/>
          </p:nvSpPr>
          <p:spPr bwMode="auto">
            <a:xfrm>
              <a:off x="1703388" y="2011363"/>
              <a:ext cx="612775" cy="241300"/>
            </a:xfrm>
            <a:custGeom>
              <a:avLst/>
              <a:gdLst>
                <a:gd name="T0" fmla="*/ 411 w 433"/>
                <a:gd name="T1" fmla="*/ 160 h 171"/>
                <a:gd name="T2" fmla="*/ 338 w 433"/>
                <a:gd name="T3" fmla="*/ 159 h 171"/>
                <a:gd name="T4" fmla="*/ 334 w 433"/>
                <a:gd name="T5" fmla="*/ 154 h 171"/>
                <a:gd name="T6" fmla="*/ 290 w 433"/>
                <a:gd name="T7" fmla="*/ 151 h 171"/>
                <a:gd name="T8" fmla="*/ 233 w 433"/>
                <a:gd name="T9" fmla="*/ 154 h 171"/>
                <a:gd name="T10" fmla="*/ 181 w 433"/>
                <a:gd name="T11" fmla="*/ 152 h 171"/>
                <a:gd name="T12" fmla="*/ 153 w 433"/>
                <a:gd name="T13" fmla="*/ 151 h 171"/>
                <a:gd name="T14" fmla="*/ 142 w 433"/>
                <a:gd name="T15" fmla="*/ 151 h 171"/>
                <a:gd name="T16" fmla="*/ 127 w 433"/>
                <a:gd name="T17" fmla="*/ 151 h 171"/>
                <a:gd name="T18" fmla="*/ 110 w 433"/>
                <a:gd name="T19" fmla="*/ 149 h 171"/>
                <a:gd name="T20" fmla="*/ 87 w 433"/>
                <a:gd name="T21" fmla="*/ 142 h 171"/>
                <a:gd name="T22" fmla="*/ 74 w 433"/>
                <a:gd name="T23" fmla="*/ 135 h 171"/>
                <a:gd name="T24" fmla="*/ 79 w 433"/>
                <a:gd name="T25" fmla="*/ 144 h 171"/>
                <a:gd name="T26" fmla="*/ 40 w 433"/>
                <a:gd name="T27" fmla="*/ 108 h 171"/>
                <a:gd name="T28" fmla="*/ 54 w 433"/>
                <a:gd name="T29" fmla="*/ 120 h 171"/>
                <a:gd name="T30" fmla="*/ 48 w 433"/>
                <a:gd name="T31" fmla="*/ 113 h 171"/>
                <a:gd name="T32" fmla="*/ 34 w 433"/>
                <a:gd name="T33" fmla="*/ 102 h 171"/>
                <a:gd name="T34" fmla="*/ 27 w 433"/>
                <a:gd name="T35" fmla="*/ 94 h 171"/>
                <a:gd name="T36" fmla="*/ 28 w 433"/>
                <a:gd name="T37" fmla="*/ 85 h 171"/>
                <a:gd name="T38" fmla="*/ 34 w 433"/>
                <a:gd name="T39" fmla="*/ 93 h 171"/>
                <a:gd name="T40" fmla="*/ 47 w 433"/>
                <a:gd name="T41" fmla="*/ 109 h 171"/>
                <a:gd name="T42" fmla="*/ 62 w 433"/>
                <a:gd name="T43" fmla="*/ 121 h 171"/>
                <a:gd name="T44" fmla="*/ 51 w 433"/>
                <a:gd name="T45" fmla="*/ 109 h 171"/>
                <a:gd name="T46" fmla="*/ 34 w 433"/>
                <a:gd name="T47" fmla="*/ 87 h 171"/>
                <a:gd name="T48" fmla="*/ 26 w 433"/>
                <a:gd name="T49" fmla="*/ 72 h 171"/>
                <a:gd name="T50" fmla="*/ 20 w 433"/>
                <a:gd name="T51" fmla="*/ 52 h 171"/>
                <a:gd name="T52" fmla="*/ 19 w 433"/>
                <a:gd name="T53" fmla="*/ 53 h 171"/>
                <a:gd name="T54" fmla="*/ 22 w 433"/>
                <a:gd name="T55" fmla="*/ 74 h 171"/>
                <a:gd name="T56" fmla="*/ 15 w 433"/>
                <a:gd name="T57" fmla="*/ 61 h 171"/>
                <a:gd name="T58" fmla="*/ 11 w 433"/>
                <a:gd name="T59" fmla="*/ 39 h 171"/>
                <a:gd name="T60" fmla="*/ 10 w 433"/>
                <a:gd name="T61" fmla="*/ 10 h 171"/>
                <a:gd name="T62" fmla="*/ 4 w 433"/>
                <a:gd name="T63" fmla="*/ 3 h 171"/>
                <a:gd name="T64" fmla="*/ 3 w 433"/>
                <a:gd name="T65" fmla="*/ 2 h 171"/>
                <a:gd name="T66" fmla="*/ 0 w 433"/>
                <a:gd name="T67" fmla="*/ 27 h 171"/>
                <a:gd name="T68" fmla="*/ 2 w 433"/>
                <a:gd name="T69" fmla="*/ 58 h 171"/>
                <a:gd name="T70" fmla="*/ 9 w 433"/>
                <a:gd name="T71" fmla="*/ 69 h 171"/>
                <a:gd name="T72" fmla="*/ 30 w 433"/>
                <a:gd name="T73" fmla="*/ 111 h 171"/>
                <a:gd name="T74" fmla="*/ 39 w 433"/>
                <a:gd name="T75" fmla="*/ 123 h 171"/>
                <a:gd name="T76" fmla="*/ 50 w 433"/>
                <a:gd name="T77" fmla="*/ 133 h 171"/>
                <a:gd name="T78" fmla="*/ 65 w 433"/>
                <a:gd name="T79" fmla="*/ 144 h 171"/>
                <a:gd name="T80" fmla="*/ 69 w 433"/>
                <a:gd name="T81" fmla="*/ 146 h 171"/>
                <a:gd name="T82" fmla="*/ 77 w 433"/>
                <a:gd name="T83" fmla="*/ 151 h 171"/>
                <a:gd name="T84" fmla="*/ 62 w 433"/>
                <a:gd name="T85" fmla="*/ 146 h 171"/>
                <a:gd name="T86" fmla="*/ 105 w 433"/>
                <a:gd name="T87" fmla="*/ 165 h 171"/>
                <a:gd name="T88" fmla="*/ 113 w 433"/>
                <a:gd name="T89" fmla="*/ 165 h 171"/>
                <a:gd name="T90" fmla="*/ 124 w 433"/>
                <a:gd name="T91" fmla="*/ 168 h 171"/>
                <a:gd name="T92" fmla="*/ 139 w 433"/>
                <a:gd name="T93" fmla="*/ 169 h 171"/>
                <a:gd name="T94" fmla="*/ 146 w 433"/>
                <a:gd name="T95" fmla="*/ 169 h 171"/>
                <a:gd name="T96" fmla="*/ 153 w 433"/>
                <a:gd name="T97" fmla="*/ 169 h 171"/>
                <a:gd name="T98" fmla="*/ 186 w 433"/>
                <a:gd name="T99" fmla="*/ 171 h 171"/>
                <a:gd name="T100" fmla="*/ 433 w 433"/>
                <a:gd name="T101" fmla="*/ 169 h 171"/>
                <a:gd name="T102" fmla="*/ 383 w 433"/>
                <a:gd name="T103" fmla="*/ 16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33" h="171">
                  <a:moveTo>
                    <a:pt x="383" y="160"/>
                  </a:moveTo>
                  <a:cubicBezTo>
                    <a:pt x="391" y="158"/>
                    <a:pt x="403" y="159"/>
                    <a:pt x="411" y="160"/>
                  </a:cubicBezTo>
                  <a:cubicBezTo>
                    <a:pt x="413" y="157"/>
                    <a:pt x="403" y="155"/>
                    <a:pt x="404" y="152"/>
                  </a:cubicBezTo>
                  <a:cubicBezTo>
                    <a:pt x="373" y="149"/>
                    <a:pt x="369" y="161"/>
                    <a:pt x="338" y="159"/>
                  </a:cubicBezTo>
                  <a:cubicBezTo>
                    <a:pt x="340" y="156"/>
                    <a:pt x="349" y="154"/>
                    <a:pt x="329" y="154"/>
                  </a:cubicBezTo>
                  <a:cubicBezTo>
                    <a:pt x="334" y="154"/>
                    <a:pt x="334" y="154"/>
                    <a:pt x="334" y="154"/>
                  </a:cubicBezTo>
                  <a:cubicBezTo>
                    <a:pt x="303" y="157"/>
                    <a:pt x="310" y="147"/>
                    <a:pt x="290" y="155"/>
                  </a:cubicBezTo>
                  <a:cubicBezTo>
                    <a:pt x="290" y="151"/>
                    <a:pt x="290" y="151"/>
                    <a:pt x="290" y="151"/>
                  </a:cubicBezTo>
                  <a:cubicBezTo>
                    <a:pt x="276" y="154"/>
                    <a:pt x="248" y="154"/>
                    <a:pt x="232" y="154"/>
                  </a:cubicBezTo>
                  <a:cubicBezTo>
                    <a:pt x="233" y="154"/>
                    <a:pt x="233" y="154"/>
                    <a:pt x="233" y="154"/>
                  </a:cubicBezTo>
                  <a:cubicBezTo>
                    <a:pt x="189" y="158"/>
                    <a:pt x="208" y="155"/>
                    <a:pt x="159" y="157"/>
                  </a:cubicBezTo>
                  <a:cubicBezTo>
                    <a:pt x="181" y="152"/>
                    <a:pt x="181" y="152"/>
                    <a:pt x="181" y="152"/>
                  </a:cubicBezTo>
                  <a:cubicBezTo>
                    <a:pt x="164" y="150"/>
                    <a:pt x="160" y="155"/>
                    <a:pt x="148" y="155"/>
                  </a:cubicBezTo>
                  <a:cubicBezTo>
                    <a:pt x="149" y="154"/>
                    <a:pt x="147" y="152"/>
                    <a:pt x="153" y="151"/>
                  </a:cubicBezTo>
                  <a:cubicBezTo>
                    <a:pt x="152" y="151"/>
                    <a:pt x="150" y="151"/>
                    <a:pt x="148" y="151"/>
                  </a:cubicBezTo>
                  <a:cubicBezTo>
                    <a:pt x="147" y="151"/>
                    <a:pt x="145" y="151"/>
                    <a:pt x="142" y="151"/>
                  </a:cubicBezTo>
                  <a:cubicBezTo>
                    <a:pt x="140" y="152"/>
                    <a:pt x="137" y="152"/>
                    <a:pt x="135" y="152"/>
                  </a:cubicBezTo>
                  <a:cubicBezTo>
                    <a:pt x="132" y="152"/>
                    <a:pt x="129" y="151"/>
                    <a:pt x="127" y="151"/>
                  </a:cubicBezTo>
                  <a:cubicBezTo>
                    <a:pt x="124" y="151"/>
                    <a:pt x="121" y="151"/>
                    <a:pt x="118" y="150"/>
                  </a:cubicBezTo>
                  <a:cubicBezTo>
                    <a:pt x="115" y="150"/>
                    <a:pt x="112" y="149"/>
                    <a:pt x="110" y="149"/>
                  </a:cubicBezTo>
                  <a:cubicBezTo>
                    <a:pt x="107" y="148"/>
                    <a:pt x="104" y="147"/>
                    <a:pt x="102" y="147"/>
                  </a:cubicBezTo>
                  <a:cubicBezTo>
                    <a:pt x="96" y="145"/>
                    <a:pt x="92" y="143"/>
                    <a:pt x="87" y="142"/>
                  </a:cubicBezTo>
                  <a:cubicBezTo>
                    <a:pt x="83" y="140"/>
                    <a:pt x="80" y="138"/>
                    <a:pt x="78" y="137"/>
                  </a:cubicBezTo>
                  <a:cubicBezTo>
                    <a:pt x="75" y="136"/>
                    <a:pt x="74" y="135"/>
                    <a:pt x="74" y="135"/>
                  </a:cubicBezTo>
                  <a:cubicBezTo>
                    <a:pt x="64" y="130"/>
                    <a:pt x="65" y="131"/>
                    <a:pt x="68" y="134"/>
                  </a:cubicBezTo>
                  <a:cubicBezTo>
                    <a:pt x="71" y="138"/>
                    <a:pt x="77" y="142"/>
                    <a:pt x="79" y="144"/>
                  </a:cubicBezTo>
                  <a:cubicBezTo>
                    <a:pt x="74" y="143"/>
                    <a:pt x="63" y="136"/>
                    <a:pt x="54" y="128"/>
                  </a:cubicBezTo>
                  <a:cubicBezTo>
                    <a:pt x="46" y="119"/>
                    <a:pt x="40" y="110"/>
                    <a:pt x="40" y="108"/>
                  </a:cubicBezTo>
                  <a:cubicBezTo>
                    <a:pt x="42" y="110"/>
                    <a:pt x="47" y="115"/>
                    <a:pt x="51" y="118"/>
                  </a:cubicBezTo>
                  <a:cubicBezTo>
                    <a:pt x="53" y="119"/>
                    <a:pt x="54" y="120"/>
                    <a:pt x="54" y="120"/>
                  </a:cubicBezTo>
                  <a:cubicBezTo>
                    <a:pt x="55" y="120"/>
                    <a:pt x="54" y="119"/>
                    <a:pt x="52" y="116"/>
                  </a:cubicBezTo>
                  <a:cubicBezTo>
                    <a:pt x="52" y="116"/>
                    <a:pt x="50" y="115"/>
                    <a:pt x="48" y="113"/>
                  </a:cubicBezTo>
                  <a:cubicBezTo>
                    <a:pt x="45" y="111"/>
                    <a:pt x="42" y="109"/>
                    <a:pt x="39" y="106"/>
                  </a:cubicBezTo>
                  <a:cubicBezTo>
                    <a:pt x="37" y="105"/>
                    <a:pt x="36" y="103"/>
                    <a:pt x="34" y="102"/>
                  </a:cubicBezTo>
                  <a:cubicBezTo>
                    <a:pt x="33" y="100"/>
                    <a:pt x="32" y="99"/>
                    <a:pt x="31" y="98"/>
                  </a:cubicBezTo>
                  <a:cubicBezTo>
                    <a:pt x="29" y="95"/>
                    <a:pt x="27" y="94"/>
                    <a:pt x="27" y="94"/>
                  </a:cubicBezTo>
                  <a:cubicBezTo>
                    <a:pt x="23" y="83"/>
                    <a:pt x="23" y="80"/>
                    <a:pt x="24" y="81"/>
                  </a:cubicBezTo>
                  <a:cubicBezTo>
                    <a:pt x="25" y="81"/>
                    <a:pt x="26" y="83"/>
                    <a:pt x="28" y="85"/>
                  </a:cubicBezTo>
                  <a:cubicBezTo>
                    <a:pt x="29" y="86"/>
                    <a:pt x="29" y="87"/>
                    <a:pt x="31" y="89"/>
                  </a:cubicBezTo>
                  <a:cubicBezTo>
                    <a:pt x="32" y="90"/>
                    <a:pt x="33" y="92"/>
                    <a:pt x="34" y="93"/>
                  </a:cubicBezTo>
                  <a:cubicBezTo>
                    <a:pt x="37" y="96"/>
                    <a:pt x="39" y="100"/>
                    <a:pt x="43" y="103"/>
                  </a:cubicBezTo>
                  <a:cubicBezTo>
                    <a:pt x="44" y="105"/>
                    <a:pt x="46" y="107"/>
                    <a:pt x="47" y="109"/>
                  </a:cubicBezTo>
                  <a:cubicBezTo>
                    <a:pt x="49" y="110"/>
                    <a:pt x="51" y="112"/>
                    <a:pt x="52" y="113"/>
                  </a:cubicBezTo>
                  <a:cubicBezTo>
                    <a:pt x="56" y="116"/>
                    <a:pt x="59" y="119"/>
                    <a:pt x="62" y="121"/>
                  </a:cubicBezTo>
                  <a:cubicBezTo>
                    <a:pt x="66" y="124"/>
                    <a:pt x="68" y="126"/>
                    <a:pt x="71" y="127"/>
                  </a:cubicBezTo>
                  <a:cubicBezTo>
                    <a:pt x="62" y="120"/>
                    <a:pt x="56" y="114"/>
                    <a:pt x="51" y="109"/>
                  </a:cubicBezTo>
                  <a:cubicBezTo>
                    <a:pt x="46" y="103"/>
                    <a:pt x="41" y="98"/>
                    <a:pt x="37" y="92"/>
                  </a:cubicBezTo>
                  <a:cubicBezTo>
                    <a:pt x="36" y="90"/>
                    <a:pt x="35" y="89"/>
                    <a:pt x="34" y="87"/>
                  </a:cubicBezTo>
                  <a:cubicBezTo>
                    <a:pt x="33" y="86"/>
                    <a:pt x="32" y="84"/>
                    <a:pt x="31" y="83"/>
                  </a:cubicBezTo>
                  <a:cubicBezTo>
                    <a:pt x="30" y="79"/>
                    <a:pt x="28" y="76"/>
                    <a:pt x="26" y="72"/>
                  </a:cubicBezTo>
                  <a:cubicBezTo>
                    <a:pt x="24" y="68"/>
                    <a:pt x="23" y="64"/>
                    <a:pt x="22" y="59"/>
                  </a:cubicBezTo>
                  <a:cubicBezTo>
                    <a:pt x="21" y="57"/>
                    <a:pt x="20" y="55"/>
                    <a:pt x="20" y="52"/>
                  </a:cubicBezTo>
                  <a:cubicBezTo>
                    <a:pt x="19" y="50"/>
                    <a:pt x="19" y="47"/>
                    <a:pt x="18" y="44"/>
                  </a:cubicBezTo>
                  <a:cubicBezTo>
                    <a:pt x="19" y="47"/>
                    <a:pt x="19" y="50"/>
                    <a:pt x="19" y="53"/>
                  </a:cubicBezTo>
                  <a:cubicBezTo>
                    <a:pt x="20" y="56"/>
                    <a:pt x="20" y="59"/>
                    <a:pt x="20" y="61"/>
                  </a:cubicBezTo>
                  <a:cubicBezTo>
                    <a:pt x="21" y="66"/>
                    <a:pt x="21" y="70"/>
                    <a:pt x="22" y="74"/>
                  </a:cubicBezTo>
                  <a:cubicBezTo>
                    <a:pt x="21" y="74"/>
                    <a:pt x="19" y="72"/>
                    <a:pt x="18" y="68"/>
                  </a:cubicBezTo>
                  <a:cubicBezTo>
                    <a:pt x="16" y="66"/>
                    <a:pt x="16" y="64"/>
                    <a:pt x="15" y="61"/>
                  </a:cubicBezTo>
                  <a:cubicBezTo>
                    <a:pt x="14" y="58"/>
                    <a:pt x="13" y="54"/>
                    <a:pt x="12" y="51"/>
                  </a:cubicBezTo>
                  <a:cubicBezTo>
                    <a:pt x="12" y="47"/>
                    <a:pt x="11" y="43"/>
                    <a:pt x="11" y="39"/>
                  </a:cubicBezTo>
                  <a:cubicBezTo>
                    <a:pt x="10" y="35"/>
                    <a:pt x="10" y="30"/>
                    <a:pt x="10" y="26"/>
                  </a:cubicBezTo>
                  <a:cubicBezTo>
                    <a:pt x="10" y="21"/>
                    <a:pt x="10" y="15"/>
                    <a:pt x="10" y="10"/>
                  </a:cubicBezTo>
                  <a:cubicBezTo>
                    <a:pt x="8" y="23"/>
                    <a:pt x="6" y="15"/>
                    <a:pt x="4" y="6"/>
                  </a:cubicBezTo>
                  <a:cubicBezTo>
                    <a:pt x="4" y="5"/>
                    <a:pt x="4" y="4"/>
                    <a:pt x="4" y="3"/>
                  </a:cubicBezTo>
                  <a:cubicBezTo>
                    <a:pt x="4" y="2"/>
                    <a:pt x="3" y="1"/>
                    <a:pt x="3" y="0"/>
                  </a:cubicBezTo>
                  <a:cubicBezTo>
                    <a:pt x="3" y="2"/>
                    <a:pt x="3" y="2"/>
                    <a:pt x="3" y="2"/>
                  </a:cubicBezTo>
                  <a:cubicBezTo>
                    <a:pt x="3" y="2"/>
                    <a:pt x="2" y="2"/>
                    <a:pt x="1" y="4"/>
                  </a:cubicBezTo>
                  <a:cubicBezTo>
                    <a:pt x="2" y="12"/>
                    <a:pt x="1" y="19"/>
                    <a:pt x="0" y="27"/>
                  </a:cubicBezTo>
                  <a:cubicBezTo>
                    <a:pt x="0" y="32"/>
                    <a:pt x="0" y="38"/>
                    <a:pt x="0" y="43"/>
                  </a:cubicBezTo>
                  <a:cubicBezTo>
                    <a:pt x="0" y="48"/>
                    <a:pt x="1" y="53"/>
                    <a:pt x="2" y="58"/>
                  </a:cubicBezTo>
                  <a:cubicBezTo>
                    <a:pt x="3" y="53"/>
                    <a:pt x="4" y="54"/>
                    <a:pt x="6" y="59"/>
                  </a:cubicBezTo>
                  <a:cubicBezTo>
                    <a:pt x="7" y="62"/>
                    <a:pt x="8" y="65"/>
                    <a:pt x="9" y="69"/>
                  </a:cubicBezTo>
                  <a:cubicBezTo>
                    <a:pt x="11" y="73"/>
                    <a:pt x="12" y="78"/>
                    <a:pt x="14" y="83"/>
                  </a:cubicBezTo>
                  <a:cubicBezTo>
                    <a:pt x="18" y="92"/>
                    <a:pt x="24" y="103"/>
                    <a:pt x="30" y="111"/>
                  </a:cubicBezTo>
                  <a:cubicBezTo>
                    <a:pt x="32" y="114"/>
                    <a:pt x="33" y="116"/>
                    <a:pt x="35" y="118"/>
                  </a:cubicBezTo>
                  <a:cubicBezTo>
                    <a:pt x="36" y="119"/>
                    <a:pt x="38" y="121"/>
                    <a:pt x="39" y="123"/>
                  </a:cubicBezTo>
                  <a:cubicBezTo>
                    <a:pt x="42" y="126"/>
                    <a:pt x="45" y="129"/>
                    <a:pt x="47" y="130"/>
                  </a:cubicBezTo>
                  <a:cubicBezTo>
                    <a:pt x="47" y="130"/>
                    <a:pt x="49" y="131"/>
                    <a:pt x="50" y="133"/>
                  </a:cubicBezTo>
                  <a:cubicBezTo>
                    <a:pt x="52" y="135"/>
                    <a:pt x="55" y="137"/>
                    <a:pt x="58" y="139"/>
                  </a:cubicBezTo>
                  <a:cubicBezTo>
                    <a:pt x="60" y="141"/>
                    <a:pt x="63" y="143"/>
                    <a:pt x="65" y="144"/>
                  </a:cubicBezTo>
                  <a:cubicBezTo>
                    <a:pt x="66" y="145"/>
                    <a:pt x="67" y="145"/>
                    <a:pt x="68" y="146"/>
                  </a:cubicBezTo>
                  <a:cubicBezTo>
                    <a:pt x="68" y="146"/>
                    <a:pt x="69" y="146"/>
                    <a:pt x="69" y="146"/>
                  </a:cubicBezTo>
                  <a:cubicBezTo>
                    <a:pt x="69" y="146"/>
                    <a:pt x="71" y="148"/>
                    <a:pt x="73" y="149"/>
                  </a:cubicBezTo>
                  <a:cubicBezTo>
                    <a:pt x="75" y="150"/>
                    <a:pt x="77" y="151"/>
                    <a:pt x="77" y="151"/>
                  </a:cubicBezTo>
                  <a:cubicBezTo>
                    <a:pt x="78" y="152"/>
                    <a:pt x="77" y="153"/>
                    <a:pt x="75" y="152"/>
                  </a:cubicBezTo>
                  <a:cubicBezTo>
                    <a:pt x="73" y="151"/>
                    <a:pt x="68" y="150"/>
                    <a:pt x="62" y="146"/>
                  </a:cubicBezTo>
                  <a:cubicBezTo>
                    <a:pt x="67" y="149"/>
                    <a:pt x="79" y="156"/>
                    <a:pt x="90" y="160"/>
                  </a:cubicBezTo>
                  <a:cubicBezTo>
                    <a:pt x="96" y="162"/>
                    <a:pt x="101" y="164"/>
                    <a:pt x="105" y="165"/>
                  </a:cubicBezTo>
                  <a:cubicBezTo>
                    <a:pt x="108" y="165"/>
                    <a:pt x="110" y="165"/>
                    <a:pt x="109" y="164"/>
                  </a:cubicBezTo>
                  <a:cubicBezTo>
                    <a:pt x="109" y="164"/>
                    <a:pt x="111" y="165"/>
                    <a:pt x="113" y="165"/>
                  </a:cubicBezTo>
                  <a:cubicBezTo>
                    <a:pt x="115" y="166"/>
                    <a:pt x="116" y="166"/>
                    <a:pt x="118" y="167"/>
                  </a:cubicBezTo>
                  <a:cubicBezTo>
                    <a:pt x="120" y="167"/>
                    <a:pt x="122" y="167"/>
                    <a:pt x="124" y="168"/>
                  </a:cubicBezTo>
                  <a:cubicBezTo>
                    <a:pt x="126" y="168"/>
                    <a:pt x="129" y="168"/>
                    <a:pt x="131" y="169"/>
                  </a:cubicBezTo>
                  <a:cubicBezTo>
                    <a:pt x="134" y="169"/>
                    <a:pt x="137" y="169"/>
                    <a:pt x="139" y="169"/>
                  </a:cubicBezTo>
                  <a:cubicBezTo>
                    <a:pt x="141" y="169"/>
                    <a:pt x="142" y="169"/>
                    <a:pt x="144" y="169"/>
                  </a:cubicBezTo>
                  <a:cubicBezTo>
                    <a:pt x="146" y="169"/>
                    <a:pt x="146" y="169"/>
                    <a:pt x="146" y="169"/>
                  </a:cubicBezTo>
                  <a:cubicBezTo>
                    <a:pt x="147" y="169"/>
                    <a:pt x="147" y="169"/>
                    <a:pt x="147" y="169"/>
                  </a:cubicBezTo>
                  <a:cubicBezTo>
                    <a:pt x="149" y="169"/>
                    <a:pt x="151" y="169"/>
                    <a:pt x="153" y="169"/>
                  </a:cubicBezTo>
                  <a:cubicBezTo>
                    <a:pt x="167" y="169"/>
                    <a:pt x="181" y="169"/>
                    <a:pt x="181" y="169"/>
                  </a:cubicBezTo>
                  <a:cubicBezTo>
                    <a:pt x="183" y="170"/>
                    <a:pt x="184" y="170"/>
                    <a:pt x="186" y="171"/>
                  </a:cubicBezTo>
                  <a:cubicBezTo>
                    <a:pt x="188" y="170"/>
                    <a:pt x="188" y="170"/>
                    <a:pt x="188" y="169"/>
                  </a:cubicBezTo>
                  <a:cubicBezTo>
                    <a:pt x="433" y="169"/>
                    <a:pt x="433" y="169"/>
                    <a:pt x="433" y="169"/>
                  </a:cubicBezTo>
                  <a:cubicBezTo>
                    <a:pt x="421" y="168"/>
                    <a:pt x="410" y="167"/>
                    <a:pt x="398" y="166"/>
                  </a:cubicBezTo>
                  <a:cubicBezTo>
                    <a:pt x="416" y="161"/>
                    <a:pt x="377" y="165"/>
                    <a:pt x="383" y="1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9" name="Freeform 56"/>
            <p:cNvSpPr/>
            <p:nvPr/>
          </p:nvSpPr>
          <p:spPr bwMode="auto">
            <a:xfrm>
              <a:off x="1727201" y="2049463"/>
              <a:ext cx="1588" cy="23812"/>
            </a:xfrm>
            <a:custGeom>
              <a:avLst/>
              <a:gdLst>
                <a:gd name="T0" fmla="*/ 1 w 1"/>
                <a:gd name="T1" fmla="*/ 17 h 17"/>
                <a:gd name="T2" fmla="*/ 0 w 1"/>
                <a:gd name="T3" fmla="*/ 0 h 17"/>
                <a:gd name="T4" fmla="*/ 1 w 1"/>
                <a:gd name="T5" fmla="*/ 17 h 17"/>
              </a:gdLst>
              <a:ahLst/>
              <a:cxnLst>
                <a:cxn ang="0">
                  <a:pos x="T0" y="T1"/>
                </a:cxn>
                <a:cxn ang="0">
                  <a:pos x="T2" y="T3"/>
                </a:cxn>
                <a:cxn ang="0">
                  <a:pos x="T4" y="T5"/>
                </a:cxn>
              </a:cxnLst>
              <a:rect l="0" t="0" r="r" b="b"/>
              <a:pathLst>
                <a:path w="1" h="17">
                  <a:moveTo>
                    <a:pt x="1" y="17"/>
                  </a:moveTo>
                  <a:cubicBezTo>
                    <a:pt x="1" y="12"/>
                    <a:pt x="1" y="7"/>
                    <a:pt x="0" y="0"/>
                  </a:cubicBezTo>
                  <a:cubicBezTo>
                    <a:pt x="0" y="6"/>
                    <a:pt x="0" y="12"/>
                    <a:pt x="1"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0" name="Freeform 57"/>
            <p:cNvSpPr/>
            <p:nvPr/>
          </p:nvSpPr>
          <p:spPr bwMode="auto">
            <a:xfrm>
              <a:off x="2316163" y="2249488"/>
              <a:ext cx="23813" cy="0"/>
            </a:xfrm>
            <a:custGeom>
              <a:avLst/>
              <a:gdLst>
                <a:gd name="T0" fmla="*/ 17 w 17"/>
                <a:gd name="T1" fmla="*/ 0 w 17"/>
                <a:gd name="T2" fmla="*/ 17 w 17"/>
              </a:gdLst>
              <a:ahLst/>
              <a:cxnLst>
                <a:cxn ang="0">
                  <a:pos x="T0" y="0"/>
                </a:cxn>
                <a:cxn ang="0">
                  <a:pos x="T1" y="0"/>
                </a:cxn>
                <a:cxn ang="0">
                  <a:pos x="T2" y="0"/>
                </a:cxn>
              </a:cxnLst>
              <a:rect l="0" t="0" r="r" b="b"/>
              <a:pathLst>
                <a:path w="17">
                  <a:moveTo>
                    <a:pt x="17" y="0"/>
                  </a:moveTo>
                  <a:cubicBezTo>
                    <a:pt x="0" y="0"/>
                    <a:pt x="0" y="0"/>
                    <a:pt x="0" y="0"/>
                  </a:cubicBezTo>
                  <a:cubicBezTo>
                    <a:pt x="5" y="0"/>
                    <a:pt x="11" y="0"/>
                    <a:pt x="1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1" name="Freeform 58"/>
            <p:cNvSpPr/>
            <p:nvPr/>
          </p:nvSpPr>
          <p:spPr bwMode="auto">
            <a:xfrm>
              <a:off x="1706563" y="1928813"/>
              <a:ext cx="7938" cy="57150"/>
            </a:xfrm>
            <a:custGeom>
              <a:avLst/>
              <a:gdLst>
                <a:gd name="T0" fmla="*/ 5 w 5"/>
                <a:gd name="T1" fmla="*/ 40 h 41"/>
                <a:gd name="T2" fmla="*/ 5 w 5"/>
                <a:gd name="T3" fmla="*/ 9 h 41"/>
                <a:gd name="T4" fmla="*/ 0 w 5"/>
                <a:gd name="T5" fmla="*/ 0 h 41"/>
                <a:gd name="T6" fmla="*/ 0 w 5"/>
                <a:gd name="T7" fmla="*/ 37 h 41"/>
                <a:gd name="T8" fmla="*/ 5 w 5"/>
                <a:gd name="T9" fmla="*/ 40 h 41"/>
              </a:gdLst>
              <a:ahLst/>
              <a:cxnLst>
                <a:cxn ang="0">
                  <a:pos x="T0" y="T1"/>
                </a:cxn>
                <a:cxn ang="0">
                  <a:pos x="T2" y="T3"/>
                </a:cxn>
                <a:cxn ang="0">
                  <a:pos x="T4" y="T5"/>
                </a:cxn>
                <a:cxn ang="0">
                  <a:pos x="T6" y="T7"/>
                </a:cxn>
                <a:cxn ang="0">
                  <a:pos x="T8" y="T9"/>
                </a:cxn>
              </a:cxnLst>
              <a:rect l="0" t="0" r="r" b="b"/>
              <a:pathLst>
                <a:path w="5" h="41">
                  <a:moveTo>
                    <a:pt x="5" y="40"/>
                  </a:moveTo>
                  <a:cubicBezTo>
                    <a:pt x="5" y="9"/>
                    <a:pt x="5" y="9"/>
                    <a:pt x="5" y="9"/>
                  </a:cubicBezTo>
                  <a:cubicBezTo>
                    <a:pt x="2" y="20"/>
                    <a:pt x="2" y="2"/>
                    <a:pt x="0" y="0"/>
                  </a:cubicBezTo>
                  <a:cubicBezTo>
                    <a:pt x="0" y="37"/>
                    <a:pt x="0" y="37"/>
                    <a:pt x="0" y="37"/>
                  </a:cubicBezTo>
                  <a:cubicBezTo>
                    <a:pt x="2" y="37"/>
                    <a:pt x="4" y="41"/>
                    <a:pt x="5"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2" name="Freeform 59"/>
            <p:cNvSpPr/>
            <p:nvPr/>
          </p:nvSpPr>
          <p:spPr bwMode="auto">
            <a:xfrm>
              <a:off x="1703388" y="1981200"/>
              <a:ext cx="3175" cy="30162"/>
            </a:xfrm>
            <a:custGeom>
              <a:avLst/>
              <a:gdLst>
                <a:gd name="T0" fmla="*/ 0 w 3"/>
                <a:gd name="T1" fmla="*/ 11 h 21"/>
                <a:gd name="T2" fmla="*/ 3 w 3"/>
                <a:gd name="T3" fmla="*/ 21 h 21"/>
                <a:gd name="T4" fmla="*/ 3 w 3"/>
                <a:gd name="T5" fmla="*/ 0 h 21"/>
                <a:gd name="T6" fmla="*/ 0 w 3"/>
                <a:gd name="T7" fmla="*/ 11 h 21"/>
              </a:gdLst>
              <a:ahLst/>
              <a:cxnLst>
                <a:cxn ang="0">
                  <a:pos x="T0" y="T1"/>
                </a:cxn>
                <a:cxn ang="0">
                  <a:pos x="T2" y="T3"/>
                </a:cxn>
                <a:cxn ang="0">
                  <a:pos x="T4" y="T5"/>
                </a:cxn>
                <a:cxn ang="0">
                  <a:pos x="T6" y="T7"/>
                </a:cxn>
              </a:cxnLst>
              <a:rect l="0" t="0" r="r" b="b"/>
              <a:pathLst>
                <a:path w="3" h="21">
                  <a:moveTo>
                    <a:pt x="0" y="11"/>
                  </a:moveTo>
                  <a:cubicBezTo>
                    <a:pt x="1" y="12"/>
                    <a:pt x="2" y="16"/>
                    <a:pt x="3" y="21"/>
                  </a:cubicBezTo>
                  <a:cubicBezTo>
                    <a:pt x="3" y="0"/>
                    <a:pt x="3" y="0"/>
                    <a:pt x="3" y="0"/>
                  </a:cubicBezTo>
                  <a:cubicBezTo>
                    <a:pt x="2" y="0"/>
                    <a:pt x="1" y="3"/>
                    <a:pt x="0"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3" name="Freeform 60"/>
            <p:cNvSpPr/>
            <p:nvPr/>
          </p:nvSpPr>
          <p:spPr bwMode="auto">
            <a:xfrm>
              <a:off x="2519363" y="2225675"/>
              <a:ext cx="11113" cy="0"/>
            </a:xfrm>
            <a:custGeom>
              <a:avLst/>
              <a:gdLst>
                <a:gd name="T0" fmla="*/ 0 w 8"/>
                <a:gd name="T1" fmla="*/ 8 w 8"/>
                <a:gd name="T2" fmla="*/ 0 w 8"/>
              </a:gdLst>
              <a:ahLst/>
              <a:cxnLst>
                <a:cxn ang="0">
                  <a:pos x="T0" y="0"/>
                </a:cxn>
                <a:cxn ang="0">
                  <a:pos x="T1" y="0"/>
                </a:cxn>
                <a:cxn ang="0">
                  <a:pos x="T2" y="0"/>
                </a:cxn>
              </a:cxnLst>
              <a:rect l="0" t="0" r="r" b="b"/>
              <a:pathLst>
                <a:path w="8">
                  <a:moveTo>
                    <a:pt x="0" y="0"/>
                  </a:moveTo>
                  <a:cubicBezTo>
                    <a:pt x="3" y="0"/>
                    <a:pt x="5" y="0"/>
                    <a:pt x="8" y="0"/>
                  </a:cubicBezTo>
                  <a:cubicBezTo>
                    <a:pt x="4" y="0"/>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4" name="Freeform 61"/>
            <p:cNvSpPr/>
            <p:nvPr/>
          </p:nvSpPr>
          <p:spPr bwMode="auto">
            <a:xfrm>
              <a:off x="2279651" y="2224088"/>
              <a:ext cx="404813" cy="22225"/>
            </a:xfrm>
            <a:custGeom>
              <a:avLst/>
              <a:gdLst>
                <a:gd name="T0" fmla="*/ 266 w 286"/>
                <a:gd name="T1" fmla="*/ 4 h 16"/>
                <a:gd name="T2" fmla="*/ 195 w 286"/>
                <a:gd name="T3" fmla="*/ 5 h 16"/>
                <a:gd name="T4" fmla="*/ 192 w 286"/>
                <a:gd name="T5" fmla="*/ 3 h 16"/>
                <a:gd name="T6" fmla="*/ 176 w 286"/>
                <a:gd name="T7" fmla="*/ 8 h 16"/>
                <a:gd name="T8" fmla="*/ 191 w 286"/>
                <a:gd name="T9" fmla="*/ 10 h 16"/>
                <a:gd name="T10" fmla="*/ 113 w 286"/>
                <a:gd name="T11" fmla="*/ 10 h 16"/>
                <a:gd name="T12" fmla="*/ 169 w 286"/>
                <a:gd name="T13" fmla="*/ 6 h 16"/>
                <a:gd name="T14" fmla="*/ 169 w 286"/>
                <a:gd name="T15" fmla="*/ 1 h 16"/>
                <a:gd name="T16" fmla="*/ 26 w 286"/>
                <a:gd name="T17" fmla="*/ 5 h 16"/>
                <a:gd name="T18" fmla="*/ 13 w 286"/>
                <a:gd name="T19" fmla="*/ 15 h 16"/>
                <a:gd name="T20" fmla="*/ 34 w 286"/>
                <a:gd name="T21" fmla="*/ 13 h 16"/>
                <a:gd name="T22" fmla="*/ 32 w 286"/>
                <a:gd name="T23" fmla="*/ 15 h 16"/>
                <a:gd name="T24" fmla="*/ 59 w 286"/>
                <a:gd name="T25" fmla="*/ 14 h 16"/>
                <a:gd name="T26" fmla="*/ 50 w 286"/>
                <a:gd name="T27" fmla="*/ 8 h 16"/>
                <a:gd name="T28" fmla="*/ 87 w 286"/>
                <a:gd name="T29" fmla="*/ 16 h 16"/>
                <a:gd name="T30" fmla="*/ 127 w 286"/>
                <a:gd name="T31" fmla="*/ 15 h 16"/>
                <a:gd name="T32" fmla="*/ 124 w 286"/>
                <a:gd name="T33" fmla="*/ 16 h 16"/>
                <a:gd name="T34" fmla="*/ 129 w 286"/>
                <a:gd name="T35" fmla="*/ 15 h 16"/>
                <a:gd name="T36" fmla="*/ 262 w 286"/>
                <a:gd name="T37" fmla="*/ 13 h 16"/>
                <a:gd name="T38" fmla="*/ 266 w 286"/>
                <a:gd name="T39"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6" h="16">
                  <a:moveTo>
                    <a:pt x="266" y="4"/>
                  </a:moveTo>
                  <a:cubicBezTo>
                    <a:pt x="240" y="4"/>
                    <a:pt x="202" y="1"/>
                    <a:pt x="195" y="5"/>
                  </a:cubicBezTo>
                  <a:cubicBezTo>
                    <a:pt x="196" y="5"/>
                    <a:pt x="196" y="4"/>
                    <a:pt x="192" y="3"/>
                  </a:cubicBezTo>
                  <a:cubicBezTo>
                    <a:pt x="176" y="8"/>
                    <a:pt x="176" y="8"/>
                    <a:pt x="176" y="8"/>
                  </a:cubicBezTo>
                  <a:cubicBezTo>
                    <a:pt x="191" y="10"/>
                    <a:pt x="191" y="10"/>
                    <a:pt x="191" y="10"/>
                  </a:cubicBezTo>
                  <a:cubicBezTo>
                    <a:pt x="175" y="14"/>
                    <a:pt x="122" y="13"/>
                    <a:pt x="113" y="10"/>
                  </a:cubicBezTo>
                  <a:cubicBezTo>
                    <a:pt x="143" y="9"/>
                    <a:pt x="128" y="3"/>
                    <a:pt x="169" y="6"/>
                  </a:cubicBezTo>
                  <a:cubicBezTo>
                    <a:pt x="167" y="5"/>
                    <a:pt x="160" y="2"/>
                    <a:pt x="169" y="1"/>
                  </a:cubicBezTo>
                  <a:cubicBezTo>
                    <a:pt x="120" y="3"/>
                    <a:pt x="77" y="0"/>
                    <a:pt x="26" y="5"/>
                  </a:cubicBezTo>
                  <a:cubicBezTo>
                    <a:pt x="66" y="10"/>
                    <a:pt x="0" y="9"/>
                    <a:pt x="13" y="15"/>
                  </a:cubicBezTo>
                  <a:cubicBezTo>
                    <a:pt x="34" y="13"/>
                    <a:pt x="34" y="13"/>
                    <a:pt x="34" y="13"/>
                  </a:cubicBezTo>
                  <a:cubicBezTo>
                    <a:pt x="32" y="15"/>
                    <a:pt x="32" y="15"/>
                    <a:pt x="32" y="15"/>
                  </a:cubicBezTo>
                  <a:cubicBezTo>
                    <a:pt x="59" y="14"/>
                    <a:pt x="59" y="14"/>
                    <a:pt x="59" y="14"/>
                  </a:cubicBezTo>
                  <a:cubicBezTo>
                    <a:pt x="53" y="12"/>
                    <a:pt x="49" y="11"/>
                    <a:pt x="50" y="8"/>
                  </a:cubicBezTo>
                  <a:cubicBezTo>
                    <a:pt x="86" y="10"/>
                    <a:pt x="62" y="12"/>
                    <a:pt x="87" y="16"/>
                  </a:cubicBezTo>
                  <a:cubicBezTo>
                    <a:pt x="127" y="15"/>
                    <a:pt x="127" y="15"/>
                    <a:pt x="127" y="15"/>
                  </a:cubicBezTo>
                  <a:cubicBezTo>
                    <a:pt x="124" y="16"/>
                    <a:pt x="124" y="16"/>
                    <a:pt x="124" y="16"/>
                  </a:cubicBezTo>
                  <a:cubicBezTo>
                    <a:pt x="127" y="16"/>
                    <a:pt x="128" y="16"/>
                    <a:pt x="129" y="15"/>
                  </a:cubicBezTo>
                  <a:cubicBezTo>
                    <a:pt x="262" y="13"/>
                    <a:pt x="262" y="13"/>
                    <a:pt x="262" y="13"/>
                  </a:cubicBezTo>
                  <a:cubicBezTo>
                    <a:pt x="286" y="11"/>
                    <a:pt x="249" y="8"/>
                    <a:pt x="266"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5" name="Freeform 62"/>
            <p:cNvSpPr/>
            <p:nvPr/>
          </p:nvSpPr>
          <p:spPr bwMode="auto">
            <a:xfrm>
              <a:off x="3008313" y="2227263"/>
              <a:ext cx="1588" cy="1587"/>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1" y="1"/>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6" name="Freeform 63"/>
            <p:cNvSpPr/>
            <p:nvPr/>
          </p:nvSpPr>
          <p:spPr bwMode="auto">
            <a:xfrm>
              <a:off x="2952751" y="2227263"/>
              <a:ext cx="55563" cy="6350"/>
            </a:xfrm>
            <a:custGeom>
              <a:avLst/>
              <a:gdLst>
                <a:gd name="T0" fmla="*/ 18 w 40"/>
                <a:gd name="T1" fmla="*/ 2 h 5"/>
                <a:gd name="T2" fmla="*/ 24 w 40"/>
                <a:gd name="T3" fmla="*/ 0 h 5"/>
                <a:gd name="T4" fmla="*/ 0 w 40"/>
                <a:gd name="T5" fmla="*/ 5 h 5"/>
                <a:gd name="T6" fmla="*/ 37 w 40"/>
                <a:gd name="T7" fmla="*/ 5 h 5"/>
                <a:gd name="T8" fmla="*/ 40 w 40"/>
                <a:gd name="T9" fmla="*/ 1 h 5"/>
                <a:gd name="T10" fmla="*/ 18 w 40"/>
                <a:gd name="T11" fmla="*/ 2 h 5"/>
              </a:gdLst>
              <a:ahLst/>
              <a:cxnLst>
                <a:cxn ang="0">
                  <a:pos x="T0" y="T1"/>
                </a:cxn>
                <a:cxn ang="0">
                  <a:pos x="T2" y="T3"/>
                </a:cxn>
                <a:cxn ang="0">
                  <a:pos x="T4" y="T5"/>
                </a:cxn>
                <a:cxn ang="0">
                  <a:pos x="T6" y="T7"/>
                </a:cxn>
                <a:cxn ang="0">
                  <a:pos x="T8" y="T9"/>
                </a:cxn>
                <a:cxn ang="0">
                  <a:pos x="T10" y="T11"/>
                </a:cxn>
              </a:cxnLst>
              <a:rect l="0" t="0" r="r" b="b"/>
              <a:pathLst>
                <a:path w="40" h="5">
                  <a:moveTo>
                    <a:pt x="18" y="2"/>
                  </a:moveTo>
                  <a:cubicBezTo>
                    <a:pt x="24" y="0"/>
                    <a:pt x="24" y="0"/>
                    <a:pt x="24" y="0"/>
                  </a:cubicBezTo>
                  <a:cubicBezTo>
                    <a:pt x="0" y="5"/>
                    <a:pt x="0" y="5"/>
                    <a:pt x="0" y="5"/>
                  </a:cubicBezTo>
                  <a:cubicBezTo>
                    <a:pt x="37" y="5"/>
                    <a:pt x="37" y="5"/>
                    <a:pt x="37" y="5"/>
                  </a:cubicBezTo>
                  <a:cubicBezTo>
                    <a:pt x="40" y="1"/>
                    <a:pt x="40" y="1"/>
                    <a:pt x="40" y="1"/>
                  </a:cubicBezTo>
                  <a:cubicBezTo>
                    <a:pt x="36" y="2"/>
                    <a:pt x="23" y="4"/>
                    <a:pt x="18"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7" name="Freeform 64"/>
            <p:cNvSpPr/>
            <p:nvPr/>
          </p:nvSpPr>
          <p:spPr bwMode="auto">
            <a:xfrm>
              <a:off x="2913063" y="2222500"/>
              <a:ext cx="39688" cy="17462"/>
            </a:xfrm>
            <a:custGeom>
              <a:avLst/>
              <a:gdLst>
                <a:gd name="T0" fmla="*/ 29 w 29"/>
                <a:gd name="T1" fmla="*/ 3 h 12"/>
                <a:gd name="T2" fmla="*/ 2 w 29"/>
                <a:gd name="T3" fmla="*/ 3 h 12"/>
                <a:gd name="T4" fmla="*/ 0 w 29"/>
                <a:gd name="T5" fmla="*/ 12 h 12"/>
                <a:gd name="T6" fmla="*/ 8 w 29"/>
                <a:gd name="T7" fmla="*/ 3 h 12"/>
                <a:gd name="T8" fmla="*/ 29 w 29"/>
                <a:gd name="T9" fmla="*/ 3 h 12"/>
              </a:gdLst>
              <a:ahLst/>
              <a:cxnLst>
                <a:cxn ang="0">
                  <a:pos x="T0" y="T1"/>
                </a:cxn>
                <a:cxn ang="0">
                  <a:pos x="T2" y="T3"/>
                </a:cxn>
                <a:cxn ang="0">
                  <a:pos x="T4" y="T5"/>
                </a:cxn>
                <a:cxn ang="0">
                  <a:pos x="T6" y="T7"/>
                </a:cxn>
                <a:cxn ang="0">
                  <a:pos x="T8" y="T9"/>
                </a:cxn>
              </a:cxnLst>
              <a:rect l="0" t="0" r="r" b="b"/>
              <a:pathLst>
                <a:path w="29" h="12">
                  <a:moveTo>
                    <a:pt x="29" y="3"/>
                  </a:moveTo>
                  <a:cubicBezTo>
                    <a:pt x="29" y="0"/>
                    <a:pt x="7" y="2"/>
                    <a:pt x="2" y="3"/>
                  </a:cubicBezTo>
                  <a:cubicBezTo>
                    <a:pt x="0" y="12"/>
                    <a:pt x="0" y="12"/>
                    <a:pt x="0" y="12"/>
                  </a:cubicBezTo>
                  <a:cubicBezTo>
                    <a:pt x="19" y="10"/>
                    <a:pt x="18" y="5"/>
                    <a:pt x="8" y="3"/>
                  </a:cubicBezTo>
                  <a:cubicBezTo>
                    <a:pt x="26" y="1"/>
                    <a:pt x="17" y="8"/>
                    <a:pt x="29"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8" name="Freeform 65"/>
            <p:cNvSpPr/>
            <p:nvPr/>
          </p:nvSpPr>
          <p:spPr bwMode="auto">
            <a:xfrm>
              <a:off x="2701926" y="2232025"/>
              <a:ext cx="19050" cy="3175"/>
            </a:xfrm>
            <a:custGeom>
              <a:avLst/>
              <a:gdLst>
                <a:gd name="T0" fmla="*/ 7 w 12"/>
                <a:gd name="T1" fmla="*/ 2 h 2"/>
                <a:gd name="T2" fmla="*/ 12 w 12"/>
                <a:gd name="T3" fmla="*/ 0 h 2"/>
                <a:gd name="T4" fmla="*/ 0 w 12"/>
                <a:gd name="T5" fmla="*/ 0 h 2"/>
                <a:gd name="T6" fmla="*/ 7 w 12"/>
                <a:gd name="T7" fmla="*/ 2 h 2"/>
              </a:gdLst>
              <a:ahLst/>
              <a:cxnLst>
                <a:cxn ang="0">
                  <a:pos x="T0" y="T1"/>
                </a:cxn>
                <a:cxn ang="0">
                  <a:pos x="T2" y="T3"/>
                </a:cxn>
                <a:cxn ang="0">
                  <a:pos x="T4" y="T5"/>
                </a:cxn>
                <a:cxn ang="0">
                  <a:pos x="T6" y="T7"/>
                </a:cxn>
              </a:cxnLst>
              <a:rect l="0" t="0" r="r" b="b"/>
              <a:pathLst>
                <a:path w="12" h="2">
                  <a:moveTo>
                    <a:pt x="7" y="2"/>
                  </a:moveTo>
                  <a:lnTo>
                    <a:pt x="12" y="0"/>
                  </a:lnTo>
                  <a:lnTo>
                    <a:pt x="0" y="0"/>
                  </a:lnTo>
                  <a:lnTo>
                    <a:pt x="7"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9" name="Freeform 66"/>
            <p:cNvSpPr/>
            <p:nvPr/>
          </p:nvSpPr>
          <p:spPr bwMode="auto">
            <a:xfrm>
              <a:off x="2720976" y="2228850"/>
              <a:ext cx="19050" cy="4762"/>
            </a:xfrm>
            <a:custGeom>
              <a:avLst/>
              <a:gdLst>
                <a:gd name="T0" fmla="*/ 9 w 13"/>
                <a:gd name="T1" fmla="*/ 0 h 4"/>
                <a:gd name="T2" fmla="*/ 0 w 13"/>
                <a:gd name="T3" fmla="*/ 3 h 4"/>
                <a:gd name="T4" fmla="*/ 13 w 13"/>
                <a:gd name="T5" fmla="*/ 4 h 4"/>
                <a:gd name="T6" fmla="*/ 9 w 13"/>
                <a:gd name="T7" fmla="*/ 0 h 4"/>
              </a:gdLst>
              <a:ahLst/>
              <a:cxnLst>
                <a:cxn ang="0">
                  <a:pos x="T0" y="T1"/>
                </a:cxn>
                <a:cxn ang="0">
                  <a:pos x="T2" y="T3"/>
                </a:cxn>
                <a:cxn ang="0">
                  <a:pos x="T4" y="T5"/>
                </a:cxn>
                <a:cxn ang="0">
                  <a:pos x="T6" y="T7"/>
                </a:cxn>
              </a:cxnLst>
              <a:rect l="0" t="0" r="r" b="b"/>
              <a:pathLst>
                <a:path w="13" h="4">
                  <a:moveTo>
                    <a:pt x="9" y="0"/>
                  </a:moveTo>
                  <a:cubicBezTo>
                    <a:pt x="0" y="3"/>
                    <a:pt x="0" y="3"/>
                    <a:pt x="0" y="3"/>
                  </a:cubicBezTo>
                  <a:cubicBezTo>
                    <a:pt x="13" y="4"/>
                    <a:pt x="13" y="4"/>
                    <a:pt x="13" y="4"/>
                  </a:cubicBezTo>
                  <a:cubicBezTo>
                    <a:pt x="12" y="3"/>
                    <a:pt x="11" y="1"/>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70" name="Freeform 67"/>
            <p:cNvSpPr/>
            <p:nvPr/>
          </p:nvSpPr>
          <p:spPr bwMode="auto">
            <a:xfrm>
              <a:off x="2787651" y="2235200"/>
              <a:ext cx="26988" cy="1587"/>
            </a:xfrm>
            <a:custGeom>
              <a:avLst/>
              <a:gdLst>
                <a:gd name="T0" fmla="*/ 19 w 19"/>
                <a:gd name="T1" fmla="*/ 1 h 1"/>
                <a:gd name="T2" fmla="*/ 0 w 19"/>
                <a:gd name="T3" fmla="*/ 0 h 1"/>
                <a:gd name="T4" fmla="*/ 19 w 19"/>
                <a:gd name="T5" fmla="*/ 1 h 1"/>
              </a:gdLst>
              <a:ahLst/>
              <a:cxnLst>
                <a:cxn ang="0">
                  <a:pos x="T0" y="T1"/>
                </a:cxn>
                <a:cxn ang="0">
                  <a:pos x="T2" y="T3"/>
                </a:cxn>
                <a:cxn ang="0">
                  <a:pos x="T4" y="T5"/>
                </a:cxn>
              </a:cxnLst>
              <a:rect l="0" t="0" r="r" b="b"/>
              <a:pathLst>
                <a:path w="19" h="1">
                  <a:moveTo>
                    <a:pt x="19" y="1"/>
                  </a:moveTo>
                  <a:cubicBezTo>
                    <a:pt x="0" y="0"/>
                    <a:pt x="0" y="0"/>
                    <a:pt x="0" y="0"/>
                  </a:cubicBezTo>
                  <a:cubicBezTo>
                    <a:pt x="6" y="1"/>
                    <a:pt x="12" y="1"/>
                    <a:pt x="1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71" name="Freeform 68"/>
            <p:cNvSpPr/>
            <p:nvPr/>
          </p:nvSpPr>
          <p:spPr bwMode="auto">
            <a:xfrm>
              <a:off x="2767013" y="2233613"/>
              <a:ext cx="20638" cy="1587"/>
            </a:xfrm>
            <a:custGeom>
              <a:avLst/>
              <a:gdLst>
                <a:gd name="T0" fmla="*/ 1 w 15"/>
                <a:gd name="T1" fmla="*/ 1 h 1"/>
                <a:gd name="T2" fmla="*/ 15 w 15"/>
                <a:gd name="T3" fmla="*/ 1 h 1"/>
                <a:gd name="T4" fmla="*/ 0 w 15"/>
                <a:gd name="T5" fmla="*/ 0 h 1"/>
                <a:gd name="T6" fmla="*/ 1 w 15"/>
                <a:gd name="T7" fmla="*/ 1 h 1"/>
              </a:gdLst>
              <a:ahLst/>
              <a:cxnLst>
                <a:cxn ang="0">
                  <a:pos x="T0" y="T1"/>
                </a:cxn>
                <a:cxn ang="0">
                  <a:pos x="T2" y="T3"/>
                </a:cxn>
                <a:cxn ang="0">
                  <a:pos x="T4" y="T5"/>
                </a:cxn>
                <a:cxn ang="0">
                  <a:pos x="T6" y="T7"/>
                </a:cxn>
              </a:cxnLst>
              <a:rect l="0" t="0" r="r" b="b"/>
              <a:pathLst>
                <a:path w="15" h="1">
                  <a:moveTo>
                    <a:pt x="1" y="1"/>
                  </a:moveTo>
                  <a:cubicBezTo>
                    <a:pt x="15" y="1"/>
                    <a:pt x="15" y="1"/>
                    <a:pt x="15" y="1"/>
                  </a:cubicBezTo>
                  <a:cubicBezTo>
                    <a:pt x="10" y="1"/>
                    <a:pt x="5" y="1"/>
                    <a:pt x="0" y="0"/>
                  </a:cubicBezTo>
                  <a:lnTo>
                    <a:pt x="1"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72" name="Freeform 69"/>
            <p:cNvSpPr/>
            <p:nvPr/>
          </p:nvSpPr>
          <p:spPr bwMode="auto">
            <a:xfrm>
              <a:off x="2740026" y="2233613"/>
              <a:ext cx="31750" cy="11112"/>
            </a:xfrm>
            <a:custGeom>
              <a:avLst/>
              <a:gdLst>
                <a:gd name="T0" fmla="*/ 23 w 23"/>
                <a:gd name="T1" fmla="*/ 6 h 7"/>
                <a:gd name="T2" fmla="*/ 20 w 23"/>
                <a:gd name="T3" fmla="*/ 1 h 7"/>
                <a:gd name="T4" fmla="*/ 0 w 23"/>
                <a:gd name="T5" fmla="*/ 0 h 7"/>
                <a:gd name="T6" fmla="*/ 23 w 23"/>
                <a:gd name="T7" fmla="*/ 6 h 7"/>
              </a:gdLst>
              <a:ahLst/>
              <a:cxnLst>
                <a:cxn ang="0">
                  <a:pos x="T0" y="T1"/>
                </a:cxn>
                <a:cxn ang="0">
                  <a:pos x="T2" y="T3"/>
                </a:cxn>
                <a:cxn ang="0">
                  <a:pos x="T4" y="T5"/>
                </a:cxn>
                <a:cxn ang="0">
                  <a:pos x="T6" y="T7"/>
                </a:cxn>
              </a:cxnLst>
              <a:rect l="0" t="0" r="r" b="b"/>
              <a:pathLst>
                <a:path w="23" h="7">
                  <a:moveTo>
                    <a:pt x="23" y="6"/>
                  </a:moveTo>
                  <a:cubicBezTo>
                    <a:pt x="20" y="1"/>
                    <a:pt x="20" y="1"/>
                    <a:pt x="20" y="1"/>
                  </a:cubicBezTo>
                  <a:cubicBezTo>
                    <a:pt x="0" y="0"/>
                    <a:pt x="0" y="0"/>
                    <a:pt x="0" y="0"/>
                  </a:cubicBezTo>
                  <a:cubicBezTo>
                    <a:pt x="2" y="3"/>
                    <a:pt x="4" y="7"/>
                    <a:pt x="2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73" name="Freeform 70"/>
            <p:cNvSpPr/>
            <p:nvPr/>
          </p:nvSpPr>
          <p:spPr bwMode="auto">
            <a:xfrm>
              <a:off x="2863851" y="2238375"/>
              <a:ext cx="22225" cy="3175"/>
            </a:xfrm>
            <a:custGeom>
              <a:avLst/>
              <a:gdLst>
                <a:gd name="T0" fmla="*/ 1 w 15"/>
                <a:gd name="T1" fmla="*/ 0 h 2"/>
                <a:gd name="T2" fmla="*/ 15 w 15"/>
                <a:gd name="T3" fmla="*/ 0 h 2"/>
                <a:gd name="T4" fmla="*/ 1 w 15"/>
                <a:gd name="T5" fmla="*/ 0 h 2"/>
              </a:gdLst>
              <a:ahLst/>
              <a:cxnLst>
                <a:cxn ang="0">
                  <a:pos x="T0" y="T1"/>
                </a:cxn>
                <a:cxn ang="0">
                  <a:pos x="T2" y="T3"/>
                </a:cxn>
                <a:cxn ang="0">
                  <a:pos x="T4" y="T5"/>
                </a:cxn>
              </a:cxnLst>
              <a:rect l="0" t="0" r="r" b="b"/>
              <a:pathLst>
                <a:path w="15" h="2">
                  <a:moveTo>
                    <a:pt x="1" y="0"/>
                  </a:moveTo>
                  <a:cubicBezTo>
                    <a:pt x="0" y="2"/>
                    <a:pt x="10" y="1"/>
                    <a:pt x="15" y="0"/>
                  </a:cubicBezTo>
                  <a:cubicBezTo>
                    <a:pt x="11" y="0"/>
                    <a:pt x="6"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74" name="Freeform 71"/>
            <p:cNvSpPr/>
            <p:nvPr/>
          </p:nvSpPr>
          <p:spPr bwMode="auto">
            <a:xfrm>
              <a:off x="3398838" y="2227263"/>
              <a:ext cx="11113" cy="3175"/>
            </a:xfrm>
            <a:custGeom>
              <a:avLst/>
              <a:gdLst>
                <a:gd name="T0" fmla="*/ 8 w 8"/>
                <a:gd name="T1" fmla="*/ 2 h 2"/>
                <a:gd name="T2" fmla="*/ 0 w 8"/>
                <a:gd name="T3" fmla="*/ 0 h 2"/>
                <a:gd name="T4" fmla="*/ 8 w 8"/>
                <a:gd name="T5" fmla="*/ 2 h 2"/>
              </a:gdLst>
              <a:ahLst/>
              <a:cxnLst>
                <a:cxn ang="0">
                  <a:pos x="T0" y="T1"/>
                </a:cxn>
                <a:cxn ang="0">
                  <a:pos x="T2" y="T3"/>
                </a:cxn>
                <a:cxn ang="0">
                  <a:pos x="T4" y="T5"/>
                </a:cxn>
              </a:cxnLst>
              <a:rect l="0" t="0" r="r" b="b"/>
              <a:pathLst>
                <a:path w="8" h="2">
                  <a:moveTo>
                    <a:pt x="8" y="2"/>
                  </a:moveTo>
                  <a:cubicBezTo>
                    <a:pt x="5" y="1"/>
                    <a:pt x="4" y="0"/>
                    <a:pt x="0" y="0"/>
                  </a:cubicBezTo>
                  <a:lnTo>
                    <a:pt x="8"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grpSp>
      <p:sp>
        <p:nvSpPr>
          <p:cNvPr id="75" name="文本框 154"/>
          <p:cNvSpPr txBox="1"/>
          <p:nvPr/>
        </p:nvSpPr>
        <p:spPr>
          <a:xfrm>
            <a:off x="704182" y="115680"/>
            <a:ext cx="10628208" cy="76835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0" lang="zh-CN" altLang="en-US" sz="4400" b="0" i="0" u="none" strike="noStrike" kern="1200" cap="none" spc="0" normalizeH="0" baseline="0" noProof="0" dirty="0">
                <a:ln>
                  <a:noFill/>
                </a:ln>
                <a:solidFill>
                  <a:schemeClr val="bg1"/>
                </a:solidFill>
                <a:effectLst/>
                <a:uLnTx/>
                <a:uFillTx/>
                <a:latin typeface="华文行楷" panose="02010800040101010101" pitchFamily="2" charset="-122"/>
                <a:ea typeface="华文行楷" panose="02010800040101010101" pitchFamily="2" charset="-122"/>
                <a:cs typeface="华文行楷" panose="02010800040101010101" pitchFamily="2" charset="-122"/>
              </a:rPr>
              <a:t>三</a:t>
            </a:r>
            <a:r>
              <a:rPr kumimoji="0" lang="en-US" altLang="zh-CN" sz="4400" b="0" i="0" u="none" strike="noStrike" kern="1200" cap="none" spc="0" normalizeH="0" baseline="0" noProof="0" dirty="0">
                <a:ln>
                  <a:noFill/>
                </a:ln>
                <a:solidFill>
                  <a:schemeClr val="bg1"/>
                </a:solidFill>
                <a:effectLst/>
                <a:uLnTx/>
                <a:uFillTx/>
                <a:latin typeface="华文行楷" panose="02010800040101010101" pitchFamily="2" charset="-122"/>
                <a:ea typeface="华文行楷" panose="02010800040101010101" pitchFamily="2" charset="-122"/>
                <a:cs typeface="华文行楷" panose="02010800040101010101" pitchFamily="2" charset="-122"/>
              </a:rPr>
              <a:t>.</a:t>
            </a:r>
            <a:r>
              <a:rPr lang="zh-CN" altLang="en-US" sz="4400" noProof="0" dirty="0">
                <a:ln>
                  <a:noFill/>
                </a:ln>
                <a:solidFill>
                  <a:schemeClr val="bg1"/>
                </a:solidFill>
                <a:effectLst/>
                <a:uLnTx/>
                <a:uFillTx/>
                <a:latin typeface="华文行楷" panose="02010800040101010101" pitchFamily="2" charset="-122"/>
                <a:ea typeface="华文行楷" panose="02010800040101010101" pitchFamily="2" charset="-122"/>
                <a:cs typeface="华文行楷" panose="02010800040101010101" pitchFamily="2" charset="-122"/>
                <a:sym typeface="+mn-ea"/>
              </a:rPr>
              <a:t>认识与展望</a:t>
            </a:r>
            <a:r>
              <a:rPr kumimoji="0" lang="en-US" altLang="zh-CN" sz="4400" b="0" i="0" u="none" strike="noStrike" kern="1200" cap="none" spc="0" normalizeH="0" baseline="0" noProof="0" dirty="0">
                <a:ln>
                  <a:noFill/>
                </a:ln>
                <a:solidFill>
                  <a:schemeClr val="bg1"/>
                </a:solidFill>
                <a:effectLst/>
                <a:uLnTx/>
                <a:uFillTx/>
                <a:latin typeface="华文行楷" panose="02010800040101010101" pitchFamily="2" charset="-122"/>
                <a:ea typeface="华文行楷" panose="02010800040101010101" pitchFamily="2" charset="-122"/>
                <a:cs typeface="华文行楷" panose="02010800040101010101" pitchFamily="2" charset="-122"/>
              </a:rPr>
              <a:t>·</a:t>
            </a:r>
            <a:r>
              <a:rPr lang="zh-CN" altLang="en-US" sz="4400" dirty="0">
                <a:solidFill>
                  <a:schemeClr val="bg1"/>
                </a:solidFill>
                <a:latin typeface="华文行楷" panose="02010800040101010101" pitchFamily="2" charset="-122"/>
                <a:ea typeface="华文行楷" panose="02010800040101010101" pitchFamily="2" charset="-122"/>
              </a:rPr>
              <a:t>目标</a:t>
            </a:r>
          </a:p>
        </p:txBody>
      </p:sp>
      <p:pic>
        <p:nvPicPr>
          <p:cNvPr id="3" name="图片 2" descr="BD4038ED-F813-436b-B2AA-C68EE638A8A8"/>
          <p:cNvPicPr>
            <a:picLocks noChangeAspect="1"/>
          </p:cNvPicPr>
          <p:nvPr/>
        </p:nvPicPr>
        <p:blipFill>
          <a:blip r:embed="rId3"/>
          <a:stretch>
            <a:fillRect/>
          </a:stretch>
        </p:blipFill>
        <p:spPr>
          <a:xfrm>
            <a:off x="4175125" y="1031240"/>
            <a:ext cx="3874135" cy="5345430"/>
          </a:xfrm>
          <a:prstGeom prst="rect">
            <a:avLst/>
          </a:prstGeom>
        </p:spPr>
      </p:pic>
      <p:pic>
        <p:nvPicPr>
          <p:cNvPr id="4" name="图片 3" descr="B06EA570-5BB1-4c2d-91AF-6F05F2757F90"/>
          <p:cNvPicPr>
            <a:picLocks noChangeAspect="1"/>
          </p:cNvPicPr>
          <p:nvPr/>
        </p:nvPicPr>
        <p:blipFill>
          <a:blip r:embed="rId4"/>
          <a:stretch>
            <a:fillRect/>
          </a:stretch>
        </p:blipFill>
        <p:spPr>
          <a:xfrm>
            <a:off x="8048625" y="1031240"/>
            <a:ext cx="3812540" cy="5445125"/>
          </a:xfrm>
          <a:prstGeom prst="rect">
            <a:avLst/>
          </a:prstGeom>
        </p:spPr>
      </p:pic>
      <p:pic>
        <p:nvPicPr>
          <p:cNvPr id="5" name="图片 4" descr="A9C5740F-0BE1-4e34-A214-73A1B0E5544D"/>
          <p:cNvPicPr>
            <a:picLocks noChangeAspect="1"/>
          </p:cNvPicPr>
          <p:nvPr/>
        </p:nvPicPr>
        <p:blipFill>
          <a:blip r:embed="rId5"/>
          <a:stretch>
            <a:fillRect/>
          </a:stretch>
        </p:blipFill>
        <p:spPr>
          <a:xfrm>
            <a:off x="365125" y="1031240"/>
            <a:ext cx="3763645" cy="5345430"/>
          </a:xfrm>
          <a:prstGeom prst="rect">
            <a:avLst/>
          </a:prstGeom>
        </p:spPr>
      </p:pic>
      <p:sp>
        <p:nvSpPr>
          <p:cNvPr id="26" name="文本框 25"/>
          <p:cNvSpPr txBox="1"/>
          <p:nvPr/>
        </p:nvSpPr>
        <p:spPr>
          <a:xfrm>
            <a:off x="471170" y="2462530"/>
            <a:ext cx="11330940" cy="2799715"/>
          </a:xfrm>
          <a:prstGeom prst="rect">
            <a:avLst/>
          </a:prstGeom>
          <a:solidFill>
            <a:srgbClr val="FF1919"/>
          </a:solidFill>
        </p:spPr>
        <p:txBody>
          <a:bodyPr wrap="square" rtlCol="0" anchor="t">
            <a:spAutoFit/>
          </a:bodyPr>
          <a:lstStyle/>
          <a:p>
            <a:pPr algn="ctr"/>
            <a:r>
              <a:rPr lang="en-US" altLang="zh-CN" sz="8000"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 </a:t>
            </a:r>
            <a:r>
              <a:rPr lang="zh-CN" sz="8800"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构建和谐民族关系，共谋繁荣发展大业！</a:t>
            </a:r>
          </a:p>
        </p:txBody>
      </p:sp>
    </p:spTree>
  </p:cSld>
  <p:clrMapOvr>
    <a:masterClrMapping/>
  </p:clrMapOvr>
  <mc:AlternateContent xmlns:mc="http://schemas.openxmlformats.org/markup-compatibility/2006" xmlns:p14="http://schemas.microsoft.com/office/powerpoint/2010/main">
    <mc:Choice Requires="p14">
      <p:transition spd="slow" p14:dur="175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P spid="26"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4"/>
          <p:cNvSpPr txBox="1"/>
          <p:nvPr/>
        </p:nvSpPr>
        <p:spPr>
          <a:xfrm>
            <a:off x="4021455" y="613410"/>
            <a:ext cx="7946390" cy="5631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defRPr sz="6400">
                <a:gradFill flip="none" rotWithShape="1">
                  <a:gsLst>
                    <a:gs pos="0">
                      <a:srgbClr val="C00000"/>
                    </a:gs>
                    <a:gs pos="6000">
                      <a:srgbClr val="131D7E"/>
                    </a:gs>
                    <a:gs pos="31000">
                      <a:srgbClr val="151C83"/>
                    </a:gs>
                    <a:gs pos="47000">
                      <a:srgbClr val="C00000"/>
                    </a:gs>
                    <a:gs pos="100000">
                      <a:srgbClr val="C00000"/>
                    </a:gs>
                  </a:gsLst>
                  <a:lin ang="0" scaled="1"/>
                  <a:tileRect/>
                </a:gradFill>
                <a:latin typeface="方正粗谭黑简体" panose="02000000000000000000" pitchFamily="2" charset="-122"/>
                <a:ea typeface="方正粗谭黑简体" panose="02000000000000000000" pitchFamily="2"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fontAlgn="base">
              <a:spcBef>
                <a:spcPct val="0"/>
              </a:spcBef>
              <a:spcAft>
                <a:spcPct val="0"/>
              </a:spcAft>
              <a:defRPr>
                <a:latin typeface="Calibri" panose="020F0502020204030204" pitchFamily="34" charset="0"/>
                <a:ea typeface="宋体" panose="02010600030101010101" pitchFamily="2" charset="-122"/>
              </a:defRPr>
            </a:lvl6pPr>
            <a:lvl7pPr marL="2971800" indent="-228600" fontAlgn="base">
              <a:spcBef>
                <a:spcPct val="0"/>
              </a:spcBef>
              <a:spcAft>
                <a:spcPct val="0"/>
              </a:spcAft>
              <a:defRPr>
                <a:latin typeface="Calibri" panose="020F0502020204030204" pitchFamily="34" charset="0"/>
                <a:ea typeface="宋体" panose="02010600030101010101" pitchFamily="2" charset="-122"/>
              </a:defRPr>
            </a:lvl7pPr>
            <a:lvl8pPr marL="3429000" indent="-228600" fontAlgn="base">
              <a:spcBef>
                <a:spcPct val="0"/>
              </a:spcBef>
              <a:spcAft>
                <a:spcPct val="0"/>
              </a:spcAft>
              <a:defRPr>
                <a:latin typeface="Calibri" panose="020F0502020204030204" pitchFamily="34" charset="0"/>
                <a:ea typeface="宋体" panose="02010600030101010101" pitchFamily="2" charset="-122"/>
              </a:defRPr>
            </a:lvl8pPr>
            <a:lvl9pPr marL="3886200" indent="-228600" fontAlgn="base">
              <a:spcBef>
                <a:spcPct val="0"/>
              </a:spcBef>
              <a:spcAft>
                <a:spcPct val="0"/>
              </a:spcAft>
              <a:defRPr>
                <a:latin typeface="Calibri" panose="020F0502020204030204" pitchFamily="34" charset="0"/>
                <a:ea typeface="宋体" panose="02010600030101010101" pitchFamily="2" charset="-122"/>
              </a:defRPr>
            </a:lvl9pPr>
          </a:lstStyle>
          <a:p>
            <a:pPr algn="ctr"/>
            <a:r>
              <a:rPr lang="zh-CN" altLang="en-US" sz="4000" kern="0" dirty="0">
                <a:solidFill>
                  <a:schemeClr val="tx1"/>
                </a:solidFill>
                <a:latin typeface="禹卫书法隶书简体" panose="02000603000000000000" pitchFamily="2" charset="-122"/>
                <a:ea typeface="禹卫书法隶书简体" panose="02000603000000000000" pitchFamily="2" charset="-122"/>
                <a:cs typeface="字魂24号-镇魂手书" panose="00000500000000000000" charset="-122"/>
                <a:sym typeface="+mn-lt"/>
              </a:rPr>
              <a:t>中华民族一家亲，同心共筑中国梦，这是全体中华儿女的共同心愿，也是全国各族人民的共同目标。实现这个心愿和目标，离不开全国各族人民大团结的力量。实现中华民族伟大复兴的中国梦是各民族大家的梦，也是我们各民族自己的梦。</a:t>
            </a:r>
            <a:r>
              <a:rPr lang="zh-CN" altLang="en-US" sz="4000" kern="0" dirty="0">
                <a:solidFill>
                  <a:schemeClr val="tx1"/>
                </a:solidFill>
                <a:latin typeface="禹卫书法隶书简体" panose="02000603000000000000" pitchFamily="2" charset="-122"/>
                <a:ea typeface="禹卫书法隶书简体" panose="02000603000000000000" pitchFamily="2" charset="-122"/>
                <a:cs typeface="字魂24号-镇魂手书" panose="00000500000000000000" charset="-122"/>
                <a:sym typeface="+mn-ea"/>
              </a:rPr>
              <a:t>道</a:t>
            </a:r>
          </a:p>
          <a:p>
            <a:pPr algn="l"/>
            <a:r>
              <a:rPr lang="zh-CN" altLang="en-US" sz="4000" kern="0" dirty="0">
                <a:solidFill>
                  <a:schemeClr val="tx1"/>
                </a:solidFill>
                <a:latin typeface="禹卫书法隶书简体" panose="02000603000000000000" pitchFamily="2" charset="-122"/>
                <a:ea typeface="禹卫书法隶书简体" panose="02000603000000000000" pitchFamily="2" charset="-122"/>
                <a:cs typeface="字魂24号-镇魂手书" panose="00000500000000000000" charset="-122"/>
                <a:sym typeface="+mn-ea"/>
              </a:rPr>
              <a:t>阻且长，行则将至；行而不辍，未来可期!</a:t>
            </a:r>
            <a:endParaRPr lang="zh-CN" altLang="en-US" sz="4000" kern="0" dirty="0">
              <a:solidFill>
                <a:schemeClr val="tx1"/>
              </a:solidFill>
              <a:latin typeface="禹卫书法隶书简体" panose="02000603000000000000" pitchFamily="2" charset="-122"/>
              <a:ea typeface="禹卫书法隶书简体" panose="02000603000000000000" pitchFamily="2" charset="-122"/>
              <a:cs typeface="字魂24号-镇魂手书" panose="00000500000000000000" charset="-122"/>
              <a:sym typeface="+mn-lt"/>
            </a:endParaRPr>
          </a:p>
        </p:txBody>
      </p:sp>
      <p:pic>
        <p:nvPicPr>
          <p:cNvPr id="2" name="图片 1"/>
          <p:cNvPicPr>
            <a:picLocks noChangeAspect="1"/>
          </p:cNvPicPr>
          <p:nvPr/>
        </p:nvPicPr>
        <p:blipFill>
          <a:blip r:embed="rId2"/>
          <a:stretch>
            <a:fillRect/>
          </a:stretch>
        </p:blipFill>
        <p:spPr>
          <a:xfrm>
            <a:off x="138430" y="808990"/>
            <a:ext cx="3883025" cy="4979035"/>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stretch>
            <a:fillRect/>
          </a:stretch>
        </p:blipFill>
        <p:spPr>
          <a:xfrm>
            <a:off x="6321425" y="549910"/>
            <a:ext cx="5645150" cy="5983605"/>
          </a:xfrm>
          <a:prstGeom prst="rect">
            <a:avLst/>
          </a:prstGeom>
        </p:spPr>
      </p:pic>
      <p:pic>
        <p:nvPicPr>
          <p:cNvPr id="9" name="图片 8"/>
          <p:cNvPicPr>
            <a:picLocks noChangeAspect="1"/>
          </p:cNvPicPr>
          <p:nvPr/>
        </p:nvPicPr>
        <p:blipFill>
          <a:blip r:embed="rId4"/>
          <a:stretch>
            <a:fillRect/>
          </a:stretch>
        </p:blipFill>
        <p:spPr>
          <a:xfrm>
            <a:off x="302260" y="549910"/>
            <a:ext cx="5930900" cy="5982970"/>
          </a:xfrm>
          <a:prstGeom prst="rect">
            <a:avLst/>
          </a:prstGeom>
        </p:spPr>
      </p:pic>
      <p:sp>
        <p:nvSpPr>
          <p:cNvPr id="21" name="文本框 27"/>
          <p:cNvSpPr txBox="1"/>
          <p:nvPr/>
        </p:nvSpPr>
        <p:spPr>
          <a:xfrm>
            <a:off x="415290" y="3449320"/>
            <a:ext cx="11551285" cy="1291590"/>
          </a:xfrm>
          <a:prstGeom prst="rect">
            <a:avLst/>
          </a:prstGeom>
          <a:solidFill>
            <a:srgbClr val="FF1919"/>
          </a:solidFill>
        </p:spPr>
        <p:txBody>
          <a:bodyPr wrap="square" rtlCol="0">
            <a:spAutoFit/>
          </a:bodyPr>
          <a:lstStyle>
            <a:defPPr>
              <a:defRPr lang="en-US"/>
            </a:defPPr>
            <a:lvl1pPr>
              <a:lnSpc>
                <a:spcPct val="130000"/>
              </a:lnSpc>
              <a:defRPr sz="2400" b="1">
                <a:solidFill>
                  <a:srgbClr val="FF0000"/>
                </a:solidFill>
                <a:latin typeface="汉仪菱心体简" panose="02010609000101010101" pitchFamily="49" charset="-122"/>
                <a:ea typeface="汉仪菱心体简" panose="02010609000101010101" pitchFamily="49" charset="-122"/>
              </a:defRPr>
            </a:lvl1pPr>
          </a:lstStyle>
          <a:p>
            <a:pPr algn="ctr"/>
            <a:r>
              <a:rPr sz="3200" dirty="0">
                <a:solidFill>
                  <a:schemeClr val="bg1"/>
                </a:solidFill>
                <a:latin typeface="江西拙楷" panose="02010600040101010101" pitchFamily="2" charset="-122"/>
                <a:ea typeface="江西拙楷" panose="02010600040101010101" pitchFamily="2" charset="-122"/>
              </a:rPr>
              <a:t>抗疫斗争彰显</a:t>
            </a:r>
            <a:r>
              <a:rPr sz="6000" dirty="0">
                <a:solidFill>
                  <a:schemeClr val="bg1"/>
                </a:solidFill>
                <a:latin typeface="江西拙楷" panose="02010600040101010101" pitchFamily="2" charset="-122"/>
                <a:ea typeface="江西拙楷" panose="02010600040101010101" pitchFamily="2" charset="-122"/>
              </a:rPr>
              <a:t>中华民族共同体意识</a:t>
            </a:r>
            <a:r>
              <a:rPr sz="3600" dirty="0">
                <a:solidFill>
                  <a:schemeClr val="bg1"/>
                </a:solidFill>
                <a:latin typeface="江西拙楷" panose="02010600040101010101" pitchFamily="2" charset="-122"/>
                <a:ea typeface="江西拙楷" panose="02010600040101010101" pitchFamily="2" charset="-122"/>
              </a:rPr>
              <a:t>新高度</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36115" y="1587004"/>
            <a:ext cx="1200329" cy="2182247"/>
          </a:xfrm>
          <a:prstGeom prst="rect">
            <a:avLst/>
          </a:prstGeom>
          <a:noFill/>
        </p:spPr>
        <p:txBody>
          <a:bodyPr vert="eaVert" wrap="square" rtlCol="0">
            <a:spAutoFit/>
          </a:bodyPr>
          <a:lstStyle/>
          <a:p>
            <a:r>
              <a:rPr lang="zh-CN" altLang="en-US" sz="6600" dirty="0">
                <a:solidFill>
                  <a:srgbClr val="FF0000"/>
                </a:solidFill>
                <a:latin typeface="江西拙楷" panose="02010600040101010101" pitchFamily="2" charset="-122"/>
                <a:ea typeface="江西拙楷" panose="02010600040101010101" pitchFamily="2" charset="-122"/>
              </a:rPr>
              <a:t>目录</a:t>
            </a:r>
          </a:p>
        </p:txBody>
      </p:sp>
      <p:pic>
        <p:nvPicPr>
          <p:cNvPr id="22" name="图片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7653" y="4588618"/>
            <a:ext cx="11869862" cy="1983068"/>
          </a:xfrm>
          <a:prstGeom prst="rect">
            <a:avLst/>
          </a:prstGeom>
        </p:spPr>
      </p:pic>
      <p:pic>
        <p:nvPicPr>
          <p:cNvPr id="23" name="图片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5529" y="5883965"/>
            <a:ext cx="11820941" cy="974035"/>
          </a:xfrm>
          <a:prstGeom prst="rect">
            <a:avLst/>
          </a:prstGeom>
        </p:spPr>
      </p:pic>
      <p:sp>
        <p:nvSpPr>
          <p:cNvPr id="13" name="MH_Number_1">
            <a:hlinkClick r:id="" action="ppaction://noaction"/>
          </p:cNvPr>
          <p:cNvSpPr/>
          <p:nvPr>
            <p:custDataLst>
              <p:tags r:id="rId1"/>
            </p:custDataLst>
          </p:nvPr>
        </p:nvSpPr>
        <p:spPr>
          <a:xfrm>
            <a:off x="1636395" y="1292860"/>
            <a:ext cx="782955" cy="484505"/>
          </a:xfrm>
          <a:prstGeom prst="ellipse">
            <a:avLst/>
          </a:prstGeom>
          <a:solidFill>
            <a:srgbClr val="FFC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3600" dirty="0">
                <a:solidFill>
                  <a:srgbClr val="FF0000"/>
                </a:solidFill>
                <a:latin typeface="江西拙楷" panose="02010600040101010101" pitchFamily="2" charset="-122"/>
                <a:ea typeface="江西拙楷" panose="02010600040101010101" pitchFamily="2" charset="-122"/>
                <a:cs typeface="Times New Roman" panose="02020603050405020304" pitchFamily="18" charset="0"/>
              </a:rPr>
              <a:t>1</a:t>
            </a:r>
            <a:endParaRPr lang="zh-CN" altLang="en-US" sz="3600" dirty="0">
              <a:solidFill>
                <a:srgbClr val="FF0000"/>
              </a:solidFill>
              <a:latin typeface="江西拙楷" panose="02010600040101010101" pitchFamily="2" charset="-122"/>
              <a:ea typeface="江西拙楷" panose="02010600040101010101" pitchFamily="2" charset="-122"/>
              <a:cs typeface="Times New Roman" panose="02020603050405020304" pitchFamily="18" charset="0"/>
            </a:endParaRPr>
          </a:p>
        </p:txBody>
      </p:sp>
      <p:sp>
        <p:nvSpPr>
          <p:cNvPr id="14" name="MH_Entry_1">
            <a:hlinkClick r:id="" action="ppaction://noaction"/>
          </p:cNvPr>
          <p:cNvSpPr/>
          <p:nvPr>
            <p:custDataLst>
              <p:tags r:id="rId2"/>
            </p:custDataLst>
          </p:nvPr>
        </p:nvSpPr>
        <p:spPr>
          <a:xfrm>
            <a:off x="2027555" y="1160780"/>
            <a:ext cx="9441180" cy="66294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32000" tIns="0" rIns="0" bIns="0" numCol="1" spcCol="0" rtlCol="0" fromWordArt="0" anchor="ctr" anchorCtr="0" forceAA="0" compatLnSpc="1">
            <a:noAutofit/>
          </a:bodyPr>
          <a:lstStyle/>
          <a:p>
            <a:pPr lvl="0" algn="ctr">
              <a:lnSpc>
                <a:spcPct val="130000"/>
              </a:lnSpc>
            </a:pPr>
            <a:r>
              <a:rPr lang="zh-CN" altLang="en-US" sz="3600" b="1" dirty="0">
                <a:solidFill>
                  <a:srgbClr val="FF0000"/>
                </a:solidFill>
                <a:latin typeface="江西拙楷" panose="02010600040101010101" pitchFamily="2" charset="-122"/>
                <a:ea typeface="江西拙楷" panose="02010600040101010101" pitchFamily="2" charset="-122"/>
              </a:rPr>
              <a:t>追本溯源</a:t>
            </a:r>
            <a:r>
              <a:rPr lang="en-US" altLang="zh-CN" sz="3600" b="1" dirty="0">
                <a:solidFill>
                  <a:srgbClr val="FF0000"/>
                </a:solidFill>
                <a:latin typeface="江西拙楷" panose="02010600040101010101" pitchFamily="2" charset="-122"/>
                <a:ea typeface="江西拙楷" panose="02010600040101010101" pitchFamily="2" charset="-122"/>
              </a:rPr>
              <a:t>——</a:t>
            </a:r>
            <a:r>
              <a:rPr lang="zh-CN" altLang="en-US" sz="3600" b="1" dirty="0">
                <a:solidFill>
                  <a:srgbClr val="FF0000"/>
                </a:solidFill>
                <a:latin typeface="江西拙楷" panose="02010600040101010101" pitchFamily="2" charset="-122"/>
                <a:ea typeface="江西拙楷" panose="02010600040101010101" pitchFamily="2" charset="-122"/>
              </a:rPr>
              <a:t>民族区域自治制度的起源与实践</a:t>
            </a:r>
          </a:p>
        </p:txBody>
      </p:sp>
      <p:sp>
        <p:nvSpPr>
          <p:cNvPr id="16" name="MH_Number_2">
            <a:hlinkClick r:id="rId9" action="ppaction://hlinksldjump"/>
          </p:cNvPr>
          <p:cNvSpPr/>
          <p:nvPr>
            <p:custDataLst>
              <p:tags r:id="rId3"/>
            </p:custDataLst>
          </p:nvPr>
        </p:nvSpPr>
        <p:spPr>
          <a:xfrm>
            <a:off x="1636395" y="2272030"/>
            <a:ext cx="827405" cy="484505"/>
          </a:xfrm>
          <a:prstGeom prst="ellipse">
            <a:avLst/>
          </a:prstGeom>
          <a:solidFill>
            <a:srgbClr val="FFC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3600">
                <a:solidFill>
                  <a:srgbClr val="FF0000"/>
                </a:solidFill>
                <a:latin typeface="江西拙楷" panose="02010600040101010101" pitchFamily="2" charset="-122"/>
                <a:ea typeface="江西拙楷" panose="02010600040101010101" pitchFamily="2" charset="-122"/>
                <a:cs typeface="Times New Roman" panose="02020603050405020304" pitchFamily="18" charset="0"/>
              </a:rPr>
              <a:t>2</a:t>
            </a:r>
            <a:endParaRPr lang="zh-CN" altLang="en-US" sz="3600" dirty="0">
              <a:solidFill>
                <a:srgbClr val="FF0000"/>
              </a:solidFill>
              <a:latin typeface="江西拙楷" panose="02010600040101010101" pitchFamily="2" charset="-122"/>
              <a:ea typeface="江西拙楷" panose="02010600040101010101" pitchFamily="2" charset="-122"/>
              <a:cs typeface="Times New Roman" panose="02020603050405020304" pitchFamily="18" charset="0"/>
            </a:endParaRPr>
          </a:p>
        </p:txBody>
      </p:sp>
      <p:sp>
        <p:nvSpPr>
          <p:cNvPr id="19" name="MH_Number_3">
            <a:hlinkClick r:id="rId9" action="ppaction://hlinksldjump"/>
          </p:cNvPr>
          <p:cNvSpPr/>
          <p:nvPr>
            <p:custDataLst>
              <p:tags r:id="rId4"/>
            </p:custDataLst>
          </p:nvPr>
        </p:nvSpPr>
        <p:spPr>
          <a:xfrm>
            <a:off x="1636395" y="3204210"/>
            <a:ext cx="782955" cy="484505"/>
          </a:xfrm>
          <a:prstGeom prst="ellipse">
            <a:avLst/>
          </a:prstGeom>
          <a:solidFill>
            <a:srgbClr val="FFC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3600" dirty="0">
                <a:solidFill>
                  <a:srgbClr val="FF0000"/>
                </a:solidFill>
                <a:latin typeface="江西拙楷" panose="02010600040101010101" pitchFamily="2" charset="-122"/>
                <a:ea typeface="江西拙楷" panose="02010600040101010101" pitchFamily="2" charset="-122"/>
                <a:cs typeface="Times New Roman" panose="02020603050405020304" pitchFamily="18" charset="0"/>
              </a:rPr>
              <a:t>3</a:t>
            </a:r>
            <a:endParaRPr lang="zh-CN" altLang="en-US" sz="3600" dirty="0">
              <a:solidFill>
                <a:srgbClr val="FF0000"/>
              </a:solidFill>
              <a:latin typeface="江西拙楷" panose="02010600040101010101" pitchFamily="2" charset="-122"/>
              <a:ea typeface="江西拙楷" panose="02010600040101010101" pitchFamily="2" charset="-122"/>
              <a:cs typeface="Times New Roman" panose="02020603050405020304" pitchFamily="18" charset="0"/>
            </a:endParaRPr>
          </a:p>
        </p:txBody>
      </p:sp>
      <p:sp>
        <p:nvSpPr>
          <p:cNvPr id="3" name="文本框 2"/>
          <p:cNvSpPr txBox="1"/>
          <p:nvPr/>
        </p:nvSpPr>
        <p:spPr>
          <a:xfrm>
            <a:off x="2419350" y="2108518"/>
            <a:ext cx="9213215" cy="811530"/>
          </a:xfrm>
          <a:prstGeom prst="rect">
            <a:avLst/>
          </a:prstGeom>
          <a:noFill/>
        </p:spPr>
        <p:txBody>
          <a:bodyPr wrap="square" rtlCol="0" anchor="t">
            <a:spAutoFit/>
          </a:bodyPr>
          <a:lstStyle/>
          <a:p>
            <a:pPr lvl="0" algn="ctr">
              <a:lnSpc>
                <a:spcPct val="130000"/>
              </a:lnSpc>
            </a:pPr>
            <a:r>
              <a:rPr lang="zh-CN" altLang="en-US" sz="3600" b="1" dirty="0">
                <a:solidFill>
                  <a:srgbClr val="FF0000"/>
                </a:solidFill>
                <a:latin typeface="江西拙楷" panose="02010600040101010101" pitchFamily="2" charset="-122"/>
                <a:ea typeface="江西拙楷" panose="02010600040101010101" pitchFamily="2" charset="-122"/>
                <a:sym typeface="+mn-ea"/>
              </a:rPr>
              <a:t>与时俱进——民族区域自治制度的发展与完善</a:t>
            </a:r>
            <a:endParaRPr lang="zh-CN" altLang="en-US" sz="3600" b="1" dirty="0">
              <a:solidFill>
                <a:srgbClr val="FF0000"/>
              </a:solidFill>
              <a:latin typeface="江西拙楷" panose="02010600040101010101" pitchFamily="2" charset="-122"/>
              <a:ea typeface="江西拙楷" panose="02010600040101010101" pitchFamily="2" charset="-122"/>
            </a:endParaRPr>
          </a:p>
        </p:txBody>
      </p:sp>
      <p:sp>
        <p:nvSpPr>
          <p:cNvPr id="6" name="文本框 5"/>
          <p:cNvSpPr txBox="1"/>
          <p:nvPr/>
        </p:nvSpPr>
        <p:spPr>
          <a:xfrm>
            <a:off x="2463800" y="3124200"/>
            <a:ext cx="9281795" cy="645160"/>
          </a:xfrm>
          <a:prstGeom prst="rect">
            <a:avLst/>
          </a:prstGeom>
          <a:noFill/>
        </p:spPr>
        <p:txBody>
          <a:bodyPr wrap="square" rtlCol="0" anchor="t">
            <a:spAutoFit/>
          </a:bodyPr>
          <a:lstStyle/>
          <a:p>
            <a:r>
              <a:rPr lang="zh-CN" altLang="en-US" sz="3600" b="1" dirty="0">
                <a:solidFill>
                  <a:srgbClr val="FF0000"/>
                </a:solidFill>
                <a:latin typeface="江西拙楷" panose="02010600040101010101" pitchFamily="2" charset="-122"/>
                <a:ea typeface="江西拙楷" panose="02010600040101010101" pitchFamily="2" charset="-122"/>
                <a:sym typeface="+mn-ea"/>
              </a:rPr>
              <a:t>居安思危——当代中国民族问题的认识与展望</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1750" advTm="0">
        <p:random/>
      </p:transition>
    </mc:Choice>
    <mc:Fallback xmlns="">
      <p:transition spd="slow" advTm="0">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MH_Number_1">
            <a:hlinkClick r:id="rId5" action="ppaction://hlinksldjump"/>
          </p:cNvPr>
          <p:cNvSpPr/>
          <p:nvPr>
            <p:custDataLst>
              <p:tags r:id="rId1"/>
            </p:custDataLst>
          </p:nvPr>
        </p:nvSpPr>
        <p:spPr>
          <a:xfrm>
            <a:off x="5329892" y="1208196"/>
            <a:ext cx="1532215" cy="1532211"/>
          </a:xfrm>
          <a:prstGeom prst="ellipse">
            <a:avLst/>
          </a:prstGeom>
          <a:solidFill>
            <a:srgbClr val="FFC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7200" dirty="0">
                <a:solidFill>
                  <a:srgbClr val="FF0000"/>
                </a:solidFill>
                <a:latin typeface="Agency FB" panose="020B0503020202020204" pitchFamily="34" charset="0"/>
                <a:cs typeface="Times New Roman" panose="02020603050405020304" pitchFamily="18" charset="0"/>
              </a:rPr>
              <a:t>01</a:t>
            </a:r>
            <a:endParaRPr lang="zh-CN" altLang="en-US" sz="7200" dirty="0">
              <a:solidFill>
                <a:srgbClr val="FF0000"/>
              </a:solidFill>
              <a:latin typeface="Agency FB" panose="020B0503020202020204" pitchFamily="34" charset="0"/>
              <a:cs typeface="Times New Roman" panose="02020603050405020304" pitchFamily="18" charset="0"/>
            </a:endParaRPr>
          </a:p>
        </p:txBody>
      </p:sp>
      <p:sp>
        <p:nvSpPr>
          <p:cNvPr id="27" name="MH_Entry_1">
            <a:hlinkClick r:id="rId5" action="ppaction://hlinksldjump"/>
          </p:cNvPr>
          <p:cNvSpPr/>
          <p:nvPr>
            <p:custDataLst>
              <p:tags r:id="rId2"/>
            </p:custDataLst>
          </p:nvPr>
        </p:nvSpPr>
        <p:spPr>
          <a:xfrm>
            <a:off x="448310" y="2564765"/>
            <a:ext cx="11356975" cy="1729105"/>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32000" tIns="0" rIns="0" bIns="0" numCol="1" spcCol="0" rtlCol="0" fromWordArt="0" anchor="ctr" anchorCtr="0" forceAA="0" compatLnSpc="1">
            <a:noAutofit/>
          </a:bodyPr>
          <a:lstStyle/>
          <a:p>
            <a:pPr lvl="0" algn="ctr"/>
            <a:r>
              <a:rPr lang="zh-CN" altLang="en-US" sz="4400" b="1" dirty="0">
                <a:solidFill>
                  <a:srgbClr val="FF0000"/>
                </a:solidFill>
                <a:latin typeface="江西拙楷" panose="02010600040101010101" pitchFamily="2" charset="-122"/>
                <a:ea typeface="江西拙楷" panose="02010600040101010101" pitchFamily="2" charset="-122"/>
              </a:rPr>
              <a:t>追本溯源</a:t>
            </a:r>
            <a:r>
              <a:rPr lang="en-US" altLang="zh-CN" sz="4400" b="1" dirty="0">
                <a:solidFill>
                  <a:srgbClr val="FF0000"/>
                </a:solidFill>
                <a:latin typeface="江西拙楷" panose="02010600040101010101" pitchFamily="2" charset="-122"/>
                <a:ea typeface="江西拙楷" panose="02010600040101010101" pitchFamily="2" charset="-122"/>
              </a:rPr>
              <a:t>——</a:t>
            </a:r>
            <a:r>
              <a:rPr lang="zh-CN" altLang="en-US" sz="4400" b="1" dirty="0">
                <a:solidFill>
                  <a:srgbClr val="FF0000"/>
                </a:solidFill>
                <a:latin typeface="江西拙楷" panose="02010600040101010101" pitchFamily="2" charset="-122"/>
                <a:ea typeface="江西拙楷" panose="02010600040101010101" pitchFamily="2" charset="-122"/>
              </a:rPr>
              <a:t>民族区域自治制度的起源与实践</a:t>
            </a:r>
          </a:p>
        </p:txBody>
      </p:sp>
    </p:spTree>
  </p:cSld>
  <p:clrMapOvr>
    <a:masterClrMapping/>
  </p:clrMapOvr>
  <mc:AlternateContent xmlns:mc="http://schemas.openxmlformats.org/markup-compatibility/2006" xmlns:p14="http://schemas.microsoft.com/office/powerpoint/2010/main">
    <mc:Choice Requires="p14">
      <p:transition spd="slow" p14:dur="175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left)">
                                      <p:cBhvr>
                                        <p:cTn id="13" dur="7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p:cNvGrpSpPr/>
          <p:nvPr/>
        </p:nvGrpSpPr>
        <p:grpSpPr>
          <a:xfrm>
            <a:off x="545483" y="3508257"/>
            <a:ext cx="11339887" cy="282590"/>
            <a:chOff x="426056" y="3835802"/>
            <a:chExt cx="11339887" cy="282590"/>
          </a:xfrm>
        </p:grpSpPr>
        <p:cxnSp>
          <p:nvCxnSpPr>
            <p:cNvPr id="12" name="直接箭头连接符 11"/>
            <p:cNvCxnSpPr/>
            <p:nvPr/>
          </p:nvCxnSpPr>
          <p:spPr>
            <a:xfrm>
              <a:off x="426056" y="3994112"/>
              <a:ext cx="11339887" cy="0"/>
            </a:xfrm>
            <a:prstGeom prst="straightConnector1">
              <a:avLst/>
            </a:prstGeom>
            <a:ln w="76200">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4" name="椭圆 3"/>
            <p:cNvSpPr/>
            <p:nvPr/>
          </p:nvSpPr>
          <p:spPr>
            <a:xfrm>
              <a:off x="1186290" y="3843117"/>
              <a:ext cx="247223" cy="24856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椭圆 4"/>
            <p:cNvSpPr/>
            <p:nvPr/>
          </p:nvSpPr>
          <p:spPr>
            <a:xfrm>
              <a:off x="3194558" y="3847717"/>
              <a:ext cx="247223" cy="24856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椭圆 7"/>
            <p:cNvSpPr/>
            <p:nvPr/>
          </p:nvSpPr>
          <p:spPr>
            <a:xfrm>
              <a:off x="5050445" y="3835802"/>
              <a:ext cx="247223" cy="24856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椭圆 13"/>
            <p:cNvSpPr/>
            <p:nvPr/>
          </p:nvSpPr>
          <p:spPr>
            <a:xfrm>
              <a:off x="8937695" y="3869832"/>
              <a:ext cx="247223" cy="24856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23" name="文本框 22"/>
          <p:cNvSpPr txBox="1"/>
          <p:nvPr/>
        </p:nvSpPr>
        <p:spPr>
          <a:xfrm>
            <a:off x="675960" y="3804104"/>
            <a:ext cx="1754236" cy="2246769"/>
          </a:xfrm>
          <a:prstGeom prst="rect">
            <a:avLst/>
          </a:prstGeom>
          <a:noFill/>
        </p:spPr>
        <p:txBody>
          <a:bodyPr wrap="square">
            <a:spAutoFit/>
          </a:bodyPr>
          <a:lstStyle/>
          <a:p>
            <a:r>
              <a:rPr lang="en-US" altLang="zh-CN" sz="2000" b="1" dirty="0">
                <a:latin typeface="方正苏新诗柳楷简体" panose="02000000000000000000" pitchFamily="2" charset="-122"/>
                <a:ea typeface="方正苏新诗柳楷简体" panose="02000000000000000000" pitchFamily="2" charset="-122"/>
              </a:rPr>
              <a:t>1927</a:t>
            </a:r>
            <a:r>
              <a:rPr lang="zh-CN" altLang="en-US" sz="2000" b="1" dirty="0">
                <a:latin typeface="方正苏新诗柳楷简体" panose="02000000000000000000" pitchFamily="2" charset="-122"/>
                <a:ea typeface="方正苏新诗柳楷简体" panose="02000000000000000000" pitchFamily="2" charset="-122"/>
              </a:rPr>
              <a:t>年：提出“用</a:t>
            </a:r>
            <a:r>
              <a:rPr lang="zh-CN" altLang="en-US" sz="2000" b="1" dirty="0">
                <a:solidFill>
                  <a:srgbClr val="FF0000"/>
                </a:solidFill>
                <a:latin typeface="方正苏新诗柳楷简体" panose="02000000000000000000" pitchFamily="2" charset="-122"/>
                <a:ea typeface="方正苏新诗柳楷简体" panose="02000000000000000000" pitchFamily="2" charset="-122"/>
              </a:rPr>
              <a:t>自由联邦制</a:t>
            </a:r>
            <a:r>
              <a:rPr lang="zh-CN" altLang="en-US" sz="2000" b="1" dirty="0">
                <a:latin typeface="方正苏新诗柳楷简体" panose="02000000000000000000" pitchFamily="2" charset="-122"/>
                <a:ea typeface="方正苏新诗柳楷简体" panose="02000000000000000000" pitchFamily="2" charset="-122"/>
              </a:rPr>
              <a:t>，统一中国本部、蒙古、西藏、回疆，建立中华联邦共和国。</a:t>
            </a:r>
          </a:p>
        </p:txBody>
      </p:sp>
      <p:sp>
        <p:nvSpPr>
          <p:cNvPr id="26" name="文本框 25"/>
          <p:cNvSpPr txBox="1"/>
          <p:nvPr/>
        </p:nvSpPr>
        <p:spPr>
          <a:xfrm>
            <a:off x="2481261" y="3804104"/>
            <a:ext cx="2043808" cy="2246769"/>
          </a:xfrm>
          <a:prstGeom prst="rect">
            <a:avLst/>
          </a:prstGeom>
          <a:noFill/>
        </p:spPr>
        <p:txBody>
          <a:bodyPr wrap="square">
            <a:spAutoFit/>
          </a:bodyPr>
          <a:lstStyle/>
          <a:p>
            <a:r>
              <a:rPr lang="en-US" altLang="zh-CN" sz="2000" b="1" dirty="0">
                <a:latin typeface="方正苏新诗柳楷简体" panose="02000000000000000000" pitchFamily="2" charset="-122"/>
                <a:ea typeface="方正苏新诗柳楷简体" panose="02000000000000000000" pitchFamily="2" charset="-122"/>
              </a:rPr>
              <a:t>1931</a:t>
            </a:r>
            <a:r>
              <a:rPr lang="zh-CN" altLang="en-US" sz="2000" b="1" dirty="0">
                <a:latin typeface="方正苏新诗柳楷简体" panose="02000000000000000000" pitchFamily="2" charset="-122"/>
                <a:ea typeface="方正苏新诗柳楷简体" panose="02000000000000000000" pitchFamily="2" charset="-122"/>
              </a:rPr>
              <a:t>年：承认中国境内</a:t>
            </a:r>
            <a:r>
              <a:rPr lang="zh-CN" altLang="en-US" sz="2000" b="1" dirty="0">
                <a:solidFill>
                  <a:srgbClr val="FF0000"/>
                </a:solidFill>
                <a:latin typeface="方正苏新诗柳楷简体" panose="02000000000000000000" pitchFamily="2" charset="-122"/>
                <a:ea typeface="方正苏新诗柳楷简体" panose="02000000000000000000" pitchFamily="2" charset="-122"/>
              </a:rPr>
              <a:t>少数民族的自决权</a:t>
            </a:r>
            <a:r>
              <a:rPr lang="zh-CN" altLang="en-US" sz="2000" b="1" dirty="0">
                <a:latin typeface="方正苏新诗柳楷简体" panose="02000000000000000000" pitchFamily="2" charset="-122"/>
                <a:ea typeface="方正苏新诗柳楷简体" panose="02000000000000000000" pitchFamily="2" charset="-122"/>
              </a:rPr>
              <a:t>，一直承认到各弱小民族有同中国脱离，</a:t>
            </a:r>
            <a:r>
              <a:rPr lang="zh-CN" altLang="en-US" sz="2000" b="1" dirty="0">
                <a:solidFill>
                  <a:srgbClr val="FF0000"/>
                </a:solidFill>
                <a:latin typeface="方正苏新诗柳楷简体" panose="02000000000000000000" pitchFamily="2" charset="-122"/>
                <a:ea typeface="方正苏新诗柳楷简体" panose="02000000000000000000" pitchFamily="2" charset="-122"/>
              </a:rPr>
              <a:t>自己成立独立的国家的权利</a:t>
            </a:r>
            <a:r>
              <a:rPr lang="zh-CN" altLang="en-US" sz="2000" b="1" dirty="0">
                <a:latin typeface="方正苏新诗柳楷简体" panose="02000000000000000000" pitchFamily="2" charset="-122"/>
                <a:ea typeface="方正苏新诗柳楷简体" panose="02000000000000000000" pitchFamily="2" charset="-122"/>
              </a:rPr>
              <a:t>。</a:t>
            </a:r>
          </a:p>
        </p:txBody>
      </p:sp>
      <p:sp>
        <p:nvSpPr>
          <p:cNvPr id="28" name="文本框 27"/>
          <p:cNvSpPr txBox="1"/>
          <p:nvPr/>
        </p:nvSpPr>
        <p:spPr>
          <a:xfrm>
            <a:off x="4446175" y="3722000"/>
            <a:ext cx="2512557" cy="2554545"/>
          </a:xfrm>
          <a:prstGeom prst="rect">
            <a:avLst/>
          </a:prstGeom>
          <a:noFill/>
        </p:spPr>
        <p:txBody>
          <a:bodyPr wrap="square">
            <a:spAutoFit/>
          </a:bodyPr>
          <a:lstStyle/>
          <a:p>
            <a:r>
              <a:rPr lang="en-US" altLang="zh-CN" sz="2000" b="1" dirty="0">
                <a:latin typeface="方正苏新诗柳楷简体" panose="02000000000000000000" pitchFamily="2" charset="-122"/>
                <a:ea typeface="方正苏新诗柳楷简体" panose="02000000000000000000" pitchFamily="2" charset="-122"/>
              </a:rPr>
              <a:t>1938</a:t>
            </a:r>
            <a:r>
              <a:rPr lang="zh-CN" altLang="en-US" sz="2000" b="1" dirty="0">
                <a:latin typeface="方正苏新诗柳楷简体" panose="02000000000000000000" pitchFamily="2" charset="-122"/>
                <a:ea typeface="方正苏新诗柳楷简体" panose="02000000000000000000" pitchFamily="2" charset="-122"/>
              </a:rPr>
              <a:t>年：允许蒙、回、藏、苗、瑶、夷、番各民族与汉族有平等权利，在共同对日原则下，有自己管理自己事务之权，同时与汉族联合建立统一的国家。”</a:t>
            </a:r>
          </a:p>
        </p:txBody>
      </p:sp>
      <p:sp>
        <p:nvSpPr>
          <p:cNvPr id="30" name="文本框 29"/>
          <p:cNvSpPr txBox="1"/>
          <p:nvPr/>
        </p:nvSpPr>
        <p:spPr>
          <a:xfrm>
            <a:off x="8993702" y="3732736"/>
            <a:ext cx="1827461" cy="2246769"/>
          </a:xfrm>
          <a:prstGeom prst="rect">
            <a:avLst/>
          </a:prstGeom>
          <a:noFill/>
        </p:spPr>
        <p:txBody>
          <a:bodyPr wrap="square">
            <a:spAutoFit/>
          </a:bodyPr>
          <a:lstStyle>
            <a:defPPr>
              <a:defRPr lang="zh-CN"/>
            </a:defPPr>
          </a:lstStyle>
          <a:p>
            <a:r>
              <a:rPr lang="en-US" altLang="zh-CN" sz="2000" b="1" dirty="0">
                <a:latin typeface="方正苏新诗柳楷简体" panose="02000000000000000000" pitchFamily="2" charset="-122"/>
                <a:ea typeface="方正苏新诗柳楷简体" panose="02000000000000000000" pitchFamily="2" charset="-122"/>
              </a:rPr>
              <a:t>1946</a:t>
            </a:r>
            <a:r>
              <a:rPr lang="zh-CN" altLang="en-US" sz="2000" b="1" dirty="0">
                <a:latin typeface="方正苏新诗柳楷简体" panose="02000000000000000000" pitchFamily="2" charset="-122"/>
                <a:ea typeface="方正苏新诗柳楷简体" panose="02000000000000000000" pitchFamily="2" charset="-122"/>
              </a:rPr>
              <a:t>年</a:t>
            </a:r>
            <a:r>
              <a:rPr lang="en-US" altLang="zh-CN" sz="2000" b="1" dirty="0">
                <a:latin typeface="方正苏新诗柳楷简体" panose="02000000000000000000" pitchFamily="2" charset="-122"/>
                <a:ea typeface="方正苏新诗柳楷简体" panose="02000000000000000000" pitchFamily="2" charset="-122"/>
              </a:rPr>
              <a:t>2</a:t>
            </a:r>
            <a:r>
              <a:rPr lang="zh-CN" altLang="en-US" sz="2000" b="1" dirty="0">
                <a:latin typeface="方正苏新诗柳楷简体" panose="02000000000000000000" pitchFamily="2" charset="-122"/>
                <a:ea typeface="方正苏新诗柳楷简体" panose="02000000000000000000" pitchFamily="2" charset="-122"/>
              </a:rPr>
              <a:t>月：内蒙古的工作，根据和平建国纲领中关于民族平等自治的要求，</a:t>
            </a:r>
            <a:r>
              <a:rPr lang="zh-CN" altLang="en-US" sz="2000" b="1" dirty="0">
                <a:solidFill>
                  <a:srgbClr val="FF0000"/>
                </a:solidFill>
                <a:latin typeface="方正苏新诗柳楷简体" panose="02000000000000000000" pitchFamily="2" charset="-122"/>
                <a:ea typeface="方正苏新诗柳楷简体" panose="02000000000000000000" pitchFamily="2" charset="-122"/>
              </a:rPr>
              <a:t>不应提独立自决口号。</a:t>
            </a:r>
          </a:p>
        </p:txBody>
      </p:sp>
      <p:sp>
        <p:nvSpPr>
          <p:cNvPr id="32" name="矩形: 圆角 31"/>
          <p:cNvSpPr/>
          <p:nvPr/>
        </p:nvSpPr>
        <p:spPr>
          <a:xfrm>
            <a:off x="375753" y="901348"/>
            <a:ext cx="11509618" cy="5360659"/>
          </a:xfrm>
          <a:prstGeom prst="roundRect">
            <a:avLst>
              <a:gd name="adj" fmla="val 2234"/>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nvSpPr>
        <p:spPr>
          <a:xfrm>
            <a:off x="8240606" y="3542287"/>
            <a:ext cx="247223" cy="24856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6" name="文本框 35"/>
          <p:cNvSpPr txBox="1"/>
          <p:nvPr/>
        </p:nvSpPr>
        <p:spPr>
          <a:xfrm>
            <a:off x="7716031" y="3707424"/>
            <a:ext cx="1324357" cy="2246769"/>
          </a:xfrm>
          <a:prstGeom prst="rect">
            <a:avLst/>
          </a:prstGeom>
          <a:noFill/>
        </p:spPr>
        <p:txBody>
          <a:bodyPr wrap="square">
            <a:spAutoFit/>
          </a:bodyPr>
          <a:lstStyle/>
          <a:p>
            <a:r>
              <a:rPr lang="en-US" altLang="zh-CN" sz="2000" b="1" dirty="0">
                <a:latin typeface="方正苏新诗柳楷简体" panose="02000000000000000000" pitchFamily="2" charset="-122"/>
                <a:ea typeface="方正苏新诗柳楷简体" panose="02000000000000000000" pitchFamily="2" charset="-122"/>
              </a:rPr>
              <a:t>1945</a:t>
            </a:r>
            <a:r>
              <a:rPr lang="zh-CN" altLang="en-US" sz="2000" b="1" dirty="0">
                <a:latin typeface="方正苏新诗柳楷简体" panose="02000000000000000000" pitchFamily="2" charset="-122"/>
                <a:ea typeface="方正苏新诗柳楷简体" panose="02000000000000000000" pitchFamily="2" charset="-122"/>
              </a:rPr>
              <a:t>年</a:t>
            </a:r>
            <a:r>
              <a:rPr lang="en-US" altLang="zh-CN" sz="2000" b="1" dirty="0">
                <a:latin typeface="方正苏新诗柳楷简体" panose="02000000000000000000" pitchFamily="2" charset="-122"/>
                <a:ea typeface="方正苏新诗柳楷简体" panose="02000000000000000000" pitchFamily="2" charset="-122"/>
              </a:rPr>
              <a:t>10</a:t>
            </a:r>
            <a:r>
              <a:rPr lang="zh-CN" altLang="en-US" sz="2000" b="1" dirty="0">
                <a:latin typeface="方正苏新诗柳楷简体" panose="02000000000000000000" pitchFamily="2" charset="-122"/>
                <a:ea typeface="方正苏新诗柳楷简体" panose="02000000000000000000" pitchFamily="2" charset="-122"/>
              </a:rPr>
              <a:t>月：提出在内蒙古实行</a:t>
            </a:r>
            <a:r>
              <a:rPr lang="zh-CN" altLang="en-US" sz="2000" b="1" dirty="0">
                <a:solidFill>
                  <a:srgbClr val="FF0000"/>
                </a:solidFill>
                <a:latin typeface="方正苏新诗柳楷简体" panose="02000000000000000000" pitchFamily="2" charset="-122"/>
                <a:ea typeface="方正苏新诗柳楷简体" panose="02000000000000000000" pitchFamily="2" charset="-122"/>
              </a:rPr>
              <a:t>民族区域自治</a:t>
            </a:r>
            <a:r>
              <a:rPr lang="zh-CN" altLang="en-US" sz="2000" b="1" dirty="0">
                <a:latin typeface="方正苏新诗柳楷简体" panose="02000000000000000000" pitchFamily="2" charset="-122"/>
                <a:ea typeface="方正苏新诗柳楷简体" panose="02000000000000000000" pitchFamily="2" charset="-122"/>
              </a:rPr>
              <a:t>，建立自治政府。</a:t>
            </a:r>
          </a:p>
        </p:txBody>
      </p:sp>
      <p:sp>
        <p:nvSpPr>
          <p:cNvPr id="38" name="椭圆 37"/>
          <p:cNvSpPr/>
          <p:nvPr/>
        </p:nvSpPr>
        <p:spPr>
          <a:xfrm>
            <a:off x="11386524" y="3542287"/>
            <a:ext cx="247223" cy="24856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0" name="文本框 39"/>
          <p:cNvSpPr txBox="1"/>
          <p:nvPr/>
        </p:nvSpPr>
        <p:spPr>
          <a:xfrm>
            <a:off x="10846045" y="3759321"/>
            <a:ext cx="1039325" cy="1631216"/>
          </a:xfrm>
          <a:prstGeom prst="rect">
            <a:avLst/>
          </a:prstGeom>
          <a:noFill/>
        </p:spPr>
        <p:txBody>
          <a:bodyPr wrap="square">
            <a:spAutoFit/>
          </a:bodyPr>
          <a:lstStyle>
            <a:defPPr>
              <a:defRPr lang="zh-CN"/>
            </a:defPPr>
          </a:lstStyle>
          <a:p>
            <a:r>
              <a:rPr lang="en-US" altLang="zh-CN" sz="2000" b="1" dirty="0">
                <a:latin typeface="方正苏新诗柳楷简体" panose="02000000000000000000" pitchFamily="2" charset="-122"/>
                <a:ea typeface="方正苏新诗柳楷简体" panose="02000000000000000000" pitchFamily="2" charset="-122"/>
              </a:rPr>
              <a:t>1947</a:t>
            </a:r>
            <a:r>
              <a:rPr lang="zh-CN" altLang="en-US" sz="2000" b="1" dirty="0">
                <a:latin typeface="方正苏新诗柳楷简体" panose="02000000000000000000" pitchFamily="2" charset="-122"/>
                <a:ea typeface="方正苏新诗柳楷简体" panose="02000000000000000000" pitchFamily="2" charset="-122"/>
              </a:rPr>
              <a:t>年</a:t>
            </a:r>
            <a:r>
              <a:rPr lang="en-US" altLang="zh-CN" sz="2000" b="1" dirty="0">
                <a:latin typeface="方正苏新诗柳楷简体" panose="02000000000000000000" pitchFamily="2" charset="-122"/>
                <a:ea typeface="方正苏新诗柳楷简体" panose="02000000000000000000" pitchFamily="2" charset="-122"/>
              </a:rPr>
              <a:t>5</a:t>
            </a:r>
            <a:r>
              <a:rPr lang="zh-CN" altLang="en-US" sz="2000" b="1" dirty="0">
                <a:latin typeface="方正苏新诗柳楷简体" panose="02000000000000000000" pitchFamily="2" charset="-122"/>
                <a:ea typeface="方正苏新诗柳楷简体" panose="02000000000000000000" pitchFamily="2" charset="-122"/>
              </a:rPr>
              <a:t>月：</a:t>
            </a:r>
            <a:r>
              <a:rPr lang="zh-CN" altLang="en-US" sz="2000" b="1" dirty="0">
                <a:solidFill>
                  <a:srgbClr val="FF0000"/>
                </a:solidFill>
                <a:latin typeface="方正苏新诗柳楷简体" panose="02000000000000000000" pitchFamily="2" charset="-122"/>
                <a:ea typeface="方正苏新诗柳楷简体" panose="02000000000000000000" pitchFamily="2" charset="-122"/>
              </a:rPr>
              <a:t>内蒙古自治区成立</a:t>
            </a:r>
            <a:r>
              <a:rPr lang="zh-CN" altLang="en-US" sz="2000" b="1" dirty="0">
                <a:latin typeface="方正苏新诗柳楷简体" panose="02000000000000000000" pitchFamily="2" charset="-122"/>
                <a:ea typeface="方正苏新诗柳楷简体" panose="02000000000000000000" pitchFamily="2" charset="-122"/>
              </a:rPr>
              <a:t>。</a:t>
            </a:r>
          </a:p>
        </p:txBody>
      </p:sp>
      <p:sp>
        <p:nvSpPr>
          <p:cNvPr id="52" name="文本框 51"/>
          <p:cNvSpPr txBox="1"/>
          <p:nvPr/>
        </p:nvSpPr>
        <p:spPr>
          <a:xfrm>
            <a:off x="2620609" y="1023096"/>
            <a:ext cx="6003393" cy="583565"/>
          </a:xfrm>
          <a:prstGeom prst="rect">
            <a:avLst/>
          </a:prstGeom>
          <a:solidFill>
            <a:schemeClr val="bg1"/>
          </a:solidFill>
        </p:spPr>
        <p:txBody>
          <a:bodyPr wrap="square">
            <a:spAutoFit/>
          </a:bodyPr>
          <a:lstStyle/>
          <a:p>
            <a:r>
              <a:rPr lang="zh-CN" altLang="en-US" sz="3200" b="1" dirty="0">
                <a:solidFill>
                  <a:srgbClr val="FF0000"/>
                </a:solidFill>
                <a:latin typeface="方正苏新诗柳楷简体" panose="02000000000000000000" pitchFamily="2" charset="-122"/>
                <a:ea typeface="方正苏新诗柳楷简体" panose="02000000000000000000" pitchFamily="2" charset="-122"/>
              </a:rPr>
              <a:t>长期探索、反复比较、逐步推行</a:t>
            </a:r>
            <a:endParaRPr lang="zh-CN" altLang="en-US" b="1" dirty="0">
              <a:solidFill>
                <a:srgbClr val="FF0000"/>
              </a:solidFill>
              <a:latin typeface="方正苏新诗柳楷简体" panose="02000000000000000000" pitchFamily="2" charset="-122"/>
              <a:ea typeface="方正苏新诗柳楷简体" panose="02000000000000000000" pitchFamily="2" charset="-122"/>
            </a:endParaRPr>
          </a:p>
        </p:txBody>
      </p:sp>
      <p:sp>
        <p:nvSpPr>
          <p:cNvPr id="15" name="椭圆 14"/>
          <p:cNvSpPr/>
          <p:nvPr/>
        </p:nvSpPr>
        <p:spPr>
          <a:xfrm>
            <a:off x="6998047" y="3542287"/>
            <a:ext cx="247223" cy="24856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 name="文本框 15"/>
          <p:cNvSpPr txBox="1"/>
          <p:nvPr/>
        </p:nvSpPr>
        <p:spPr>
          <a:xfrm>
            <a:off x="6892945" y="3737935"/>
            <a:ext cx="953160" cy="1938992"/>
          </a:xfrm>
          <a:prstGeom prst="rect">
            <a:avLst/>
          </a:prstGeom>
          <a:noFill/>
        </p:spPr>
        <p:txBody>
          <a:bodyPr wrap="square">
            <a:spAutoFit/>
          </a:bodyPr>
          <a:lstStyle/>
          <a:p>
            <a:r>
              <a:rPr lang="en-US" altLang="zh-CN" sz="2000" b="1" dirty="0">
                <a:latin typeface="方正苏新诗柳楷简体" panose="02000000000000000000" pitchFamily="2" charset="-122"/>
                <a:ea typeface="方正苏新诗柳楷简体" panose="02000000000000000000" pitchFamily="2" charset="-122"/>
              </a:rPr>
              <a:t>1941</a:t>
            </a:r>
            <a:r>
              <a:rPr lang="zh-CN" altLang="en-US" sz="2000" b="1" dirty="0">
                <a:latin typeface="方正苏新诗柳楷简体" panose="02000000000000000000" pitchFamily="2" charset="-122"/>
                <a:ea typeface="方正苏新诗柳楷简体" panose="02000000000000000000" pitchFamily="2" charset="-122"/>
              </a:rPr>
              <a:t>年：建立蒙、回的民族自治区。</a:t>
            </a:r>
          </a:p>
        </p:txBody>
      </p:sp>
      <p:grpSp>
        <p:nvGrpSpPr>
          <p:cNvPr id="42" name="组合 41"/>
          <p:cNvGrpSpPr/>
          <p:nvPr/>
        </p:nvGrpSpPr>
        <p:grpSpPr>
          <a:xfrm>
            <a:off x="228185" y="170852"/>
            <a:ext cx="11418443" cy="677357"/>
            <a:chOff x="1695339" y="962402"/>
            <a:chExt cx="2020999" cy="1290261"/>
          </a:xfrm>
          <a:solidFill>
            <a:srgbClr val="FF1919">
              <a:alpha val="98000"/>
            </a:srgbClr>
          </a:solidFill>
        </p:grpSpPr>
        <p:sp>
          <p:nvSpPr>
            <p:cNvPr id="44" name="Freeform 5"/>
            <p:cNvSpPr/>
            <p:nvPr/>
          </p:nvSpPr>
          <p:spPr bwMode="auto">
            <a:xfrm>
              <a:off x="3670301" y="1895475"/>
              <a:ext cx="22225" cy="152400"/>
            </a:xfrm>
            <a:custGeom>
              <a:avLst/>
              <a:gdLst>
                <a:gd name="T0" fmla="*/ 4 w 15"/>
                <a:gd name="T1" fmla="*/ 0 h 108"/>
                <a:gd name="T2" fmla="*/ 4 w 15"/>
                <a:gd name="T3" fmla="*/ 9 h 108"/>
                <a:gd name="T4" fmla="*/ 1 w 15"/>
                <a:gd name="T5" fmla="*/ 23 h 108"/>
                <a:gd name="T6" fmla="*/ 6 w 15"/>
                <a:gd name="T7" fmla="*/ 44 h 108"/>
                <a:gd name="T8" fmla="*/ 3 w 15"/>
                <a:gd name="T9" fmla="*/ 55 h 108"/>
                <a:gd name="T10" fmla="*/ 6 w 15"/>
                <a:gd name="T11" fmla="*/ 89 h 108"/>
                <a:gd name="T12" fmla="*/ 7 w 15"/>
                <a:gd name="T13" fmla="*/ 69 h 108"/>
                <a:gd name="T14" fmla="*/ 11 w 15"/>
                <a:gd name="T15" fmla="*/ 108 h 108"/>
                <a:gd name="T16" fmla="*/ 11 w 15"/>
                <a:gd name="T17" fmla="*/ 71 h 108"/>
                <a:gd name="T18" fmla="*/ 12 w 15"/>
                <a:gd name="T19" fmla="*/ 73 h 108"/>
                <a:gd name="T20" fmla="*/ 12 w 15"/>
                <a:gd name="T21" fmla="*/ 42 h 108"/>
                <a:gd name="T22" fmla="*/ 14 w 15"/>
                <a:gd name="T23" fmla="*/ 49 h 108"/>
                <a:gd name="T24" fmla="*/ 4 w 15"/>
                <a:gd name="T25"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108">
                  <a:moveTo>
                    <a:pt x="4" y="0"/>
                  </a:moveTo>
                  <a:cubicBezTo>
                    <a:pt x="4" y="2"/>
                    <a:pt x="4" y="5"/>
                    <a:pt x="4" y="9"/>
                  </a:cubicBezTo>
                  <a:cubicBezTo>
                    <a:pt x="4" y="18"/>
                    <a:pt x="2" y="26"/>
                    <a:pt x="1" y="23"/>
                  </a:cubicBezTo>
                  <a:cubicBezTo>
                    <a:pt x="4" y="41"/>
                    <a:pt x="0" y="42"/>
                    <a:pt x="6" y="44"/>
                  </a:cubicBezTo>
                  <a:cubicBezTo>
                    <a:pt x="9" y="56"/>
                    <a:pt x="5" y="69"/>
                    <a:pt x="3" y="55"/>
                  </a:cubicBezTo>
                  <a:cubicBezTo>
                    <a:pt x="6" y="89"/>
                    <a:pt x="6" y="89"/>
                    <a:pt x="6" y="89"/>
                  </a:cubicBezTo>
                  <a:cubicBezTo>
                    <a:pt x="7" y="69"/>
                    <a:pt x="7" y="69"/>
                    <a:pt x="7" y="69"/>
                  </a:cubicBezTo>
                  <a:cubicBezTo>
                    <a:pt x="12" y="74"/>
                    <a:pt x="6" y="102"/>
                    <a:pt x="11" y="108"/>
                  </a:cubicBezTo>
                  <a:cubicBezTo>
                    <a:pt x="11" y="71"/>
                    <a:pt x="11" y="71"/>
                    <a:pt x="11" y="71"/>
                  </a:cubicBezTo>
                  <a:cubicBezTo>
                    <a:pt x="12" y="73"/>
                    <a:pt x="12" y="73"/>
                    <a:pt x="12" y="73"/>
                  </a:cubicBezTo>
                  <a:cubicBezTo>
                    <a:pt x="11" y="64"/>
                    <a:pt x="11" y="48"/>
                    <a:pt x="12" y="42"/>
                  </a:cubicBezTo>
                  <a:cubicBezTo>
                    <a:pt x="13" y="43"/>
                    <a:pt x="14" y="43"/>
                    <a:pt x="14" y="49"/>
                  </a:cubicBezTo>
                  <a:cubicBezTo>
                    <a:pt x="15" y="5"/>
                    <a:pt x="6" y="37"/>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5" name="Freeform 6"/>
            <p:cNvSpPr/>
            <p:nvPr/>
          </p:nvSpPr>
          <p:spPr bwMode="auto">
            <a:xfrm>
              <a:off x="3668713" y="1754188"/>
              <a:ext cx="36513" cy="149225"/>
            </a:xfrm>
            <a:custGeom>
              <a:avLst/>
              <a:gdLst>
                <a:gd name="T0" fmla="*/ 17 w 25"/>
                <a:gd name="T1" fmla="*/ 71 h 106"/>
                <a:gd name="T2" fmla="*/ 11 w 25"/>
                <a:gd name="T3" fmla="*/ 56 h 106"/>
                <a:gd name="T4" fmla="*/ 12 w 25"/>
                <a:gd name="T5" fmla="*/ 30 h 106"/>
                <a:gd name="T6" fmla="*/ 7 w 25"/>
                <a:gd name="T7" fmla="*/ 23 h 106"/>
                <a:gd name="T8" fmla="*/ 7 w 25"/>
                <a:gd name="T9" fmla="*/ 35 h 106"/>
                <a:gd name="T10" fmla="*/ 0 w 25"/>
                <a:gd name="T11" fmla="*/ 8 h 106"/>
                <a:gd name="T12" fmla="*/ 4 w 25"/>
                <a:gd name="T13" fmla="*/ 44 h 106"/>
                <a:gd name="T14" fmla="*/ 1 w 25"/>
                <a:gd name="T15" fmla="*/ 86 h 106"/>
                <a:gd name="T16" fmla="*/ 5 w 25"/>
                <a:gd name="T17" fmla="*/ 99 h 106"/>
                <a:gd name="T18" fmla="*/ 5 w 25"/>
                <a:gd name="T19" fmla="*/ 94 h 106"/>
                <a:gd name="T20" fmla="*/ 12 w 25"/>
                <a:gd name="T21" fmla="*/ 94 h 106"/>
                <a:gd name="T22" fmla="*/ 11 w 25"/>
                <a:gd name="T23" fmla="*/ 75 h 106"/>
                <a:gd name="T24" fmla="*/ 19 w 25"/>
                <a:gd name="T25" fmla="*/ 106 h 106"/>
                <a:gd name="T26" fmla="*/ 24 w 25"/>
                <a:gd name="T27" fmla="*/ 54 h 106"/>
                <a:gd name="T28" fmla="*/ 17 w 25"/>
                <a:gd name="T29" fmla="*/ 7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106">
                  <a:moveTo>
                    <a:pt x="17" y="71"/>
                  </a:moveTo>
                  <a:cubicBezTo>
                    <a:pt x="11" y="56"/>
                    <a:pt x="11" y="56"/>
                    <a:pt x="11" y="56"/>
                  </a:cubicBezTo>
                  <a:cubicBezTo>
                    <a:pt x="12" y="30"/>
                    <a:pt x="12" y="30"/>
                    <a:pt x="12" y="30"/>
                  </a:cubicBezTo>
                  <a:cubicBezTo>
                    <a:pt x="10" y="29"/>
                    <a:pt x="8" y="10"/>
                    <a:pt x="7" y="23"/>
                  </a:cubicBezTo>
                  <a:cubicBezTo>
                    <a:pt x="7" y="26"/>
                    <a:pt x="8" y="31"/>
                    <a:pt x="7" y="35"/>
                  </a:cubicBezTo>
                  <a:cubicBezTo>
                    <a:pt x="3" y="32"/>
                    <a:pt x="5" y="0"/>
                    <a:pt x="0" y="8"/>
                  </a:cubicBezTo>
                  <a:cubicBezTo>
                    <a:pt x="2" y="28"/>
                    <a:pt x="1" y="31"/>
                    <a:pt x="4" y="44"/>
                  </a:cubicBezTo>
                  <a:cubicBezTo>
                    <a:pt x="4" y="63"/>
                    <a:pt x="3" y="77"/>
                    <a:pt x="1" y="86"/>
                  </a:cubicBezTo>
                  <a:cubicBezTo>
                    <a:pt x="2" y="91"/>
                    <a:pt x="5" y="92"/>
                    <a:pt x="5" y="99"/>
                  </a:cubicBezTo>
                  <a:cubicBezTo>
                    <a:pt x="5" y="98"/>
                    <a:pt x="5" y="96"/>
                    <a:pt x="5" y="94"/>
                  </a:cubicBezTo>
                  <a:cubicBezTo>
                    <a:pt x="12" y="94"/>
                    <a:pt x="12" y="94"/>
                    <a:pt x="12" y="94"/>
                  </a:cubicBezTo>
                  <a:cubicBezTo>
                    <a:pt x="11" y="88"/>
                    <a:pt x="11" y="82"/>
                    <a:pt x="11" y="75"/>
                  </a:cubicBezTo>
                  <a:cubicBezTo>
                    <a:pt x="19" y="106"/>
                    <a:pt x="19" y="106"/>
                    <a:pt x="19" y="106"/>
                  </a:cubicBezTo>
                  <a:cubicBezTo>
                    <a:pt x="25" y="96"/>
                    <a:pt x="22" y="66"/>
                    <a:pt x="24" y="54"/>
                  </a:cubicBezTo>
                  <a:cubicBezTo>
                    <a:pt x="19" y="69"/>
                    <a:pt x="21" y="42"/>
                    <a:pt x="17"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6" name="Freeform 7"/>
            <p:cNvSpPr/>
            <p:nvPr/>
          </p:nvSpPr>
          <p:spPr bwMode="auto">
            <a:xfrm>
              <a:off x="1738313" y="1677988"/>
              <a:ext cx="3175" cy="11112"/>
            </a:xfrm>
            <a:custGeom>
              <a:avLst/>
              <a:gdLst>
                <a:gd name="T0" fmla="*/ 1 w 2"/>
                <a:gd name="T1" fmla="*/ 0 h 7"/>
                <a:gd name="T2" fmla="*/ 0 w 2"/>
                <a:gd name="T3" fmla="*/ 0 h 7"/>
                <a:gd name="T4" fmla="*/ 2 w 2"/>
                <a:gd name="T5" fmla="*/ 7 h 7"/>
                <a:gd name="T6" fmla="*/ 2 w 2"/>
                <a:gd name="T7" fmla="*/ 7 h 7"/>
                <a:gd name="T8" fmla="*/ 1 w 2"/>
                <a:gd name="T9" fmla="*/ 0 h 7"/>
              </a:gdLst>
              <a:ahLst/>
              <a:cxnLst>
                <a:cxn ang="0">
                  <a:pos x="T0" y="T1"/>
                </a:cxn>
                <a:cxn ang="0">
                  <a:pos x="T2" y="T3"/>
                </a:cxn>
                <a:cxn ang="0">
                  <a:pos x="T4" y="T5"/>
                </a:cxn>
                <a:cxn ang="0">
                  <a:pos x="T6" y="T7"/>
                </a:cxn>
                <a:cxn ang="0">
                  <a:pos x="T8" y="T9"/>
                </a:cxn>
              </a:cxnLst>
              <a:rect l="0" t="0" r="r" b="b"/>
              <a:pathLst>
                <a:path w="2" h="7">
                  <a:moveTo>
                    <a:pt x="1" y="0"/>
                  </a:moveTo>
                  <a:cubicBezTo>
                    <a:pt x="1" y="0"/>
                    <a:pt x="1" y="0"/>
                    <a:pt x="0" y="0"/>
                  </a:cubicBezTo>
                  <a:cubicBezTo>
                    <a:pt x="2" y="7"/>
                    <a:pt x="2" y="7"/>
                    <a:pt x="2" y="7"/>
                  </a:cubicBezTo>
                  <a:cubicBezTo>
                    <a:pt x="2" y="7"/>
                    <a:pt x="2" y="7"/>
                    <a:pt x="2" y="7"/>
                  </a:cubicBezTo>
                  <a:cubicBezTo>
                    <a:pt x="2" y="4"/>
                    <a:pt x="1" y="2"/>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8" name="Freeform 8"/>
            <p:cNvSpPr/>
            <p:nvPr/>
          </p:nvSpPr>
          <p:spPr bwMode="auto">
            <a:xfrm>
              <a:off x="1704976" y="1398588"/>
              <a:ext cx="25400" cy="107950"/>
            </a:xfrm>
            <a:custGeom>
              <a:avLst/>
              <a:gdLst>
                <a:gd name="T0" fmla="*/ 0 w 18"/>
                <a:gd name="T1" fmla="*/ 0 h 76"/>
                <a:gd name="T2" fmla="*/ 4 w 18"/>
                <a:gd name="T3" fmla="*/ 32 h 76"/>
                <a:gd name="T4" fmla="*/ 0 w 18"/>
                <a:gd name="T5" fmla="*/ 37 h 76"/>
                <a:gd name="T6" fmla="*/ 2 w 18"/>
                <a:gd name="T7" fmla="*/ 48 h 76"/>
                <a:gd name="T8" fmla="*/ 2 w 18"/>
                <a:gd name="T9" fmla="*/ 41 h 76"/>
                <a:gd name="T10" fmla="*/ 14 w 18"/>
                <a:gd name="T11" fmla="*/ 76 h 76"/>
                <a:gd name="T12" fmla="*/ 12 w 18"/>
                <a:gd name="T13" fmla="*/ 42 h 76"/>
                <a:gd name="T14" fmla="*/ 11 w 18"/>
                <a:gd name="T15" fmla="*/ 33 h 76"/>
                <a:gd name="T16" fmla="*/ 3 w 18"/>
                <a:gd name="T17" fmla="*/ 6 h 76"/>
                <a:gd name="T18" fmla="*/ 0 w 18"/>
                <a:gd name="T19"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76">
                  <a:moveTo>
                    <a:pt x="0" y="0"/>
                  </a:moveTo>
                  <a:cubicBezTo>
                    <a:pt x="4" y="32"/>
                    <a:pt x="4" y="32"/>
                    <a:pt x="4" y="32"/>
                  </a:cubicBezTo>
                  <a:cubicBezTo>
                    <a:pt x="2" y="28"/>
                    <a:pt x="3" y="44"/>
                    <a:pt x="0" y="37"/>
                  </a:cubicBezTo>
                  <a:cubicBezTo>
                    <a:pt x="1" y="39"/>
                    <a:pt x="1" y="51"/>
                    <a:pt x="2" y="48"/>
                  </a:cubicBezTo>
                  <a:cubicBezTo>
                    <a:pt x="2" y="41"/>
                    <a:pt x="2" y="41"/>
                    <a:pt x="2" y="41"/>
                  </a:cubicBezTo>
                  <a:cubicBezTo>
                    <a:pt x="8" y="58"/>
                    <a:pt x="10" y="48"/>
                    <a:pt x="14" y="76"/>
                  </a:cubicBezTo>
                  <a:cubicBezTo>
                    <a:pt x="18" y="59"/>
                    <a:pt x="15" y="51"/>
                    <a:pt x="12" y="42"/>
                  </a:cubicBezTo>
                  <a:cubicBezTo>
                    <a:pt x="12" y="38"/>
                    <a:pt x="11" y="36"/>
                    <a:pt x="11" y="33"/>
                  </a:cubicBezTo>
                  <a:cubicBezTo>
                    <a:pt x="3" y="6"/>
                    <a:pt x="3" y="6"/>
                    <a:pt x="3" y="6"/>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9" name="Freeform 9"/>
            <p:cNvSpPr/>
            <p:nvPr/>
          </p:nvSpPr>
          <p:spPr bwMode="auto">
            <a:xfrm>
              <a:off x="2921001" y="2193925"/>
              <a:ext cx="1588" cy="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0" name="Freeform 10"/>
            <p:cNvSpPr/>
            <p:nvPr/>
          </p:nvSpPr>
          <p:spPr bwMode="auto">
            <a:xfrm>
              <a:off x="2909888" y="2193925"/>
              <a:ext cx="11113" cy="3175"/>
            </a:xfrm>
            <a:custGeom>
              <a:avLst/>
              <a:gdLst>
                <a:gd name="T0" fmla="*/ 7 w 8"/>
                <a:gd name="T1" fmla="*/ 2 h 2"/>
                <a:gd name="T2" fmla="*/ 8 w 8"/>
                <a:gd name="T3" fmla="*/ 0 h 2"/>
                <a:gd name="T4" fmla="*/ 7 w 8"/>
                <a:gd name="T5" fmla="*/ 2 h 2"/>
              </a:gdLst>
              <a:ahLst/>
              <a:cxnLst>
                <a:cxn ang="0">
                  <a:pos x="T0" y="T1"/>
                </a:cxn>
                <a:cxn ang="0">
                  <a:pos x="T2" y="T3"/>
                </a:cxn>
                <a:cxn ang="0">
                  <a:pos x="T4" y="T5"/>
                </a:cxn>
              </a:cxnLst>
              <a:rect l="0" t="0" r="r" b="b"/>
              <a:pathLst>
                <a:path w="8" h="2">
                  <a:moveTo>
                    <a:pt x="7" y="2"/>
                  </a:moveTo>
                  <a:cubicBezTo>
                    <a:pt x="8" y="0"/>
                    <a:pt x="8" y="0"/>
                    <a:pt x="8" y="0"/>
                  </a:cubicBezTo>
                  <a:cubicBezTo>
                    <a:pt x="7" y="1"/>
                    <a:pt x="0" y="2"/>
                    <a:pt x="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1" name="Freeform 11"/>
            <p:cNvSpPr/>
            <p:nvPr/>
          </p:nvSpPr>
          <p:spPr bwMode="auto">
            <a:xfrm>
              <a:off x="3690938" y="1557338"/>
              <a:ext cx="1588" cy="4762"/>
            </a:xfrm>
            <a:custGeom>
              <a:avLst/>
              <a:gdLst>
                <a:gd name="T0" fmla="*/ 1 w 1"/>
                <a:gd name="T1" fmla="*/ 0 h 4"/>
                <a:gd name="T2" fmla="*/ 0 w 1"/>
                <a:gd name="T3" fmla="*/ 4 h 4"/>
                <a:gd name="T4" fmla="*/ 1 w 1"/>
                <a:gd name="T5" fmla="*/ 0 h 4"/>
              </a:gdLst>
              <a:ahLst/>
              <a:cxnLst>
                <a:cxn ang="0">
                  <a:pos x="T0" y="T1"/>
                </a:cxn>
                <a:cxn ang="0">
                  <a:pos x="T2" y="T3"/>
                </a:cxn>
                <a:cxn ang="0">
                  <a:pos x="T4" y="T5"/>
                </a:cxn>
              </a:cxnLst>
              <a:rect l="0" t="0" r="r" b="b"/>
              <a:pathLst>
                <a:path w="1" h="4">
                  <a:moveTo>
                    <a:pt x="1" y="0"/>
                  </a:moveTo>
                  <a:cubicBezTo>
                    <a:pt x="1" y="1"/>
                    <a:pt x="0" y="3"/>
                    <a:pt x="0" y="4"/>
                  </a:cubicBezTo>
                  <a:cubicBezTo>
                    <a:pt x="1" y="3"/>
                    <a:pt x="1" y="2"/>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3" name="Freeform 12"/>
            <p:cNvSpPr/>
            <p:nvPr/>
          </p:nvSpPr>
          <p:spPr bwMode="auto">
            <a:xfrm>
              <a:off x="2179638" y="1038225"/>
              <a:ext cx="11113" cy="1587"/>
            </a:xfrm>
            <a:custGeom>
              <a:avLst/>
              <a:gdLst>
                <a:gd name="T0" fmla="*/ 0 w 8"/>
                <a:gd name="T1" fmla="*/ 0 h 1"/>
                <a:gd name="T2" fmla="*/ 8 w 8"/>
                <a:gd name="T3" fmla="*/ 1 h 1"/>
                <a:gd name="T4" fmla="*/ 0 w 8"/>
                <a:gd name="T5" fmla="*/ 0 h 1"/>
              </a:gdLst>
              <a:ahLst/>
              <a:cxnLst>
                <a:cxn ang="0">
                  <a:pos x="T0" y="T1"/>
                </a:cxn>
                <a:cxn ang="0">
                  <a:pos x="T2" y="T3"/>
                </a:cxn>
                <a:cxn ang="0">
                  <a:pos x="T4" y="T5"/>
                </a:cxn>
              </a:cxnLst>
              <a:rect l="0" t="0" r="r" b="b"/>
              <a:pathLst>
                <a:path w="8" h="1">
                  <a:moveTo>
                    <a:pt x="0" y="0"/>
                  </a:moveTo>
                  <a:cubicBezTo>
                    <a:pt x="8" y="1"/>
                    <a:pt x="8" y="1"/>
                    <a:pt x="8" y="1"/>
                  </a:cubicBezTo>
                  <a:cubicBezTo>
                    <a:pt x="5" y="0"/>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4" name="Freeform 13"/>
            <p:cNvSpPr/>
            <p:nvPr/>
          </p:nvSpPr>
          <p:spPr bwMode="auto">
            <a:xfrm>
              <a:off x="2455863" y="1003300"/>
              <a:ext cx="17463" cy="3175"/>
            </a:xfrm>
            <a:custGeom>
              <a:avLst/>
              <a:gdLst>
                <a:gd name="T0" fmla="*/ 0 w 13"/>
                <a:gd name="T1" fmla="*/ 2 h 2"/>
                <a:gd name="T2" fmla="*/ 13 w 13"/>
                <a:gd name="T3" fmla="*/ 0 h 2"/>
                <a:gd name="T4" fmla="*/ 0 w 13"/>
                <a:gd name="T5" fmla="*/ 2 h 2"/>
              </a:gdLst>
              <a:ahLst/>
              <a:cxnLst>
                <a:cxn ang="0">
                  <a:pos x="T0" y="T1"/>
                </a:cxn>
                <a:cxn ang="0">
                  <a:pos x="T2" y="T3"/>
                </a:cxn>
                <a:cxn ang="0">
                  <a:pos x="T4" y="T5"/>
                </a:cxn>
              </a:cxnLst>
              <a:rect l="0" t="0" r="r" b="b"/>
              <a:pathLst>
                <a:path w="13" h="2">
                  <a:moveTo>
                    <a:pt x="0" y="2"/>
                  </a:moveTo>
                  <a:cubicBezTo>
                    <a:pt x="13" y="0"/>
                    <a:pt x="13" y="0"/>
                    <a:pt x="13" y="0"/>
                  </a:cubicBezTo>
                  <a:cubicBezTo>
                    <a:pt x="8" y="1"/>
                    <a:pt x="4"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5" name="Freeform 14"/>
            <p:cNvSpPr/>
            <p:nvPr/>
          </p:nvSpPr>
          <p:spPr bwMode="auto">
            <a:xfrm>
              <a:off x="3692526" y="1406525"/>
              <a:ext cx="0" cy="3175"/>
            </a:xfrm>
            <a:custGeom>
              <a:avLst/>
              <a:gdLst>
                <a:gd name="T0" fmla="*/ 2 h 2"/>
                <a:gd name="T1" fmla="*/ 2 h 2"/>
                <a:gd name="T2" fmla="*/ 0 h 2"/>
                <a:gd name="T3" fmla="*/ 2 h 2"/>
              </a:gdLst>
              <a:ahLst/>
              <a:cxnLst>
                <a:cxn ang="0">
                  <a:pos x="0" y="T0"/>
                </a:cxn>
                <a:cxn ang="0">
                  <a:pos x="0" y="T1"/>
                </a:cxn>
                <a:cxn ang="0">
                  <a:pos x="0" y="T2"/>
                </a:cxn>
                <a:cxn ang="0">
                  <a:pos x="0" y="T3"/>
                </a:cxn>
              </a:cxnLst>
              <a:rect l="0" t="0" r="r" b="b"/>
              <a:pathLst>
                <a:path h="2">
                  <a:moveTo>
                    <a:pt x="0" y="2"/>
                  </a:moveTo>
                  <a:cubicBezTo>
                    <a:pt x="0" y="2"/>
                    <a:pt x="0" y="2"/>
                    <a:pt x="0" y="2"/>
                  </a:cubicBezTo>
                  <a:cubicBezTo>
                    <a:pt x="0" y="1"/>
                    <a:pt x="0" y="0"/>
                    <a:pt x="0" y="0"/>
                  </a:cubicBez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6" name="Freeform 15"/>
            <p:cNvSpPr/>
            <p:nvPr/>
          </p:nvSpPr>
          <p:spPr bwMode="auto">
            <a:xfrm>
              <a:off x="3009901" y="1028700"/>
              <a:ext cx="9525" cy="1587"/>
            </a:xfrm>
            <a:custGeom>
              <a:avLst/>
              <a:gdLst>
                <a:gd name="T0" fmla="*/ 0 w 7"/>
                <a:gd name="T1" fmla="*/ 0 h 1"/>
                <a:gd name="T2" fmla="*/ 7 w 7"/>
                <a:gd name="T3" fmla="*/ 1 h 1"/>
                <a:gd name="T4" fmla="*/ 0 w 7"/>
                <a:gd name="T5" fmla="*/ 0 h 1"/>
              </a:gdLst>
              <a:ahLst/>
              <a:cxnLst>
                <a:cxn ang="0">
                  <a:pos x="T0" y="T1"/>
                </a:cxn>
                <a:cxn ang="0">
                  <a:pos x="T2" y="T3"/>
                </a:cxn>
                <a:cxn ang="0">
                  <a:pos x="T4" y="T5"/>
                </a:cxn>
              </a:cxnLst>
              <a:rect l="0" t="0" r="r" b="b"/>
              <a:pathLst>
                <a:path w="7" h="1">
                  <a:moveTo>
                    <a:pt x="0" y="0"/>
                  </a:moveTo>
                  <a:cubicBezTo>
                    <a:pt x="2" y="0"/>
                    <a:pt x="4" y="1"/>
                    <a:pt x="7" y="1"/>
                  </a:cubicBezTo>
                  <a:cubicBezTo>
                    <a:pt x="7" y="1"/>
                    <a:pt x="4"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7" name="Freeform 16"/>
            <p:cNvSpPr/>
            <p:nvPr/>
          </p:nvSpPr>
          <p:spPr bwMode="auto">
            <a:xfrm>
              <a:off x="2452688" y="1006475"/>
              <a:ext cx="3175" cy="0"/>
            </a:xfrm>
            <a:custGeom>
              <a:avLst/>
              <a:gdLst>
                <a:gd name="T0" fmla="*/ 0 w 2"/>
                <a:gd name="T1" fmla="*/ 1 w 2"/>
                <a:gd name="T2" fmla="*/ 2 w 2"/>
                <a:gd name="T3" fmla="*/ 0 w 2"/>
              </a:gdLst>
              <a:ahLst/>
              <a:cxnLst>
                <a:cxn ang="0">
                  <a:pos x="T0" y="0"/>
                </a:cxn>
                <a:cxn ang="0">
                  <a:pos x="T1" y="0"/>
                </a:cxn>
                <a:cxn ang="0">
                  <a:pos x="T2" y="0"/>
                </a:cxn>
                <a:cxn ang="0">
                  <a:pos x="T3" y="0"/>
                </a:cxn>
              </a:cxnLst>
              <a:rect l="0" t="0" r="r" b="b"/>
              <a:pathLst>
                <a:path w="2">
                  <a:moveTo>
                    <a:pt x="0" y="0"/>
                  </a:moveTo>
                  <a:cubicBezTo>
                    <a:pt x="0" y="0"/>
                    <a:pt x="0" y="0"/>
                    <a:pt x="1" y="0"/>
                  </a:cubicBezTo>
                  <a:cubicBezTo>
                    <a:pt x="1" y="0"/>
                    <a:pt x="2" y="0"/>
                    <a:pt x="2"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8" name="Freeform 17"/>
            <p:cNvSpPr/>
            <p:nvPr/>
          </p:nvSpPr>
          <p:spPr bwMode="auto">
            <a:xfrm>
              <a:off x="2049463" y="1011238"/>
              <a:ext cx="6350" cy="0"/>
            </a:xfrm>
            <a:custGeom>
              <a:avLst/>
              <a:gdLst>
                <a:gd name="T0" fmla="*/ 5 w 5"/>
                <a:gd name="T1" fmla="*/ 0 w 5"/>
                <a:gd name="T2" fmla="*/ 5 w 5"/>
              </a:gdLst>
              <a:ahLst/>
              <a:cxnLst>
                <a:cxn ang="0">
                  <a:pos x="T0" y="0"/>
                </a:cxn>
                <a:cxn ang="0">
                  <a:pos x="T1" y="0"/>
                </a:cxn>
                <a:cxn ang="0">
                  <a:pos x="T2" y="0"/>
                </a:cxn>
              </a:cxnLst>
              <a:rect l="0" t="0" r="r" b="b"/>
              <a:pathLst>
                <a:path w="5">
                  <a:moveTo>
                    <a:pt x="5" y="0"/>
                  </a:moveTo>
                  <a:cubicBezTo>
                    <a:pt x="4" y="0"/>
                    <a:pt x="2" y="0"/>
                    <a:pt x="0" y="0"/>
                  </a:cubicBezTo>
                  <a:cubicBezTo>
                    <a:pt x="2" y="0"/>
                    <a:pt x="4" y="0"/>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0" name="Freeform 18"/>
            <p:cNvSpPr/>
            <p:nvPr/>
          </p:nvSpPr>
          <p:spPr bwMode="auto">
            <a:xfrm>
              <a:off x="2066926" y="1038225"/>
              <a:ext cx="7938" cy="1587"/>
            </a:xfrm>
            <a:custGeom>
              <a:avLst/>
              <a:gdLst>
                <a:gd name="T0" fmla="*/ 6 w 6"/>
                <a:gd name="T1" fmla="*/ 0 h 1"/>
                <a:gd name="T2" fmla="*/ 0 w 6"/>
                <a:gd name="T3" fmla="*/ 1 h 1"/>
                <a:gd name="T4" fmla="*/ 6 w 6"/>
                <a:gd name="T5" fmla="*/ 0 h 1"/>
              </a:gdLst>
              <a:ahLst/>
              <a:cxnLst>
                <a:cxn ang="0">
                  <a:pos x="T0" y="T1"/>
                </a:cxn>
                <a:cxn ang="0">
                  <a:pos x="T2" y="T3"/>
                </a:cxn>
                <a:cxn ang="0">
                  <a:pos x="T4" y="T5"/>
                </a:cxn>
              </a:cxnLst>
              <a:rect l="0" t="0" r="r" b="b"/>
              <a:pathLst>
                <a:path w="6" h="1">
                  <a:moveTo>
                    <a:pt x="6" y="0"/>
                  </a:moveTo>
                  <a:cubicBezTo>
                    <a:pt x="4" y="0"/>
                    <a:pt x="2" y="0"/>
                    <a:pt x="0" y="1"/>
                  </a:cubicBez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1" name="Freeform 19"/>
            <p:cNvSpPr/>
            <p:nvPr/>
          </p:nvSpPr>
          <p:spPr bwMode="auto">
            <a:xfrm>
              <a:off x="1725613" y="1281113"/>
              <a:ext cx="1588" cy="15875"/>
            </a:xfrm>
            <a:custGeom>
              <a:avLst/>
              <a:gdLst>
                <a:gd name="T0" fmla="*/ 0 w 1"/>
                <a:gd name="T1" fmla="*/ 0 h 11"/>
                <a:gd name="T2" fmla="*/ 1 w 1"/>
                <a:gd name="T3" fmla="*/ 11 h 11"/>
                <a:gd name="T4" fmla="*/ 0 w 1"/>
                <a:gd name="T5" fmla="*/ 0 h 11"/>
              </a:gdLst>
              <a:ahLst/>
              <a:cxnLst>
                <a:cxn ang="0">
                  <a:pos x="T0" y="T1"/>
                </a:cxn>
                <a:cxn ang="0">
                  <a:pos x="T2" y="T3"/>
                </a:cxn>
                <a:cxn ang="0">
                  <a:pos x="T4" y="T5"/>
                </a:cxn>
              </a:cxnLst>
              <a:rect l="0" t="0" r="r" b="b"/>
              <a:pathLst>
                <a:path w="1" h="11">
                  <a:moveTo>
                    <a:pt x="0" y="0"/>
                  </a:moveTo>
                  <a:cubicBezTo>
                    <a:pt x="1" y="11"/>
                    <a:pt x="1" y="11"/>
                    <a:pt x="1" y="11"/>
                  </a:cubicBezTo>
                  <a:cubicBezTo>
                    <a:pt x="0" y="6"/>
                    <a:pt x="0" y="2"/>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2" name="Freeform 20"/>
            <p:cNvSpPr/>
            <p:nvPr/>
          </p:nvSpPr>
          <p:spPr bwMode="auto">
            <a:xfrm>
              <a:off x="2028826" y="1030288"/>
              <a:ext cx="1588" cy="1587"/>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1" y="1"/>
                    <a:pt x="0" y="1"/>
                    <a:pt x="0" y="1"/>
                  </a:cubicBezTo>
                  <a:cubicBezTo>
                    <a:pt x="1" y="1"/>
                    <a:pt x="2"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3" name="Freeform 21"/>
            <p:cNvSpPr/>
            <p:nvPr/>
          </p:nvSpPr>
          <p:spPr bwMode="auto">
            <a:xfrm>
              <a:off x="3662363" y="1660525"/>
              <a:ext cx="1588" cy="1587"/>
            </a:xfrm>
            <a:custGeom>
              <a:avLst/>
              <a:gdLst>
                <a:gd name="T0" fmla="*/ 1 w 1"/>
                <a:gd name="T1" fmla="*/ 1 h 1"/>
                <a:gd name="T2" fmla="*/ 1 w 1"/>
                <a:gd name="T3" fmla="*/ 1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1"/>
                    <a:pt x="1" y="1"/>
                    <a:pt x="1" y="1"/>
                  </a:cubicBezTo>
                  <a:cubicBezTo>
                    <a:pt x="0" y="0"/>
                    <a:pt x="0" y="0"/>
                    <a:pt x="0" y="0"/>
                  </a:cubicBezTo>
                  <a:lnTo>
                    <a:pt x="1"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4" name="Freeform 22"/>
            <p:cNvSpPr/>
            <p:nvPr/>
          </p:nvSpPr>
          <p:spPr bwMode="auto">
            <a:xfrm>
              <a:off x="3678238" y="1701800"/>
              <a:ext cx="0" cy="14287"/>
            </a:xfrm>
            <a:custGeom>
              <a:avLst/>
              <a:gdLst>
                <a:gd name="T0" fmla="*/ 0 h 10"/>
                <a:gd name="T1" fmla="*/ 10 h 10"/>
                <a:gd name="T2" fmla="*/ 0 h 10"/>
              </a:gdLst>
              <a:ahLst/>
              <a:cxnLst>
                <a:cxn ang="0">
                  <a:pos x="0" y="T0"/>
                </a:cxn>
                <a:cxn ang="0">
                  <a:pos x="0" y="T1"/>
                </a:cxn>
                <a:cxn ang="0">
                  <a:pos x="0" y="T2"/>
                </a:cxn>
              </a:cxnLst>
              <a:rect l="0" t="0" r="r" b="b"/>
              <a:pathLst>
                <a:path h="10">
                  <a:moveTo>
                    <a:pt x="0" y="0"/>
                  </a:moveTo>
                  <a:cubicBezTo>
                    <a:pt x="0" y="3"/>
                    <a:pt x="0" y="7"/>
                    <a:pt x="0" y="10"/>
                  </a:cubicBezTo>
                  <a:cubicBezTo>
                    <a:pt x="0" y="6"/>
                    <a:pt x="0" y="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5" name="Freeform 23"/>
            <p:cNvSpPr/>
            <p:nvPr/>
          </p:nvSpPr>
          <p:spPr bwMode="auto">
            <a:xfrm>
              <a:off x="3251201" y="1041400"/>
              <a:ext cx="19050" cy="7937"/>
            </a:xfrm>
            <a:custGeom>
              <a:avLst/>
              <a:gdLst>
                <a:gd name="T0" fmla="*/ 0 w 13"/>
                <a:gd name="T1" fmla="*/ 2 h 5"/>
                <a:gd name="T2" fmla="*/ 7 w 13"/>
                <a:gd name="T3" fmla="*/ 5 h 5"/>
                <a:gd name="T4" fmla="*/ 0 w 13"/>
                <a:gd name="T5" fmla="*/ 2 h 5"/>
              </a:gdLst>
              <a:ahLst/>
              <a:cxnLst>
                <a:cxn ang="0">
                  <a:pos x="T0" y="T1"/>
                </a:cxn>
                <a:cxn ang="0">
                  <a:pos x="T2" y="T3"/>
                </a:cxn>
                <a:cxn ang="0">
                  <a:pos x="T4" y="T5"/>
                </a:cxn>
              </a:cxnLst>
              <a:rect l="0" t="0" r="r" b="b"/>
              <a:pathLst>
                <a:path w="13" h="5">
                  <a:moveTo>
                    <a:pt x="0" y="2"/>
                  </a:moveTo>
                  <a:cubicBezTo>
                    <a:pt x="3" y="3"/>
                    <a:pt x="10" y="4"/>
                    <a:pt x="7" y="5"/>
                  </a:cubicBezTo>
                  <a:cubicBezTo>
                    <a:pt x="13" y="4"/>
                    <a:pt x="12"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6" name="Freeform 24"/>
            <p:cNvSpPr/>
            <p:nvPr/>
          </p:nvSpPr>
          <p:spPr bwMode="auto">
            <a:xfrm>
              <a:off x="3676651" y="1663700"/>
              <a:ext cx="30163" cy="149225"/>
            </a:xfrm>
            <a:custGeom>
              <a:avLst/>
              <a:gdLst>
                <a:gd name="T0" fmla="*/ 6 w 22"/>
                <a:gd name="T1" fmla="*/ 55 h 105"/>
                <a:gd name="T2" fmla="*/ 10 w 22"/>
                <a:gd name="T3" fmla="*/ 89 h 105"/>
                <a:gd name="T4" fmla="*/ 15 w 22"/>
                <a:gd name="T5" fmla="*/ 90 h 105"/>
                <a:gd name="T6" fmla="*/ 13 w 22"/>
                <a:gd name="T7" fmla="*/ 71 h 105"/>
                <a:gd name="T8" fmla="*/ 16 w 22"/>
                <a:gd name="T9" fmla="*/ 90 h 105"/>
                <a:gd name="T10" fmla="*/ 22 w 22"/>
                <a:gd name="T11" fmla="*/ 88 h 105"/>
                <a:gd name="T12" fmla="*/ 11 w 22"/>
                <a:gd name="T13" fmla="*/ 0 h 105"/>
                <a:gd name="T14" fmla="*/ 12 w 22"/>
                <a:gd name="T15" fmla="*/ 61 h 105"/>
                <a:gd name="T16" fmla="*/ 7 w 22"/>
                <a:gd name="T17" fmla="*/ 54 h 105"/>
                <a:gd name="T18" fmla="*/ 9 w 22"/>
                <a:gd name="T19" fmla="*/ 4 h 105"/>
                <a:gd name="T20" fmla="*/ 6 w 22"/>
                <a:gd name="T21" fmla="*/ 46 h 105"/>
                <a:gd name="T22" fmla="*/ 1 w 22"/>
                <a:gd name="T23" fmla="*/ 37 h 105"/>
                <a:gd name="T24" fmla="*/ 0 w 22"/>
                <a:gd name="T25" fmla="*/ 46 h 105"/>
                <a:gd name="T26" fmla="*/ 6 w 22"/>
                <a:gd name="T27" fmla="*/ 5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105">
                  <a:moveTo>
                    <a:pt x="6" y="55"/>
                  </a:moveTo>
                  <a:cubicBezTo>
                    <a:pt x="11" y="56"/>
                    <a:pt x="8" y="79"/>
                    <a:pt x="10" y="89"/>
                  </a:cubicBezTo>
                  <a:cubicBezTo>
                    <a:pt x="11" y="82"/>
                    <a:pt x="13" y="92"/>
                    <a:pt x="15" y="90"/>
                  </a:cubicBezTo>
                  <a:cubicBezTo>
                    <a:pt x="14" y="85"/>
                    <a:pt x="13" y="79"/>
                    <a:pt x="13" y="71"/>
                  </a:cubicBezTo>
                  <a:cubicBezTo>
                    <a:pt x="15" y="67"/>
                    <a:pt x="17" y="80"/>
                    <a:pt x="16" y="90"/>
                  </a:cubicBezTo>
                  <a:cubicBezTo>
                    <a:pt x="19" y="78"/>
                    <a:pt x="20" y="105"/>
                    <a:pt x="22" y="88"/>
                  </a:cubicBezTo>
                  <a:cubicBezTo>
                    <a:pt x="20" y="51"/>
                    <a:pt x="18" y="26"/>
                    <a:pt x="11" y="0"/>
                  </a:cubicBezTo>
                  <a:cubicBezTo>
                    <a:pt x="12" y="21"/>
                    <a:pt x="14" y="44"/>
                    <a:pt x="12" y="61"/>
                  </a:cubicBezTo>
                  <a:cubicBezTo>
                    <a:pt x="7" y="54"/>
                    <a:pt x="7" y="54"/>
                    <a:pt x="7" y="54"/>
                  </a:cubicBezTo>
                  <a:cubicBezTo>
                    <a:pt x="11" y="35"/>
                    <a:pt x="8" y="23"/>
                    <a:pt x="9" y="4"/>
                  </a:cubicBezTo>
                  <a:cubicBezTo>
                    <a:pt x="6" y="46"/>
                    <a:pt x="6" y="46"/>
                    <a:pt x="6" y="46"/>
                  </a:cubicBezTo>
                  <a:cubicBezTo>
                    <a:pt x="3" y="66"/>
                    <a:pt x="2" y="53"/>
                    <a:pt x="1" y="37"/>
                  </a:cubicBezTo>
                  <a:cubicBezTo>
                    <a:pt x="1" y="41"/>
                    <a:pt x="1" y="45"/>
                    <a:pt x="0" y="46"/>
                  </a:cubicBezTo>
                  <a:cubicBezTo>
                    <a:pt x="2" y="47"/>
                    <a:pt x="5" y="92"/>
                    <a:pt x="6" y="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7" name="Freeform 25"/>
            <p:cNvSpPr/>
            <p:nvPr/>
          </p:nvSpPr>
          <p:spPr bwMode="auto">
            <a:xfrm>
              <a:off x="3652838" y="1651000"/>
              <a:ext cx="0" cy="1587"/>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1"/>
                    <a:pt x="0" y="1"/>
                    <a:pt x="0" y="1"/>
                  </a:cubicBezTo>
                  <a:cubicBezTo>
                    <a:pt x="0"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8" name="Freeform 26"/>
            <p:cNvSpPr/>
            <p:nvPr/>
          </p:nvSpPr>
          <p:spPr bwMode="auto">
            <a:xfrm>
              <a:off x="1766888" y="1071563"/>
              <a:ext cx="3175" cy="4762"/>
            </a:xfrm>
            <a:custGeom>
              <a:avLst/>
              <a:gdLst>
                <a:gd name="T0" fmla="*/ 3 w 3"/>
                <a:gd name="T1" fmla="*/ 0 h 3"/>
                <a:gd name="T2" fmla="*/ 1 w 3"/>
                <a:gd name="T3" fmla="*/ 0 h 3"/>
                <a:gd name="T4" fmla="*/ 3 w 3"/>
                <a:gd name="T5" fmla="*/ 0 h 3"/>
              </a:gdLst>
              <a:ahLst/>
              <a:cxnLst>
                <a:cxn ang="0">
                  <a:pos x="T0" y="T1"/>
                </a:cxn>
                <a:cxn ang="0">
                  <a:pos x="T2" y="T3"/>
                </a:cxn>
                <a:cxn ang="0">
                  <a:pos x="T4" y="T5"/>
                </a:cxn>
              </a:cxnLst>
              <a:rect l="0" t="0" r="r" b="b"/>
              <a:pathLst>
                <a:path w="3" h="3">
                  <a:moveTo>
                    <a:pt x="3" y="0"/>
                  </a:moveTo>
                  <a:cubicBezTo>
                    <a:pt x="2" y="0"/>
                    <a:pt x="2" y="0"/>
                    <a:pt x="1" y="0"/>
                  </a:cubicBezTo>
                  <a:cubicBezTo>
                    <a:pt x="0" y="3"/>
                    <a:pt x="1" y="2"/>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9" name="Freeform 27"/>
            <p:cNvSpPr/>
            <p:nvPr/>
          </p:nvSpPr>
          <p:spPr bwMode="auto">
            <a:xfrm>
              <a:off x="3208338" y="1016000"/>
              <a:ext cx="14288" cy="1587"/>
            </a:xfrm>
            <a:custGeom>
              <a:avLst/>
              <a:gdLst>
                <a:gd name="T0" fmla="*/ 10 w 10"/>
                <a:gd name="T1" fmla="*/ 0 h 1"/>
                <a:gd name="T2" fmla="*/ 0 w 10"/>
                <a:gd name="T3" fmla="*/ 0 h 1"/>
                <a:gd name="T4" fmla="*/ 10 w 10"/>
                <a:gd name="T5" fmla="*/ 0 h 1"/>
              </a:gdLst>
              <a:ahLst/>
              <a:cxnLst>
                <a:cxn ang="0">
                  <a:pos x="T0" y="T1"/>
                </a:cxn>
                <a:cxn ang="0">
                  <a:pos x="T2" y="T3"/>
                </a:cxn>
                <a:cxn ang="0">
                  <a:pos x="T4" y="T5"/>
                </a:cxn>
              </a:cxnLst>
              <a:rect l="0" t="0" r="r" b="b"/>
              <a:pathLst>
                <a:path w="10" h="1">
                  <a:moveTo>
                    <a:pt x="10" y="0"/>
                  </a:moveTo>
                  <a:cubicBezTo>
                    <a:pt x="6" y="0"/>
                    <a:pt x="3" y="0"/>
                    <a:pt x="0" y="0"/>
                  </a:cubicBezTo>
                  <a:cubicBezTo>
                    <a:pt x="3" y="1"/>
                    <a:pt x="6" y="1"/>
                    <a:pt x="1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70" name="Freeform 28"/>
            <p:cNvSpPr/>
            <p:nvPr/>
          </p:nvSpPr>
          <p:spPr bwMode="auto">
            <a:xfrm>
              <a:off x="3476626" y="1079500"/>
              <a:ext cx="12700" cy="1587"/>
            </a:xfrm>
            <a:custGeom>
              <a:avLst/>
              <a:gdLst>
                <a:gd name="T0" fmla="*/ 9 w 9"/>
                <a:gd name="T1" fmla="*/ 0 h 1"/>
                <a:gd name="T2" fmla="*/ 1 w 9"/>
                <a:gd name="T3" fmla="*/ 0 h 1"/>
                <a:gd name="T4" fmla="*/ 0 w 9"/>
                <a:gd name="T5" fmla="*/ 0 h 1"/>
                <a:gd name="T6" fmla="*/ 9 w 9"/>
                <a:gd name="T7" fmla="*/ 0 h 1"/>
              </a:gdLst>
              <a:ahLst/>
              <a:cxnLst>
                <a:cxn ang="0">
                  <a:pos x="T0" y="T1"/>
                </a:cxn>
                <a:cxn ang="0">
                  <a:pos x="T2" y="T3"/>
                </a:cxn>
                <a:cxn ang="0">
                  <a:pos x="T4" y="T5"/>
                </a:cxn>
                <a:cxn ang="0">
                  <a:pos x="T6" y="T7"/>
                </a:cxn>
              </a:cxnLst>
              <a:rect l="0" t="0" r="r" b="b"/>
              <a:pathLst>
                <a:path w="9" h="1">
                  <a:moveTo>
                    <a:pt x="9" y="0"/>
                  </a:moveTo>
                  <a:cubicBezTo>
                    <a:pt x="6" y="0"/>
                    <a:pt x="4" y="0"/>
                    <a:pt x="1" y="0"/>
                  </a:cubicBezTo>
                  <a:cubicBezTo>
                    <a:pt x="1" y="0"/>
                    <a:pt x="0" y="0"/>
                    <a:pt x="0" y="0"/>
                  </a:cubicBezTo>
                  <a:cubicBezTo>
                    <a:pt x="1" y="1"/>
                    <a:pt x="6" y="0"/>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71" name="Freeform 29"/>
            <p:cNvSpPr/>
            <p:nvPr/>
          </p:nvSpPr>
          <p:spPr bwMode="auto">
            <a:xfrm>
              <a:off x="2679701" y="1081088"/>
              <a:ext cx="11113" cy="1587"/>
            </a:xfrm>
            <a:custGeom>
              <a:avLst/>
              <a:gdLst>
                <a:gd name="T0" fmla="*/ 0 w 7"/>
                <a:gd name="T1" fmla="*/ 2 h 2"/>
                <a:gd name="T2" fmla="*/ 7 w 7"/>
                <a:gd name="T3" fmla="*/ 0 h 2"/>
                <a:gd name="T4" fmla="*/ 0 w 7"/>
                <a:gd name="T5" fmla="*/ 2 h 2"/>
              </a:gdLst>
              <a:ahLst/>
              <a:cxnLst>
                <a:cxn ang="0">
                  <a:pos x="T0" y="T1"/>
                </a:cxn>
                <a:cxn ang="0">
                  <a:pos x="T2" y="T3"/>
                </a:cxn>
                <a:cxn ang="0">
                  <a:pos x="T4" y="T5"/>
                </a:cxn>
              </a:cxnLst>
              <a:rect l="0" t="0" r="r" b="b"/>
              <a:pathLst>
                <a:path w="7" h="2">
                  <a:moveTo>
                    <a:pt x="0" y="2"/>
                  </a:moveTo>
                  <a:cubicBezTo>
                    <a:pt x="3" y="1"/>
                    <a:pt x="6" y="1"/>
                    <a:pt x="7" y="0"/>
                  </a:cubicBezTo>
                  <a:cubicBezTo>
                    <a:pt x="3" y="0"/>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72" name="Freeform 30"/>
            <p:cNvSpPr>
              <a:spLocks noEditPoints="1"/>
            </p:cNvSpPr>
            <p:nvPr/>
          </p:nvSpPr>
          <p:spPr bwMode="auto">
            <a:xfrm>
              <a:off x="1695339" y="962402"/>
              <a:ext cx="2011362" cy="1230312"/>
            </a:xfrm>
            <a:custGeom>
              <a:avLst/>
              <a:gdLst>
                <a:gd name="T0" fmla="*/ 1411 w 1427"/>
                <a:gd name="T1" fmla="*/ 193 h 871"/>
                <a:gd name="T2" fmla="*/ 1412 w 1427"/>
                <a:gd name="T3" fmla="*/ 150 h 871"/>
                <a:gd name="T4" fmla="*/ 1419 w 1427"/>
                <a:gd name="T5" fmla="*/ 186 h 871"/>
                <a:gd name="T6" fmla="*/ 1418 w 1427"/>
                <a:gd name="T7" fmla="*/ 128 h 871"/>
                <a:gd name="T8" fmla="*/ 1393 w 1427"/>
                <a:gd name="T9" fmla="*/ 77 h 871"/>
                <a:gd name="T10" fmla="*/ 1299 w 1427"/>
                <a:gd name="T11" fmla="*/ 27 h 871"/>
                <a:gd name="T12" fmla="*/ 1107 w 1427"/>
                <a:gd name="T13" fmla="*/ 43 h 871"/>
                <a:gd name="T14" fmla="*/ 1069 w 1427"/>
                <a:gd name="T15" fmla="*/ 20 h 871"/>
                <a:gd name="T16" fmla="*/ 986 w 1427"/>
                <a:gd name="T17" fmla="*/ 28 h 871"/>
                <a:gd name="T18" fmla="*/ 861 w 1427"/>
                <a:gd name="T19" fmla="*/ 31 h 871"/>
                <a:gd name="T20" fmla="*/ 821 w 1427"/>
                <a:gd name="T21" fmla="*/ 18 h 871"/>
                <a:gd name="T22" fmla="*/ 742 w 1427"/>
                <a:gd name="T23" fmla="*/ 24 h 871"/>
                <a:gd name="T24" fmla="*/ 660 w 1427"/>
                <a:gd name="T25" fmla="*/ 14 h 871"/>
                <a:gd name="T26" fmla="*/ 626 w 1427"/>
                <a:gd name="T27" fmla="*/ 12 h 871"/>
                <a:gd name="T28" fmla="*/ 322 w 1427"/>
                <a:gd name="T29" fmla="*/ 40 h 871"/>
                <a:gd name="T30" fmla="*/ 275 w 1427"/>
                <a:gd name="T31" fmla="*/ 21 h 871"/>
                <a:gd name="T32" fmla="*/ 339 w 1427"/>
                <a:gd name="T33" fmla="*/ 21 h 871"/>
                <a:gd name="T34" fmla="*/ 156 w 1427"/>
                <a:gd name="T35" fmla="*/ 20 h 871"/>
                <a:gd name="T36" fmla="*/ 123 w 1427"/>
                <a:gd name="T37" fmla="*/ 14 h 871"/>
                <a:gd name="T38" fmla="*/ 69 w 1427"/>
                <a:gd name="T39" fmla="*/ 35 h 871"/>
                <a:gd name="T40" fmla="*/ 6 w 1427"/>
                <a:gd name="T41" fmla="*/ 205 h 871"/>
                <a:gd name="T42" fmla="*/ 22 w 1427"/>
                <a:gd name="T43" fmla="*/ 148 h 871"/>
                <a:gd name="T44" fmla="*/ 52 w 1427"/>
                <a:gd name="T45" fmla="*/ 64 h 871"/>
                <a:gd name="T46" fmla="*/ 33 w 1427"/>
                <a:gd name="T47" fmla="*/ 147 h 871"/>
                <a:gd name="T48" fmla="*/ 26 w 1427"/>
                <a:gd name="T49" fmla="*/ 257 h 871"/>
                <a:gd name="T50" fmla="*/ 29 w 1427"/>
                <a:gd name="T51" fmla="*/ 409 h 871"/>
                <a:gd name="T52" fmla="*/ 11 w 1427"/>
                <a:gd name="T53" fmla="*/ 376 h 871"/>
                <a:gd name="T54" fmla="*/ 3 w 1427"/>
                <a:gd name="T55" fmla="*/ 579 h 871"/>
                <a:gd name="T56" fmla="*/ 28 w 1427"/>
                <a:gd name="T57" fmla="*/ 664 h 871"/>
                <a:gd name="T58" fmla="*/ 11 w 1427"/>
                <a:gd name="T59" fmla="*/ 513 h 871"/>
                <a:gd name="T60" fmla="*/ 32 w 1427"/>
                <a:gd name="T61" fmla="*/ 495 h 871"/>
                <a:gd name="T62" fmla="*/ 34 w 1427"/>
                <a:gd name="T63" fmla="*/ 721 h 871"/>
                <a:gd name="T64" fmla="*/ 48 w 1427"/>
                <a:gd name="T65" fmla="*/ 802 h 871"/>
                <a:gd name="T66" fmla="*/ 68 w 1427"/>
                <a:gd name="T67" fmla="*/ 829 h 871"/>
                <a:gd name="T68" fmla="*/ 152 w 1427"/>
                <a:gd name="T69" fmla="*/ 869 h 871"/>
                <a:gd name="T70" fmla="*/ 323 w 1427"/>
                <a:gd name="T71" fmla="*/ 861 h 871"/>
                <a:gd name="T72" fmla="*/ 513 w 1427"/>
                <a:gd name="T73" fmla="*/ 862 h 871"/>
                <a:gd name="T74" fmla="*/ 867 w 1427"/>
                <a:gd name="T75" fmla="*/ 861 h 871"/>
                <a:gd name="T76" fmla="*/ 903 w 1427"/>
                <a:gd name="T77" fmla="*/ 851 h 871"/>
                <a:gd name="T78" fmla="*/ 1188 w 1427"/>
                <a:gd name="T79" fmla="*/ 845 h 871"/>
                <a:gd name="T80" fmla="*/ 1311 w 1427"/>
                <a:gd name="T81" fmla="*/ 846 h 871"/>
                <a:gd name="T82" fmla="*/ 1368 w 1427"/>
                <a:gd name="T83" fmla="*/ 800 h 871"/>
                <a:gd name="T84" fmla="*/ 1383 w 1427"/>
                <a:gd name="T85" fmla="*/ 412 h 871"/>
                <a:gd name="T86" fmla="*/ 1400 w 1427"/>
                <a:gd name="T87" fmla="*/ 502 h 871"/>
                <a:gd name="T88" fmla="*/ 1411 w 1427"/>
                <a:gd name="T89" fmla="*/ 402 h 871"/>
                <a:gd name="T90" fmla="*/ 1407 w 1427"/>
                <a:gd name="T91" fmla="*/ 338 h 871"/>
                <a:gd name="T92" fmla="*/ 1227 w 1427"/>
                <a:gd name="T93" fmla="*/ 62 h 871"/>
                <a:gd name="T94" fmla="*/ 1127 w 1427"/>
                <a:gd name="T95" fmla="*/ 69 h 871"/>
                <a:gd name="T96" fmla="*/ 952 w 1427"/>
                <a:gd name="T97" fmla="*/ 60 h 871"/>
                <a:gd name="T98" fmla="*/ 908 w 1427"/>
                <a:gd name="T99" fmla="*/ 66 h 871"/>
                <a:gd name="T100" fmla="*/ 621 w 1427"/>
                <a:gd name="T101" fmla="*/ 52 h 871"/>
                <a:gd name="T102" fmla="*/ 696 w 1427"/>
                <a:gd name="T103" fmla="*/ 67 h 871"/>
                <a:gd name="T104" fmla="*/ 444 w 1427"/>
                <a:gd name="T105" fmla="*/ 57 h 871"/>
                <a:gd name="T106" fmla="*/ 322 w 1427"/>
                <a:gd name="T107" fmla="*/ 69 h 871"/>
                <a:gd name="T108" fmla="*/ 55 w 1427"/>
                <a:gd name="T109" fmla="*/ 157 h 871"/>
                <a:gd name="T110" fmla="*/ 115 w 1427"/>
                <a:gd name="T111" fmla="*/ 68 h 871"/>
                <a:gd name="T112" fmla="*/ 60 w 1427"/>
                <a:gd name="T113" fmla="*/ 137 h 871"/>
                <a:gd name="T114" fmla="*/ 68 w 1427"/>
                <a:gd name="T115" fmla="*/ 424 h 871"/>
                <a:gd name="T116" fmla="*/ 595 w 1427"/>
                <a:gd name="T117" fmla="*/ 833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27" h="871">
                  <a:moveTo>
                    <a:pt x="1409" y="244"/>
                  </a:moveTo>
                  <a:cubicBezTo>
                    <a:pt x="1415" y="283"/>
                    <a:pt x="1416" y="244"/>
                    <a:pt x="1421" y="285"/>
                  </a:cubicBezTo>
                  <a:cubicBezTo>
                    <a:pt x="1426" y="285"/>
                    <a:pt x="1427" y="269"/>
                    <a:pt x="1426" y="246"/>
                  </a:cubicBezTo>
                  <a:cubicBezTo>
                    <a:pt x="1424" y="261"/>
                    <a:pt x="1418" y="237"/>
                    <a:pt x="1414" y="257"/>
                  </a:cubicBezTo>
                  <a:cubicBezTo>
                    <a:pt x="1412" y="223"/>
                    <a:pt x="1401" y="226"/>
                    <a:pt x="1406" y="189"/>
                  </a:cubicBezTo>
                  <a:cubicBezTo>
                    <a:pt x="1407" y="190"/>
                    <a:pt x="1407" y="190"/>
                    <a:pt x="1407" y="190"/>
                  </a:cubicBezTo>
                  <a:cubicBezTo>
                    <a:pt x="1403" y="174"/>
                    <a:pt x="1403" y="174"/>
                    <a:pt x="1403" y="174"/>
                  </a:cubicBezTo>
                  <a:cubicBezTo>
                    <a:pt x="1405" y="153"/>
                    <a:pt x="1405" y="153"/>
                    <a:pt x="1405" y="153"/>
                  </a:cubicBezTo>
                  <a:cubicBezTo>
                    <a:pt x="1411" y="166"/>
                    <a:pt x="1408" y="183"/>
                    <a:pt x="1411" y="193"/>
                  </a:cubicBezTo>
                  <a:cubicBezTo>
                    <a:pt x="1414" y="180"/>
                    <a:pt x="1413" y="171"/>
                    <a:pt x="1411" y="162"/>
                  </a:cubicBezTo>
                  <a:cubicBezTo>
                    <a:pt x="1410" y="158"/>
                    <a:pt x="1409" y="154"/>
                    <a:pt x="1407" y="146"/>
                  </a:cubicBezTo>
                  <a:cubicBezTo>
                    <a:pt x="1407" y="142"/>
                    <a:pt x="1406" y="139"/>
                    <a:pt x="1405" y="135"/>
                  </a:cubicBezTo>
                  <a:cubicBezTo>
                    <a:pt x="1404" y="131"/>
                    <a:pt x="1403" y="126"/>
                    <a:pt x="1402" y="122"/>
                  </a:cubicBezTo>
                  <a:cubicBezTo>
                    <a:pt x="1401" y="113"/>
                    <a:pt x="1401" y="112"/>
                    <a:pt x="1402" y="113"/>
                  </a:cubicBezTo>
                  <a:cubicBezTo>
                    <a:pt x="1403" y="114"/>
                    <a:pt x="1404" y="116"/>
                    <a:pt x="1405" y="119"/>
                  </a:cubicBezTo>
                  <a:cubicBezTo>
                    <a:pt x="1406" y="121"/>
                    <a:pt x="1407" y="124"/>
                    <a:pt x="1408" y="128"/>
                  </a:cubicBezTo>
                  <a:cubicBezTo>
                    <a:pt x="1409" y="131"/>
                    <a:pt x="1410" y="135"/>
                    <a:pt x="1411" y="139"/>
                  </a:cubicBezTo>
                  <a:cubicBezTo>
                    <a:pt x="1412" y="143"/>
                    <a:pt x="1412" y="147"/>
                    <a:pt x="1412" y="150"/>
                  </a:cubicBezTo>
                  <a:cubicBezTo>
                    <a:pt x="1413" y="153"/>
                    <a:pt x="1413" y="155"/>
                    <a:pt x="1414" y="157"/>
                  </a:cubicBezTo>
                  <a:cubicBezTo>
                    <a:pt x="1414" y="158"/>
                    <a:pt x="1415" y="159"/>
                    <a:pt x="1415" y="159"/>
                  </a:cubicBezTo>
                  <a:cubicBezTo>
                    <a:pt x="1415" y="157"/>
                    <a:pt x="1415" y="155"/>
                    <a:pt x="1415" y="153"/>
                  </a:cubicBezTo>
                  <a:cubicBezTo>
                    <a:pt x="1415" y="149"/>
                    <a:pt x="1415" y="146"/>
                    <a:pt x="1415" y="143"/>
                  </a:cubicBezTo>
                  <a:cubicBezTo>
                    <a:pt x="1415" y="136"/>
                    <a:pt x="1416" y="131"/>
                    <a:pt x="1417" y="132"/>
                  </a:cubicBezTo>
                  <a:cubicBezTo>
                    <a:pt x="1417" y="137"/>
                    <a:pt x="1418" y="141"/>
                    <a:pt x="1418" y="145"/>
                  </a:cubicBezTo>
                  <a:cubicBezTo>
                    <a:pt x="1418" y="148"/>
                    <a:pt x="1418" y="151"/>
                    <a:pt x="1418" y="153"/>
                  </a:cubicBezTo>
                  <a:cubicBezTo>
                    <a:pt x="1418" y="157"/>
                    <a:pt x="1419" y="159"/>
                    <a:pt x="1419" y="161"/>
                  </a:cubicBezTo>
                  <a:cubicBezTo>
                    <a:pt x="1420" y="166"/>
                    <a:pt x="1420" y="171"/>
                    <a:pt x="1419" y="186"/>
                  </a:cubicBezTo>
                  <a:cubicBezTo>
                    <a:pt x="1417" y="171"/>
                    <a:pt x="1417" y="189"/>
                    <a:pt x="1415" y="186"/>
                  </a:cubicBezTo>
                  <a:cubicBezTo>
                    <a:pt x="1417" y="190"/>
                    <a:pt x="1417" y="219"/>
                    <a:pt x="1416" y="239"/>
                  </a:cubicBezTo>
                  <a:cubicBezTo>
                    <a:pt x="1421" y="244"/>
                    <a:pt x="1420" y="222"/>
                    <a:pt x="1422" y="209"/>
                  </a:cubicBezTo>
                  <a:cubicBezTo>
                    <a:pt x="1419" y="197"/>
                    <a:pt x="1420" y="184"/>
                    <a:pt x="1421" y="173"/>
                  </a:cubicBezTo>
                  <a:cubicBezTo>
                    <a:pt x="1422" y="167"/>
                    <a:pt x="1422" y="161"/>
                    <a:pt x="1422" y="156"/>
                  </a:cubicBezTo>
                  <a:cubicBezTo>
                    <a:pt x="1422" y="153"/>
                    <a:pt x="1422" y="149"/>
                    <a:pt x="1421" y="145"/>
                  </a:cubicBezTo>
                  <a:cubicBezTo>
                    <a:pt x="1421" y="143"/>
                    <a:pt x="1421" y="141"/>
                    <a:pt x="1420" y="140"/>
                  </a:cubicBezTo>
                  <a:cubicBezTo>
                    <a:pt x="1420" y="138"/>
                    <a:pt x="1419" y="136"/>
                    <a:pt x="1419" y="135"/>
                  </a:cubicBezTo>
                  <a:cubicBezTo>
                    <a:pt x="1418" y="132"/>
                    <a:pt x="1418" y="130"/>
                    <a:pt x="1418" y="128"/>
                  </a:cubicBezTo>
                  <a:cubicBezTo>
                    <a:pt x="1417" y="126"/>
                    <a:pt x="1417" y="125"/>
                    <a:pt x="1416" y="123"/>
                  </a:cubicBezTo>
                  <a:cubicBezTo>
                    <a:pt x="1416" y="121"/>
                    <a:pt x="1415" y="119"/>
                    <a:pt x="1415" y="118"/>
                  </a:cubicBezTo>
                  <a:cubicBezTo>
                    <a:pt x="1415" y="116"/>
                    <a:pt x="1416" y="116"/>
                    <a:pt x="1417" y="118"/>
                  </a:cubicBezTo>
                  <a:cubicBezTo>
                    <a:pt x="1419" y="121"/>
                    <a:pt x="1422" y="130"/>
                    <a:pt x="1422" y="128"/>
                  </a:cubicBezTo>
                  <a:cubicBezTo>
                    <a:pt x="1421" y="120"/>
                    <a:pt x="1419" y="114"/>
                    <a:pt x="1418" y="111"/>
                  </a:cubicBezTo>
                  <a:cubicBezTo>
                    <a:pt x="1416" y="108"/>
                    <a:pt x="1415" y="107"/>
                    <a:pt x="1415" y="107"/>
                  </a:cubicBezTo>
                  <a:cubicBezTo>
                    <a:pt x="1413" y="107"/>
                    <a:pt x="1413" y="109"/>
                    <a:pt x="1410" y="104"/>
                  </a:cubicBezTo>
                  <a:cubicBezTo>
                    <a:pt x="1407" y="98"/>
                    <a:pt x="1404" y="93"/>
                    <a:pt x="1401" y="89"/>
                  </a:cubicBezTo>
                  <a:cubicBezTo>
                    <a:pt x="1399" y="84"/>
                    <a:pt x="1396" y="80"/>
                    <a:pt x="1393" y="77"/>
                  </a:cubicBezTo>
                  <a:cubicBezTo>
                    <a:pt x="1388" y="70"/>
                    <a:pt x="1384" y="65"/>
                    <a:pt x="1380" y="60"/>
                  </a:cubicBezTo>
                  <a:cubicBezTo>
                    <a:pt x="1378" y="57"/>
                    <a:pt x="1376" y="55"/>
                    <a:pt x="1373" y="53"/>
                  </a:cubicBezTo>
                  <a:cubicBezTo>
                    <a:pt x="1371" y="50"/>
                    <a:pt x="1369" y="48"/>
                    <a:pt x="1366" y="46"/>
                  </a:cubicBezTo>
                  <a:cubicBezTo>
                    <a:pt x="1363" y="44"/>
                    <a:pt x="1360" y="42"/>
                    <a:pt x="1357" y="39"/>
                  </a:cubicBezTo>
                  <a:cubicBezTo>
                    <a:pt x="1353" y="38"/>
                    <a:pt x="1350" y="35"/>
                    <a:pt x="1345" y="33"/>
                  </a:cubicBezTo>
                  <a:cubicBezTo>
                    <a:pt x="1337" y="32"/>
                    <a:pt x="1326" y="29"/>
                    <a:pt x="1314" y="28"/>
                  </a:cubicBezTo>
                  <a:cubicBezTo>
                    <a:pt x="1312" y="28"/>
                    <a:pt x="1311" y="28"/>
                    <a:pt x="1309" y="27"/>
                  </a:cubicBezTo>
                  <a:cubicBezTo>
                    <a:pt x="1307" y="27"/>
                    <a:pt x="1306" y="27"/>
                    <a:pt x="1304" y="27"/>
                  </a:cubicBezTo>
                  <a:cubicBezTo>
                    <a:pt x="1302" y="27"/>
                    <a:pt x="1301" y="27"/>
                    <a:pt x="1299" y="27"/>
                  </a:cubicBezTo>
                  <a:cubicBezTo>
                    <a:pt x="1296" y="27"/>
                    <a:pt x="1296" y="27"/>
                    <a:pt x="1296" y="27"/>
                  </a:cubicBezTo>
                  <a:cubicBezTo>
                    <a:pt x="1294" y="27"/>
                    <a:pt x="1294" y="27"/>
                    <a:pt x="1294" y="27"/>
                  </a:cubicBezTo>
                  <a:cubicBezTo>
                    <a:pt x="1290" y="27"/>
                    <a:pt x="1285" y="27"/>
                    <a:pt x="1280" y="27"/>
                  </a:cubicBezTo>
                  <a:cubicBezTo>
                    <a:pt x="1260" y="28"/>
                    <a:pt x="1238" y="27"/>
                    <a:pt x="1220" y="27"/>
                  </a:cubicBezTo>
                  <a:cubicBezTo>
                    <a:pt x="1224" y="25"/>
                    <a:pt x="1219" y="23"/>
                    <a:pt x="1217" y="22"/>
                  </a:cubicBezTo>
                  <a:cubicBezTo>
                    <a:pt x="1196" y="29"/>
                    <a:pt x="1203" y="26"/>
                    <a:pt x="1176" y="31"/>
                  </a:cubicBezTo>
                  <a:cubicBezTo>
                    <a:pt x="1199" y="34"/>
                    <a:pt x="1199" y="34"/>
                    <a:pt x="1199" y="34"/>
                  </a:cubicBezTo>
                  <a:cubicBezTo>
                    <a:pt x="1181" y="34"/>
                    <a:pt x="1166" y="40"/>
                    <a:pt x="1150" y="36"/>
                  </a:cubicBezTo>
                  <a:cubicBezTo>
                    <a:pt x="1172" y="43"/>
                    <a:pt x="1120" y="41"/>
                    <a:pt x="1107" y="43"/>
                  </a:cubicBezTo>
                  <a:cubicBezTo>
                    <a:pt x="1088" y="41"/>
                    <a:pt x="1069" y="46"/>
                    <a:pt x="1059" y="41"/>
                  </a:cubicBezTo>
                  <a:cubicBezTo>
                    <a:pt x="1062" y="41"/>
                    <a:pt x="1062" y="41"/>
                    <a:pt x="1062" y="41"/>
                  </a:cubicBezTo>
                  <a:cubicBezTo>
                    <a:pt x="1035" y="40"/>
                    <a:pt x="1035" y="40"/>
                    <a:pt x="1035" y="40"/>
                  </a:cubicBezTo>
                  <a:cubicBezTo>
                    <a:pt x="1038" y="34"/>
                    <a:pt x="1038" y="34"/>
                    <a:pt x="1038" y="34"/>
                  </a:cubicBezTo>
                  <a:cubicBezTo>
                    <a:pt x="1019" y="31"/>
                    <a:pt x="997" y="36"/>
                    <a:pt x="1003" y="38"/>
                  </a:cubicBezTo>
                  <a:cubicBezTo>
                    <a:pt x="983" y="36"/>
                    <a:pt x="995" y="36"/>
                    <a:pt x="992" y="32"/>
                  </a:cubicBezTo>
                  <a:cubicBezTo>
                    <a:pt x="1003" y="30"/>
                    <a:pt x="1027" y="25"/>
                    <a:pt x="1034" y="30"/>
                  </a:cubicBezTo>
                  <a:cubicBezTo>
                    <a:pt x="1032" y="30"/>
                    <a:pt x="1028" y="29"/>
                    <a:pt x="1027" y="30"/>
                  </a:cubicBezTo>
                  <a:cubicBezTo>
                    <a:pt x="1078" y="33"/>
                    <a:pt x="1043" y="22"/>
                    <a:pt x="1069" y="20"/>
                  </a:cubicBezTo>
                  <a:cubicBezTo>
                    <a:pt x="1056" y="20"/>
                    <a:pt x="1046" y="17"/>
                    <a:pt x="1032" y="18"/>
                  </a:cubicBezTo>
                  <a:cubicBezTo>
                    <a:pt x="1025" y="19"/>
                    <a:pt x="998" y="21"/>
                    <a:pt x="985" y="24"/>
                  </a:cubicBezTo>
                  <a:cubicBezTo>
                    <a:pt x="1003" y="21"/>
                    <a:pt x="1013" y="24"/>
                    <a:pt x="1027" y="26"/>
                  </a:cubicBezTo>
                  <a:cubicBezTo>
                    <a:pt x="1015" y="25"/>
                    <a:pt x="1013" y="29"/>
                    <a:pt x="1003" y="27"/>
                  </a:cubicBezTo>
                  <a:cubicBezTo>
                    <a:pt x="1006" y="26"/>
                    <a:pt x="1006" y="26"/>
                    <a:pt x="1006" y="26"/>
                  </a:cubicBezTo>
                  <a:cubicBezTo>
                    <a:pt x="993" y="28"/>
                    <a:pt x="993" y="28"/>
                    <a:pt x="993" y="28"/>
                  </a:cubicBezTo>
                  <a:cubicBezTo>
                    <a:pt x="991" y="24"/>
                    <a:pt x="956" y="27"/>
                    <a:pt x="976" y="22"/>
                  </a:cubicBezTo>
                  <a:cubicBezTo>
                    <a:pt x="958" y="23"/>
                    <a:pt x="970" y="26"/>
                    <a:pt x="953" y="27"/>
                  </a:cubicBezTo>
                  <a:cubicBezTo>
                    <a:pt x="986" y="28"/>
                    <a:pt x="986" y="28"/>
                    <a:pt x="986" y="28"/>
                  </a:cubicBezTo>
                  <a:cubicBezTo>
                    <a:pt x="986" y="33"/>
                    <a:pt x="986" y="33"/>
                    <a:pt x="986" y="33"/>
                  </a:cubicBezTo>
                  <a:cubicBezTo>
                    <a:pt x="974" y="35"/>
                    <a:pt x="971" y="32"/>
                    <a:pt x="957" y="33"/>
                  </a:cubicBezTo>
                  <a:cubicBezTo>
                    <a:pt x="959" y="37"/>
                    <a:pt x="959" y="37"/>
                    <a:pt x="959" y="37"/>
                  </a:cubicBezTo>
                  <a:cubicBezTo>
                    <a:pt x="935" y="33"/>
                    <a:pt x="935" y="33"/>
                    <a:pt x="935" y="33"/>
                  </a:cubicBezTo>
                  <a:cubicBezTo>
                    <a:pt x="938" y="36"/>
                    <a:pt x="920" y="35"/>
                    <a:pt x="915" y="36"/>
                  </a:cubicBezTo>
                  <a:cubicBezTo>
                    <a:pt x="902" y="34"/>
                    <a:pt x="911" y="27"/>
                    <a:pt x="889" y="31"/>
                  </a:cubicBezTo>
                  <a:cubicBezTo>
                    <a:pt x="890" y="31"/>
                    <a:pt x="890" y="31"/>
                    <a:pt x="890" y="31"/>
                  </a:cubicBezTo>
                  <a:cubicBezTo>
                    <a:pt x="878" y="33"/>
                    <a:pt x="870" y="34"/>
                    <a:pt x="852" y="33"/>
                  </a:cubicBezTo>
                  <a:cubicBezTo>
                    <a:pt x="853" y="32"/>
                    <a:pt x="858" y="31"/>
                    <a:pt x="861" y="31"/>
                  </a:cubicBezTo>
                  <a:cubicBezTo>
                    <a:pt x="835" y="28"/>
                    <a:pt x="795" y="36"/>
                    <a:pt x="784" y="29"/>
                  </a:cubicBezTo>
                  <a:cubicBezTo>
                    <a:pt x="786" y="25"/>
                    <a:pt x="796" y="27"/>
                    <a:pt x="797" y="23"/>
                  </a:cubicBezTo>
                  <a:cubicBezTo>
                    <a:pt x="835" y="28"/>
                    <a:pt x="824" y="16"/>
                    <a:pt x="870" y="19"/>
                  </a:cubicBezTo>
                  <a:cubicBezTo>
                    <a:pt x="872" y="29"/>
                    <a:pt x="908" y="14"/>
                    <a:pt x="917" y="23"/>
                  </a:cubicBezTo>
                  <a:cubicBezTo>
                    <a:pt x="899" y="22"/>
                    <a:pt x="875" y="28"/>
                    <a:pt x="878" y="29"/>
                  </a:cubicBezTo>
                  <a:cubicBezTo>
                    <a:pt x="895" y="28"/>
                    <a:pt x="918" y="28"/>
                    <a:pt x="929" y="29"/>
                  </a:cubicBezTo>
                  <a:cubicBezTo>
                    <a:pt x="919" y="26"/>
                    <a:pt x="922" y="21"/>
                    <a:pt x="930" y="17"/>
                  </a:cubicBezTo>
                  <a:cubicBezTo>
                    <a:pt x="903" y="20"/>
                    <a:pt x="855" y="14"/>
                    <a:pt x="817" y="13"/>
                  </a:cubicBezTo>
                  <a:cubicBezTo>
                    <a:pt x="821" y="18"/>
                    <a:pt x="821" y="18"/>
                    <a:pt x="821" y="18"/>
                  </a:cubicBezTo>
                  <a:cubicBezTo>
                    <a:pt x="789" y="23"/>
                    <a:pt x="825" y="13"/>
                    <a:pt x="800" y="13"/>
                  </a:cubicBezTo>
                  <a:cubicBezTo>
                    <a:pt x="788" y="17"/>
                    <a:pt x="788" y="17"/>
                    <a:pt x="788" y="17"/>
                  </a:cubicBezTo>
                  <a:cubicBezTo>
                    <a:pt x="787" y="16"/>
                    <a:pt x="787" y="16"/>
                    <a:pt x="787" y="16"/>
                  </a:cubicBezTo>
                  <a:cubicBezTo>
                    <a:pt x="768" y="22"/>
                    <a:pt x="768" y="22"/>
                    <a:pt x="768" y="22"/>
                  </a:cubicBezTo>
                  <a:cubicBezTo>
                    <a:pt x="781" y="21"/>
                    <a:pt x="775" y="17"/>
                    <a:pt x="790" y="20"/>
                  </a:cubicBezTo>
                  <a:cubicBezTo>
                    <a:pt x="803" y="21"/>
                    <a:pt x="789" y="24"/>
                    <a:pt x="786" y="27"/>
                  </a:cubicBezTo>
                  <a:cubicBezTo>
                    <a:pt x="777" y="25"/>
                    <a:pt x="745" y="27"/>
                    <a:pt x="765" y="23"/>
                  </a:cubicBezTo>
                  <a:cubicBezTo>
                    <a:pt x="730" y="28"/>
                    <a:pt x="730" y="28"/>
                    <a:pt x="730" y="28"/>
                  </a:cubicBezTo>
                  <a:cubicBezTo>
                    <a:pt x="730" y="26"/>
                    <a:pt x="738" y="25"/>
                    <a:pt x="742" y="24"/>
                  </a:cubicBezTo>
                  <a:cubicBezTo>
                    <a:pt x="717" y="25"/>
                    <a:pt x="717" y="25"/>
                    <a:pt x="717" y="25"/>
                  </a:cubicBezTo>
                  <a:cubicBezTo>
                    <a:pt x="718" y="24"/>
                    <a:pt x="718" y="24"/>
                    <a:pt x="718" y="24"/>
                  </a:cubicBezTo>
                  <a:cubicBezTo>
                    <a:pt x="698" y="27"/>
                    <a:pt x="670" y="27"/>
                    <a:pt x="654" y="31"/>
                  </a:cubicBezTo>
                  <a:cubicBezTo>
                    <a:pt x="688" y="35"/>
                    <a:pt x="638" y="36"/>
                    <a:pt x="641" y="39"/>
                  </a:cubicBezTo>
                  <a:cubicBezTo>
                    <a:pt x="629" y="38"/>
                    <a:pt x="625" y="28"/>
                    <a:pt x="651" y="24"/>
                  </a:cubicBezTo>
                  <a:cubicBezTo>
                    <a:pt x="658" y="28"/>
                    <a:pt x="676" y="23"/>
                    <a:pt x="689" y="23"/>
                  </a:cubicBezTo>
                  <a:cubicBezTo>
                    <a:pt x="672" y="21"/>
                    <a:pt x="667" y="24"/>
                    <a:pt x="653" y="24"/>
                  </a:cubicBezTo>
                  <a:cubicBezTo>
                    <a:pt x="663" y="22"/>
                    <a:pt x="636" y="21"/>
                    <a:pt x="636" y="19"/>
                  </a:cubicBezTo>
                  <a:cubicBezTo>
                    <a:pt x="638" y="17"/>
                    <a:pt x="643" y="12"/>
                    <a:pt x="660" y="14"/>
                  </a:cubicBezTo>
                  <a:cubicBezTo>
                    <a:pt x="686" y="15"/>
                    <a:pt x="663" y="19"/>
                    <a:pt x="671" y="19"/>
                  </a:cubicBezTo>
                  <a:cubicBezTo>
                    <a:pt x="677" y="24"/>
                    <a:pt x="706" y="18"/>
                    <a:pt x="722" y="19"/>
                  </a:cubicBezTo>
                  <a:cubicBezTo>
                    <a:pt x="723" y="20"/>
                    <a:pt x="718" y="20"/>
                    <a:pt x="716" y="21"/>
                  </a:cubicBezTo>
                  <a:cubicBezTo>
                    <a:pt x="729" y="20"/>
                    <a:pt x="757" y="20"/>
                    <a:pt x="759" y="17"/>
                  </a:cubicBezTo>
                  <a:cubicBezTo>
                    <a:pt x="726" y="19"/>
                    <a:pt x="726" y="19"/>
                    <a:pt x="726" y="19"/>
                  </a:cubicBezTo>
                  <a:cubicBezTo>
                    <a:pt x="718" y="18"/>
                    <a:pt x="736" y="16"/>
                    <a:pt x="726" y="14"/>
                  </a:cubicBezTo>
                  <a:cubicBezTo>
                    <a:pt x="718" y="15"/>
                    <a:pt x="709" y="15"/>
                    <a:pt x="699" y="14"/>
                  </a:cubicBezTo>
                  <a:cubicBezTo>
                    <a:pt x="701" y="13"/>
                    <a:pt x="701" y="13"/>
                    <a:pt x="701" y="13"/>
                  </a:cubicBezTo>
                  <a:cubicBezTo>
                    <a:pt x="681" y="10"/>
                    <a:pt x="649" y="11"/>
                    <a:pt x="626" y="12"/>
                  </a:cubicBezTo>
                  <a:cubicBezTo>
                    <a:pt x="621" y="21"/>
                    <a:pt x="609" y="26"/>
                    <a:pt x="599" y="34"/>
                  </a:cubicBezTo>
                  <a:cubicBezTo>
                    <a:pt x="564" y="35"/>
                    <a:pt x="528" y="34"/>
                    <a:pt x="491" y="33"/>
                  </a:cubicBezTo>
                  <a:cubicBezTo>
                    <a:pt x="492" y="34"/>
                    <a:pt x="492" y="36"/>
                    <a:pt x="490" y="38"/>
                  </a:cubicBezTo>
                  <a:cubicBezTo>
                    <a:pt x="479" y="35"/>
                    <a:pt x="460" y="37"/>
                    <a:pt x="461" y="33"/>
                  </a:cubicBezTo>
                  <a:cubicBezTo>
                    <a:pt x="450" y="37"/>
                    <a:pt x="418" y="40"/>
                    <a:pt x="424" y="44"/>
                  </a:cubicBezTo>
                  <a:cubicBezTo>
                    <a:pt x="423" y="45"/>
                    <a:pt x="421" y="45"/>
                    <a:pt x="420" y="45"/>
                  </a:cubicBezTo>
                  <a:cubicBezTo>
                    <a:pt x="406" y="40"/>
                    <a:pt x="386" y="37"/>
                    <a:pt x="350" y="36"/>
                  </a:cubicBezTo>
                  <a:cubicBezTo>
                    <a:pt x="343" y="36"/>
                    <a:pt x="342" y="38"/>
                    <a:pt x="344" y="42"/>
                  </a:cubicBezTo>
                  <a:cubicBezTo>
                    <a:pt x="336" y="41"/>
                    <a:pt x="329" y="40"/>
                    <a:pt x="322" y="40"/>
                  </a:cubicBezTo>
                  <a:cubicBezTo>
                    <a:pt x="327" y="38"/>
                    <a:pt x="331" y="36"/>
                    <a:pt x="342" y="35"/>
                  </a:cubicBezTo>
                  <a:cubicBezTo>
                    <a:pt x="285" y="34"/>
                    <a:pt x="285" y="34"/>
                    <a:pt x="285" y="34"/>
                  </a:cubicBezTo>
                  <a:cubicBezTo>
                    <a:pt x="290" y="32"/>
                    <a:pt x="290" y="32"/>
                    <a:pt x="290" y="32"/>
                  </a:cubicBezTo>
                  <a:cubicBezTo>
                    <a:pt x="268" y="35"/>
                    <a:pt x="268" y="35"/>
                    <a:pt x="268" y="35"/>
                  </a:cubicBezTo>
                  <a:cubicBezTo>
                    <a:pt x="280" y="34"/>
                    <a:pt x="299" y="35"/>
                    <a:pt x="295" y="39"/>
                  </a:cubicBezTo>
                  <a:cubicBezTo>
                    <a:pt x="270" y="42"/>
                    <a:pt x="255" y="38"/>
                    <a:pt x="234" y="43"/>
                  </a:cubicBezTo>
                  <a:cubicBezTo>
                    <a:pt x="234" y="36"/>
                    <a:pt x="227" y="34"/>
                    <a:pt x="234" y="30"/>
                  </a:cubicBezTo>
                  <a:cubicBezTo>
                    <a:pt x="236" y="30"/>
                    <a:pt x="236" y="30"/>
                    <a:pt x="237" y="30"/>
                  </a:cubicBezTo>
                  <a:cubicBezTo>
                    <a:pt x="245" y="26"/>
                    <a:pt x="262" y="22"/>
                    <a:pt x="275" y="21"/>
                  </a:cubicBezTo>
                  <a:cubicBezTo>
                    <a:pt x="228" y="18"/>
                    <a:pt x="240" y="21"/>
                    <a:pt x="199" y="19"/>
                  </a:cubicBezTo>
                  <a:cubicBezTo>
                    <a:pt x="196" y="15"/>
                    <a:pt x="237" y="14"/>
                    <a:pt x="227" y="11"/>
                  </a:cubicBezTo>
                  <a:cubicBezTo>
                    <a:pt x="266" y="14"/>
                    <a:pt x="266" y="14"/>
                    <a:pt x="266" y="14"/>
                  </a:cubicBezTo>
                  <a:cubicBezTo>
                    <a:pt x="259" y="14"/>
                    <a:pt x="259" y="15"/>
                    <a:pt x="255" y="16"/>
                  </a:cubicBezTo>
                  <a:cubicBezTo>
                    <a:pt x="282" y="12"/>
                    <a:pt x="291" y="16"/>
                    <a:pt x="311" y="11"/>
                  </a:cubicBezTo>
                  <a:cubicBezTo>
                    <a:pt x="324" y="13"/>
                    <a:pt x="292" y="15"/>
                    <a:pt x="306" y="16"/>
                  </a:cubicBezTo>
                  <a:cubicBezTo>
                    <a:pt x="294" y="16"/>
                    <a:pt x="282" y="21"/>
                    <a:pt x="277" y="25"/>
                  </a:cubicBezTo>
                  <a:cubicBezTo>
                    <a:pt x="307" y="26"/>
                    <a:pt x="294" y="19"/>
                    <a:pt x="320" y="17"/>
                  </a:cubicBezTo>
                  <a:cubicBezTo>
                    <a:pt x="339" y="21"/>
                    <a:pt x="339" y="21"/>
                    <a:pt x="339" y="21"/>
                  </a:cubicBezTo>
                  <a:cubicBezTo>
                    <a:pt x="350" y="20"/>
                    <a:pt x="335" y="19"/>
                    <a:pt x="334" y="18"/>
                  </a:cubicBezTo>
                  <a:cubicBezTo>
                    <a:pt x="349" y="16"/>
                    <a:pt x="354" y="19"/>
                    <a:pt x="365" y="19"/>
                  </a:cubicBezTo>
                  <a:cubicBezTo>
                    <a:pt x="361" y="18"/>
                    <a:pt x="354" y="17"/>
                    <a:pt x="356" y="16"/>
                  </a:cubicBezTo>
                  <a:cubicBezTo>
                    <a:pt x="374" y="19"/>
                    <a:pt x="391" y="17"/>
                    <a:pt x="408" y="23"/>
                  </a:cubicBezTo>
                  <a:cubicBezTo>
                    <a:pt x="398" y="20"/>
                    <a:pt x="419" y="15"/>
                    <a:pt x="426" y="14"/>
                  </a:cubicBezTo>
                  <a:cubicBezTo>
                    <a:pt x="392" y="8"/>
                    <a:pt x="392" y="8"/>
                    <a:pt x="392" y="8"/>
                  </a:cubicBezTo>
                  <a:cubicBezTo>
                    <a:pt x="349" y="10"/>
                    <a:pt x="323" y="7"/>
                    <a:pt x="276" y="10"/>
                  </a:cubicBezTo>
                  <a:cubicBezTo>
                    <a:pt x="279" y="8"/>
                    <a:pt x="279" y="8"/>
                    <a:pt x="279" y="8"/>
                  </a:cubicBezTo>
                  <a:cubicBezTo>
                    <a:pt x="206" y="0"/>
                    <a:pt x="218" y="20"/>
                    <a:pt x="156" y="20"/>
                  </a:cubicBezTo>
                  <a:cubicBezTo>
                    <a:pt x="155" y="19"/>
                    <a:pt x="155" y="18"/>
                    <a:pt x="154" y="18"/>
                  </a:cubicBezTo>
                  <a:cubicBezTo>
                    <a:pt x="153" y="18"/>
                    <a:pt x="152" y="17"/>
                    <a:pt x="150" y="17"/>
                  </a:cubicBezTo>
                  <a:cubicBezTo>
                    <a:pt x="145" y="17"/>
                    <a:pt x="140" y="17"/>
                    <a:pt x="134" y="18"/>
                  </a:cubicBezTo>
                  <a:cubicBezTo>
                    <a:pt x="123" y="20"/>
                    <a:pt x="114" y="23"/>
                    <a:pt x="115" y="20"/>
                  </a:cubicBezTo>
                  <a:cubicBezTo>
                    <a:pt x="119" y="19"/>
                    <a:pt x="122" y="18"/>
                    <a:pt x="125" y="17"/>
                  </a:cubicBezTo>
                  <a:cubicBezTo>
                    <a:pt x="127" y="17"/>
                    <a:pt x="130" y="17"/>
                    <a:pt x="131" y="16"/>
                  </a:cubicBezTo>
                  <a:cubicBezTo>
                    <a:pt x="135" y="15"/>
                    <a:pt x="137" y="15"/>
                    <a:pt x="137" y="14"/>
                  </a:cubicBezTo>
                  <a:cubicBezTo>
                    <a:pt x="138" y="13"/>
                    <a:pt x="135" y="13"/>
                    <a:pt x="130" y="12"/>
                  </a:cubicBezTo>
                  <a:cubicBezTo>
                    <a:pt x="128" y="13"/>
                    <a:pt x="125" y="13"/>
                    <a:pt x="123" y="14"/>
                  </a:cubicBezTo>
                  <a:cubicBezTo>
                    <a:pt x="121" y="15"/>
                    <a:pt x="119" y="15"/>
                    <a:pt x="117" y="16"/>
                  </a:cubicBezTo>
                  <a:cubicBezTo>
                    <a:pt x="113" y="18"/>
                    <a:pt x="109" y="20"/>
                    <a:pt x="105" y="22"/>
                  </a:cubicBezTo>
                  <a:cubicBezTo>
                    <a:pt x="103" y="23"/>
                    <a:pt x="100" y="24"/>
                    <a:pt x="98" y="25"/>
                  </a:cubicBezTo>
                  <a:cubicBezTo>
                    <a:pt x="96" y="27"/>
                    <a:pt x="93" y="28"/>
                    <a:pt x="90" y="29"/>
                  </a:cubicBezTo>
                  <a:cubicBezTo>
                    <a:pt x="89" y="30"/>
                    <a:pt x="87" y="31"/>
                    <a:pt x="86" y="32"/>
                  </a:cubicBezTo>
                  <a:cubicBezTo>
                    <a:pt x="84" y="32"/>
                    <a:pt x="83" y="33"/>
                    <a:pt x="81" y="34"/>
                  </a:cubicBezTo>
                  <a:cubicBezTo>
                    <a:pt x="78" y="36"/>
                    <a:pt x="75" y="38"/>
                    <a:pt x="71" y="40"/>
                  </a:cubicBezTo>
                  <a:cubicBezTo>
                    <a:pt x="75" y="35"/>
                    <a:pt x="71" y="37"/>
                    <a:pt x="69" y="37"/>
                  </a:cubicBezTo>
                  <a:cubicBezTo>
                    <a:pt x="68" y="37"/>
                    <a:pt x="67" y="37"/>
                    <a:pt x="69" y="35"/>
                  </a:cubicBezTo>
                  <a:cubicBezTo>
                    <a:pt x="70" y="33"/>
                    <a:pt x="74" y="30"/>
                    <a:pt x="81" y="26"/>
                  </a:cubicBezTo>
                  <a:cubicBezTo>
                    <a:pt x="60" y="37"/>
                    <a:pt x="46" y="51"/>
                    <a:pt x="36" y="65"/>
                  </a:cubicBezTo>
                  <a:cubicBezTo>
                    <a:pt x="31" y="71"/>
                    <a:pt x="28" y="78"/>
                    <a:pt x="25" y="84"/>
                  </a:cubicBezTo>
                  <a:cubicBezTo>
                    <a:pt x="23" y="90"/>
                    <a:pt x="21" y="97"/>
                    <a:pt x="20" y="103"/>
                  </a:cubicBezTo>
                  <a:cubicBezTo>
                    <a:pt x="15" y="122"/>
                    <a:pt x="14" y="133"/>
                    <a:pt x="13" y="140"/>
                  </a:cubicBezTo>
                  <a:cubicBezTo>
                    <a:pt x="12" y="147"/>
                    <a:pt x="11" y="150"/>
                    <a:pt x="10" y="153"/>
                  </a:cubicBezTo>
                  <a:cubicBezTo>
                    <a:pt x="8" y="156"/>
                    <a:pt x="6" y="160"/>
                    <a:pt x="7" y="183"/>
                  </a:cubicBezTo>
                  <a:cubicBezTo>
                    <a:pt x="5" y="176"/>
                    <a:pt x="5" y="176"/>
                    <a:pt x="5" y="176"/>
                  </a:cubicBezTo>
                  <a:cubicBezTo>
                    <a:pt x="6" y="205"/>
                    <a:pt x="6" y="205"/>
                    <a:pt x="6" y="205"/>
                  </a:cubicBezTo>
                  <a:cubicBezTo>
                    <a:pt x="9" y="195"/>
                    <a:pt x="9" y="195"/>
                    <a:pt x="9" y="195"/>
                  </a:cubicBezTo>
                  <a:cubicBezTo>
                    <a:pt x="13" y="230"/>
                    <a:pt x="13" y="230"/>
                    <a:pt x="13" y="230"/>
                  </a:cubicBezTo>
                  <a:cubicBezTo>
                    <a:pt x="16" y="251"/>
                    <a:pt x="16" y="221"/>
                    <a:pt x="19" y="224"/>
                  </a:cubicBezTo>
                  <a:cubicBezTo>
                    <a:pt x="14" y="217"/>
                    <a:pt x="14" y="217"/>
                    <a:pt x="14" y="217"/>
                  </a:cubicBezTo>
                  <a:cubicBezTo>
                    <a:pt x="15" y="203"/>
                    <a:pt x="12" y="183"/>
                    <a:pt x="15" y="180"/>
                  </a:cubicBezTo>
                  <a:cubicBezTo>
                    <a:pt x="15" y="203"/>
                    <a:pt x="19" y="198"/>
                    <a:pt x="21" y="207"/>
                  </a:cubicBezTo>
                  <a:cubicBezTo>
                    <a:pt x="19" y="185"/>
                    <a:pt x="19" y="185"/>
                    <a:pt x="19" y="185"/>
                  </a:cubicBezTo>
                  <a:cubicBezTo>
                    <a:pt x="22" y="178"/>
                    <a:pt x="22" y="178"/>
                    <a:pt x="22" y="178"/>
                  </a:cubicBezTo>
                  <a:cubicBezTo>
                    <a:pt x="22" y="167"/>
                    <a:pt x="22" y="157"/>
                    <a:pt x="22" y="148"/>
                  </a:cubicBezTo>
                  <a:cubicBezTo>
                    <a:pt x="22" y="135"/>
                    <a:pt x="24" y="124"/>
                    <a:pt x="25" y="113"/>
                  </a:cubicBezTo>
                  <a:cubicBezTo>
                    <a:pt x="23" y="120"/>
                    <a:pt x="22" y="126"/>
                    <a:pt x="22" y="131"/>
                  </a:cubicBezTo>
                  <a:cubicBezTo>
                    <a:pt x="22" y="134"/>
                    <a:pt x="22" y="137"/>
                    <a:pt x="21" y="139"/>
                  </a:cubicBezTo>
                  <a:cubicBezTo>
                    <a:pt x="21" y="142"/>
                    <a:pt x="21" y="145"/>
                    <a:pt x="20" y="148"/>
                  </a:cubicBezTo>
                  <a:cubicBezTo>
                    <a:pt x="18" y="140"/>
                    <a:pt x="18" y="125"/>
                    <a:pt x="23" y="107"/>
                  </a:cubicBezTo>
                  <a:cubicBezTo>
                    <a:pt x="28" y="89"/>
                    <a:pt x="38" y="70"/>
                    <a:pt x="53" y="54"/>
                  </a:cubicBezTo>
                  <a:cubicBezTo>
                    <a:pt x="55" y="54"/>
                    <a:pt x="65" y="46"/>
                    <a:pt x="61" y="50"/>
                  </a:cubicBezTo>
                  <a:cubicBezTo>
                    <a:pt x="61" y="51"/>
                    <a:pt x="55" y="56"/>
                    <a:pt x="53" y="59"/>
                  </a:cubicBezTo>
                  <a:cubicBezTo>
                    <a:pt x="55" y="59"/>
                    <a:pt x="52" y="63"/>
                    <a:pt x="52" y="64"/>
                  </a:cubicBezTo>
                  <a:cubicBezTo>
                    <a:pt x="52" y="65"/>
                    <a:pt x="53" y="64"/>
                    <a:pt x="56" y="62"/>
                  </a:cubicBezTo>
                  <a:cubicBezTo>
                    <a:pt x="58" y="60"/>
                    <a:pt x="63" y="56"/>
                    <a:pt x="70" y="50"/>
                  </a:cubicBezTo>
                  <a:cubicBezTo>
                    <a:pt x="68" y="53"/>
                    <a:pt x="66" y="57"/>
                    <a:pt x="63" y="61"/>
                  </a:cubicBezTo>
                  <a:cubicBezTo>
                    <a:pt x="61" y="65"/>
                    <a:pt x="59" y="69"/>
                    <a:pt x="57" y="73"/>
                  </a:cubicBezTo>
                  <a:cubicBezTo>
                    <a:pt x="53" y="81"/>
                    <a:pt x="51" y="87"/>
                    <a:pt x="52" y="87"/>
                  </a:cubicBezTo>
                  <a:cubicBezTo>
                    <a:pt x="47" y="95"/>
                    <a:pt x="42" y="106"/>
                    <a:pt x="39" y="117"/>
                  </a:cubicBezTo>
                  <a:cubicBezTo>
                    <a:pt x="37" y="123"/>
                    <a:pt x="35" y="128"/>
                    <a:pt x="35" y="133"/>
                  </a:cubicBezTo>
                  <a:cubicBezTo>
                    <a:pt x="34" y="136"/>
                    <a:pt x="34" y="138"/>
                    <a:pt x="33" y="141"/>
                  </a:cubicBezTo>
                  <a:cubicBezTo>
                    <a:pt x="33" y="143"/>
                    <a:pt x="33" y="145"/>
                    <a:pt x="33" y="147"/>
                  </a:cubicBezTo>
                  <a:cubicBezTo>
                    <a:pt x="32" y="146"/>
                    <a:pt x="32" y="146"/>
                    <a:pt x="32" y="146"/>
                  </a:cubicBezTo>
                  <a:cubicBezTo>
                    <a:pt x="32" y="148"/>
                    <a:pt x="31" y="151"/>
                    <a:pt x="31" y="153"/>
                  </a:cubicBezTo>
                  <a:cubicBezTo>
                    <a:pt x="32" y="155"/>
                    <a:pt x="32" y="157"/>
                    <a:pt x="32" y="159"/>
                  </a:cubicBezTo>
                  <a:cubicBezTo>
                    <a:pt x="32" y="163"/>
                    <a:pt x="32" y="168"/>
                    <a:pt x="32" y="172"/>
                  </a:cubicBezTo>
                  <a:cubicBezTo>
                    <a:pt x="33" y="180"/>
                    <a:pt x="33" y="187"/>
                    <a:pt x="31" y="188"/>
                  </a:cubicBezTo>
                  <a:cubicBezTo>
                    <a:pt x="32" y="196"/>
                    <a:pt x="33" y="216"/>
                    <a:pt x="35" y="195"/>
                  </a:cubicBezTo>
                  <a:cubicBezTo>
                    <a:pt x="38" y="230"/>
                    <a:pt x="38" y="230"/>
                    <a:pt x="38" y="230"/>
                  </a:cubicBezTo>
                  <a:cubicBezTo>
                    <a:pt x="31" y="224"/>
                    <a:pt x="29" y="257"/>
                    <a:pt x="23" y="223"/>
                  </a:cubicBezTo>
                  <a:cubicBezTo>
                    <a:pt x="24" y="224"/>
                    <a:pt x="24" y="237"/>
                    <a:pt x="26" y="257"/>
                  </a:cubicBezTo>
                  <a:cubicBezTo>
                    <a:pt x="25" y="256"/>
                    <a:pt x="25" y="256"/>
                    <a:pt x="25" y="256"/>
                  </a:cubicBezTo>
                  <a:cubicBezTo>
                    <a:pt x="25" y="255"/>
                    <a:pt x="24" y="254"/>
                    <a:pt x="24" y="253"/>
                  </a:cubicBezTo>
                  <a:cubicBezTo>
                    <a:pt x="24" y="249"/>
                    <a:pt x="24" y="247"/>
                    <a:pt x="25" y="246"/>
                  </a:cubicBezTo>
                  <a:cubicBezTo>
                    <a:pt x="20" y="234"/>
                    <a:pt x="19" y="252"/>
                    <a:pt x="18" y="271"/>
                  </a:cubicBezTo>
                  <a:cubicBezTo>
                    <a:pt x="22" y="275"/>
                    <a:pt x="22" y="275"/>
                    <a:pt x="22" y="275"/>
                  </a:cubicBezTo>
                  <a:cubicBezTo>
                    <a:pt x="20" y="291"/>
                    <a:pt x="17" y="301"/>
                    <a:pt x="18" y="323"/>
                  </a:cubicBezTo>
                  <a:cubicBezTo>
                    <a:pt x="33" y="374"/>
                    <a:pt x="33" y="374"/>
                    <a:pt x="33" y="374"/>
                  </a:cubicBezTo>
                  <a:cubicBezTo>
                    <a:pt x="33" y="379"/>
                    <a:pt x="34" y="384"/>
                    <a:pt x="34" y="389"/>
                  </a:cubicBezTo>
                  <a:cubicBezTo>
                    <a:pt x="32" y="396"/>
                    <a:pt x="33" y="418"/>
                    <a:pt x="29" y="409"/>
                  </a:cubicBezTo>
                  <a:cubicBezTo>
                    <a:pt x="27" y="411"/>
                    <a:pt x="26" y="404"/>
                    <a:pt x="27" y="394"/>
                  </a:cubicBezTo>
                  <a:cubicBezTo>
                    <a:pt x="27" y="393"/>
                    <a:pt x="28" y="395"/>
                    <a:pt x="28" y="394"/>
                  </a:cubicBezTo>
                  <a:cubicBezTo>
                    <a:pt x="26" y="391"/>
                    <a:pt x="23" y="390"/>
                    <a:pt x="20" y="401"/>
                  </a:cubicBezTo>
                  <a:cubicBezTo>
                    <a:pt x="21" y="389"/>
                    <a:pt x="21" y="388"/>
                    <a:pt x="19" y="379"/>
                  </a:cubicBezTo>
                  <a:cubicBezTo>
                    <a:pt x="19" y="392"/>
                    <a:pt x="19" y="392"/>
                    <a:pt x="19" y="392"/>
                  </a:cubicBezTo>
                  <a:cubicBezTo>
                    <a:pt x="18" y="373"/>
                    <a:pt x="12" y="345"/>
                    <a:pt x="9" y="346"/>
                  </a:cubicBezTo>
                  <a:cubicBezTo>
                    <a:pt x="14" y="351"/>
                    <a:pt x="9" y="363"/>
                    <a:pt x="8" y="373"/>
                  </a:cubicBezTo>
                  <a:cubicBezTo>
                    <a:pt x="7" y="365"/>
                    <a:pt x="5" y="349"/>
                    <a:pt x="4" y="362"/>
                  </a:cubicBezTo>
                  <a:cubicBezTo>
                    <a:pt x="6" y="366"/>
                    <a:pt x="9" y="399"/>
                    <a:pt x="11" y="376"/>
                  </a:cubicBezTo>
                  <a:cubicBezTo>
                    <a:pt x="12" y="386"/>
                    <a:pt x="14" y="399"/>
                    <a:pt x="13" y="410"/>
                  </a:cubicBezTo>
                  <a:cubicBezTo>
                    <a:pt x="11" y="397"/>
                    <a:pt x="9" y="406"/>
                    <a:pt x="6" y="402"/>
                  </a:cubicBezTo>
                  <a:cubicBezTo>
                    <a:pt x="9" y="414"/>
                    <a:pt x="12" y="414"/>
                    <a:pt x="14" y="416"/>
                  </a:cubicBezTo>
                  <a:cubicBezTo>
                    <a:pt x="10" y="450"/>
                    <a:pt x="1" y="463"/>
                    <a:pt x="4" y="502"/>
                  </a:cubicBezTo>
                  <a:cubicBezTo>
                    <a:pt x="5" y="507"/>
                    <a:pt x="3" y="478"/>
                    <a:pt x="6" y="482"/>
                  </a:cubicBezTo>
                  <a:cubicBezTo>
                    <a:pt x="12" y="510"/>
                    <a:pt x="0" y="518"/>
                    <a:pt x="2" y="542"/>
                  </a:cubicBezTo>
                  <a:cubicBezTo>
                    <a:pt x="8" y="536"/>
                    <a:pt x="8" y="536"/>
                    <a:pt x="8" y="536"/>
                  </a:cubicBezTo>
                  <a:cubicBezTo>
                    <a:pt x="9" y="543"/>
                    <a:pt x="10" y="561"/>
                    <a:pt x="10" y="570"/>
                  </a:cubicBezTo>
                  <a:cubicBezTo>
                    <a:pt x="8" y="573"/>
                    <a:pt x="5" y="599"/>
                    <a:pt x="3" y="579"/>
                  </a:cubicBezTo>
                  <a:cubicBezTo>
                    <a:pt x="0" y="621"/>
                    <a:pt x="14" y="616"/>
                    <a:pt x="13" y="664"/>
                  </a:cubicBezTo>
                  <a:cubicBezTo>
                    <a:pt x="14" y="642"/>
                    <a:pt x="14" y="639"/>
                    <a:pt x="14" y="622"/>
                  </a:cubicBezTo>
                  <a:cubicBezTo>
                    <a:pt x="17" y="640"/>
                    <a:pt x="16" y="625"/>
                    <a:pt x="20" y="627"/>
                  </a:cubicBezTo>
                  <a:cubicBezTo>
                    <a:pt x="16" y="638"/>
                    <a:pt x="19" y="674"/>
                    <a:pt x="15" y="649"/>
                  </a:cubicBezTo>
                  <a:cubicBezTo>
                    <a:pt x="15" y="664"/>
                    <a:pt x="14" y="694"/>
                    <a:pt x="17" y="700"/>
                  </a:cubicBezTo>
                  <a:cubicBezTo>
                    <a:pt x="18" y="688"/>
                    <a:pt x="18" y="688"/>
                    <a:pt x="18" y="688"/>
                  </a:cubicBezTo>
                  <a:cubicBezTo>
                    <a:pt x="18" y="709"/>
                    <a:pt x="22" y="730"/>
                    <a:pt x="25" y="739"/>
                  </a:cubicBezTo>
                  <a:cubicBezTo>
                    <a:pt x="25" y="712"/>
                    <a:pt x="18" y="713"/>
                    <a:pt x="19" y="679"/>
                  </a:cubicBezTo>
                  <a:cubicBezTo>
                    <a:pt x="23" y="643"/>
                    <a:pt x="23" y="688"/>
                    <a:pt x="28" y="664"/>
                  </a:cubicBezTo>
                  <a:cubicBezTo>
                    <a:pt x="24" y="638"/>
                    <a:pt x="24" y="638"/>
                    <a:pt x="24" y="638"/>
                  </a:cubicBezTo>
                  <a:cubicBezTo>
                    <a:pt x="23" y="650"/>
                    <a:pt x="23" y="650"/>
                    <a:pt x="23" y="650"/>
                  </a:cubicBezTo>
                  <a:cubicBezTo>
                    <a:pt x="18" y="646"/>
                    <a:pt x="24" y="610"/>
                    <a:pt x="17" y="613"/>
                  </a:cubicBezTo>
                  <a:cubicBezTo>
                    <a:pt x="23" y="587"/>
                    <a:pt x="19" y="579"/>
                    <a:pt x="24" y="550"/>
                  </a:cubicBezTo>
                  <a:cubicBezTo>
                    <a:pt x="22" y="543"/>
                    <a:pt x="22" y="554"/>
                    <a:pt x="21" y="562"/>
                  </a:cubicBezTo>
                  <a:cubicBezTo>
                    <a:pt x="22" y="547"/>
                    <a:pt x="15" y="547"/>
                    <a:pt x="19" y="527"/>
                  </a:cubicBezTo>
                  <a:cubicBezTo>
                    <a:pt x="20" y="517"/>
                    <a:pt x="15" y="524"/>
                    <a:pt x="15" y="542"/>
                  </a:cubicBezTo>
                  <a:cubicBezTo>
                    <a:pt x="15" y="527"/>
                    <a:pt x="14" y="513"/>
                    <a:pt x="15" y="496"/>
                  </a:cubicBezTo>
                  <a:cubicBezTo>
                    <a:pt x="11" y="513"/>
                    <a:pt x="11" y="513"/>
                    <a:pt x="11" y="513"/>
                  </a:cubicBezTo>
                  <a:cubicBezTo>
                    <a:pt x="10" y="496"/>
                    <a:pt x="10" y="496"/>
                    <a:pt x="10" y="496"/>
                  </a:cubicBezTo>
                  <a:cubicBezTo>
                    <a:pt x="8" y="510"/>
                    <a:pt x="8" y="510"/>
                    <a:pt x="8" y="510"/>
                  </a:cubicBezTo>
                  <a:cubicBezTo>
                    <a:pt x="7" y="477"/>
                    <a:pt x="8" y="440"/>
                    <a:pt x="14" y="422"/>
                  </a:cubicBezTo>
                  <a:cubicBezTo>
                    <a:pt x="18" y="451"/>
                    <a:pt x="16" y="498"/>
                    <a:pt x="23" y="515"/>
                  </a:cubicBezTo>
                  <a:cubicBezTo>
                    <a:pt x="25" y="508"/>
                    <a:pt x="18" y="492"/>
                    <a:pt x="24" y="483"/>
                  </a:cubicBezTo>
                  <a:cubicBezTo>
                    <a:pt x="20" y="475"/>
                    <a:pt x="20" y="475"/>
                    <a:pt x="20" y="475"/>
                  </a:cubicBezTo>
                  <a:cubicBezTo>
                    <a:pt x="19" y="465"/>
                    <a:pt x="18" y="442"/>
                    <a:pt x="21" y="440"/>
                  </a:cubicBezTo>
                  <a:cubicBezTo>
                    <a:pt x="24" y="467"/>
                    <a:pt x="28" y="474"/>
                    <a:pt x="31" y="488"/>
                  </a:cubicBezTo>
                  <a:cubicBezTo>
                    <a:pt x="32" y="488"/>
                    <a:pt x="32" y="491"/>
                    <a:pt x="32" y="495"/>
                  </a:cubicBezTo>
                  <a:cubicBezTo>
                    <a:pt x="32" y="495"/>
                    <a:pt x="32" y="495"/>
                    <a:pt x="33" y="495"/>
                  </a:cubicBezTo>
                  <a:cubicBezTo>
                    <a:pt x="32" y="495"/>
                    <a:pt x="32" y="495"/>
                    <a:pt x="32" y="495"/>
                  </a:cubicBezTo>
                  <a:cubicBezTo>
                    <a:pt x="33" y="503"/>
                    <a:pt x="32" y="516"/>
                    <a:pt x="33" y="524"/>
                  </a:cubicBezTo>
                  <a:cubicBezTo>
                    <a:pt x="32" y="534"/>
                    <a:pt x="30" y="527"/>
                    <a:pt x="29" y="526"/>
                  </a:cubicBezTo>
                  <a:cubicBezTo>
                    <a:pt x="25" y="559"/>
                    <a:pt x="37" y="582"/>
                    <a:pt x="34" y="617"/>
                  </a:cubicBezTo>
                  <a:cubicBezTo>
                    <a:pt x="30" y="617"/>
                    <a:pt x="30" y="645"/>
                    <a:pt x="28" y="636"/>
                  </a:cubicBezTo>
                  <a:cubicBezTo>
                    <a:pt x="27" y="657"/>
                    <a:pt x="31" y="668"/>
                    <a:pt x="34" y="681"/>
                  </a:cubicBezTo>
                  <a:cubicBezTo>
                    <a:pt x="30" y="684"/>
                    <a:pt x="33" y="712"/>
                    <a:pt x="29" y="702"/>
                  </a:cubicBezTo>
                  <a:cubicBezTo>
                    <a:pt x="34" y="721"/>
                    <a:pt x="34" y="721"/>
                    <a:pt x="34" y="721"/>
                  </a:cubicBezTo>
                  <a:cubicBezTo>
                    <a:pt x="33" y="727"/>
                    <a:pt x="34" y="737"/>
                    <a:pt x="34" y="746"/>
                  </a:cubicBezTo>
                  <a:cubicBezTo>
                    <a:pt x="34" y="747"/>
                    <a:pt x="34" y="748"/>
                    <a:pt x="34" y="749"/>
                  </a:cubicBezTo>
                  <a:cubicBezTo>
                    <a:pt x="34" y="751"/>
                    <a:pt x="34" y="752"/>
                    <a:pt x="34" y="754"/>
                  </a:cubicBezTo>
                  <a:cubicBezTo>
                    <a:pt x="34" y="756"/>
                    <a:pt x="34" y="759"/>
                    <a:pt x="34" y="761"/>
                  </a:cubicBezTo>
                  <a:cubicBezTo>
                    <a:pt x="34" y="766"/>
                    <a:pt x="34" y="770"/>
                    <a:pt x="34" y="771"/>
                  </a:cubicBezTo>
                  <a:cubicBezTo>
                    <a:pt x="36" y="781"/>
                    <a:pt x="38" y="782"/>
                    <a:pt x="40" y="784"/>
                  </a:cubicBezTo>
                  <a:cubicBezTo>
                    <a:pt x="41" y="785"/>
                    <a:pt x="41" y="786"/>
                    <a:pt x="43" y="789"/>
                  </a:cubicBezTo>
                  <a:cubicBezTo>
                    <a:pt x="43" y="790"/>
                    <a:pt x="44" y="792"/>
                    <a:pt x="45" y="794"/>
                  </a:cubicBezTo>
                  <a:cubicBezTo>
                    <a:pt x="45" y="796"/>
                    <a:pt x="46" y="799"/>
                    <a:pt x="48" y="802"/>
                  </a:cubicBezTo>
                  <a:cubicBezTo>
                    <a:pt x="47" y="801"/>
                    <a:pt x="47" y="803"/>
                    <a:pt x="45" y="798"/>
                  </a:cubicBezTo>
                  <a:cubicBezTo>
                    <a:pt x="46" y="801"/>
                    <a:pt x="47" y="805"/>
                    <a:pt x="49" y="809"/>
                  </a:cubicBezTo>
                  <a:cubicBezTo>
                    <a:pt x="51" y="811"/>
                    <a:pt x="52" y="813"/>
                    <a:pt x="53" y="816"/>
                  </a:cubicBezTo>
                  <a:cubicBezTo>
                    <a:pt x="55" y="818"/>
                    <a:pt x="56" y="820"/>
                    <a:pt x="58" y="822"/>
                  </a:cubicBezTo>
                  <a:cubicBezTo>
                    <a:pt x="60" y="824"/>
                    <a:pt x="61" y="826"/>
                    <a:pt x="63" y="828"/>
                  </a:cubicBezTo>
                  <a:cubicBezTo>
                    <a:pt x="65" y="830"/>
                    <a:pt x="67" y="832"/>
                    <a:pt x="69" y="833"/>
                  </a:cubicBezTo>
                  <a:cubicBezTo>
                    <a:pt x="73" y="836"/>
                    <a:pt x="76" y="839"/>
                    <a:pt x="79" y="841"/>
                  </a:cubicBezTo>
                  <a:cubicBezTo>
                    <a:pt x="72" y="834"/>
                    <a:pt x="72" y="833"/>
                    <a:pt x="70" y="832"/>
                  </a:cubicBezTo>
                  <a:cubicBezTo>
                    <a:pt x="70" y="831"/>
                    <a:pt x="69" y="830"/>
                    <a:pt x="68" y="829"/>
                  </a:cubicBezTo>
                  <a:cubicBezTo>
                    <a:pt x="67" y="827"/>
                    <a:pt x="64" y="825"/>
                    <a:pt x="61" y="820"/>
                  </a:cubicBezTo>
                  <a:cubicBezTo>
                    <a:pt x="62" y="820"/>
                    <a:pt x="67" y="824"/>
                    <a:pt x="74" y="830"/>
                  </a:cubicBezTo>
                  <a:cubicBezTo>
                    <a:pt x="81" y="836"/>
                    <a:pt x="91" y="843"/>
                    <a:pt x="102" y="850"/>
                  </a:cubicBezTo>
                  <a:cubicBezTo>
                    <a:pt x="98" y="849"/>
                    <a:pt x="95" y="848"/>
                    <a:pt x="93" y="847"/>
                  </a:cubicBezTo>
                  <a:cubicBezTo>
                    <a:pt x="92" y="847"/>
                    <a:pt x="91" y="847"/>
                    <a:pt x="91" y="847"/>
                  </a:cubicBezTo>
                  <a:cubicBezTo>
                    <a:pt x="91" y="848"/>
                    <a:pt x="94" y="851"/>
                    <a:pt x="98" y="854"/>
                  </a:cubicBezTo>
                  <a:cubicBezTo>
                    <a:pt x="106" y="859"/>
                    <a:pt x="117" y="863"/>
                    <a:pt x="109" y="862"/>
                  </a:cubicBezTo>
                  <a:cubicBezTo>
                    <a:pt x="122" y="867"/>
                    <a:pt x="135" y="869"/>
                    <a:pt x="147" y="869"/>
                  </a:cubicBezTo>
                  <a:cubicBezTo>
                    <a:pt x="149" y="869"/>
                    <a:pt x="150" y="869"/>
                    <a:pt x="152" y="869"/>
                  </a:cubicBezTo>
                  <a:cubicBezTo>
                    <a:pt x="153" y="869"/>
                    <a:pt x="154" y="868"/>
                    <a:pt x="155" y="868"/>
                  </a:cubicBezTo>
                  <a:cubicBezTo>
                    <a:pt x="157" y="868"/>
                    <a:pt x="159" y="868"/>
                    <a:pt x="161" y="868"/>
                  </a:cubicBezTo>
                  <a:cubicBezTo>
                    <a:pt x="165" y="867"/>
                    <a:pt x="168" y="867"/>
                    <a:pt x="172" y="866"/>
                  </a:cubicBezTo>
                  <a:cubicBezTo>
                    <a:pt x="187" y="864"/>
                    <a:pt x="201" y="861"/>
                    <a:pt x="218" y="858"/>
                  </a:cubicBezTo>
                  <a:cubicBezTo>
                    <a:pt x="258" y="858"/>
                    <a:pt x="307" y="860"/>
                    <a:pt x="338" y="855"/>
                  </a:cubicBezTo>
                  <a:cubicBezTo>
                    <a:pt x="334" y="855"/>
                    <a:pt x="334" y="855"/>
                    <a:pt x="334" y="855"/>
                  </a:cubicBezTo>
                  <a:cubicBezTo>
                    <a:pt x="352" y="852"/>
                    <a:pt x="352" y="852"/>
                    <a:pt x="352" y="852"/>
                  </a:cubicBezTo>
                  <a:cubicBezTo>
                    <a:pt x="363" y="852"/>
                    <a:pt x="352" y="858"/>
                    <a:pt x="369" y="856"/>
                  </a:cubicBezTo>
                  <a:cubicBezTo>
                    <a:pt x="363" y="861"/>
                    <a:pt x="340" y="857"/>
                    <a:pt x="323" y="861"/>
                  </a:cubicBezTo>
                  <a:cubicBezTo>
                    <a:pt x="352" y="865"/>
                    <a:pt x="296" y="865"/>
                    <a:pt x="315" y="869"/>
                  </a:cubicBezTo>
                  <a:cubicBezTo>
                    <a:pt x="327" y="859"/>
                    <a:pt x="377" y="868"/>
                    <a:pt x="403" y="862"/>
                  </a:cubicBezTo>
                  <a:cubicBezTo>
                    <a:pt x="427" y="863"/>
                    <a:pt x="391" y="867"/>
                    <a:pt x="404" y="867"/>
                  </a:cubicBezTo>
                  <a:cubicBezTo>
                    <a:pt x="411" y="864"/>
                    <a:pt x="411" y="864"/>
                    <a:pt x="411" y="864"/>
                  </a:cubicBezTo>
                  <a:cubicBezTo>
                    <a:pt x="421" y="865"/>
                    <a:pt x="424" y="866"/>
                    <a:pt x="424" y="868"/>
                  </a:cubicBezTo>
                  <a:cubicBezTo>
                    <a:pt x="450" y="870"/>
                    <a:pt x="480" y="868"/>
                    <a:pt x="502" y="864"/>
                  </a:cubicBezTo>
                  <a:cubicBezTo>
                    <a:pt x="474" y="866"/>
                    <a:pt x="512" y="859"/>
                    <a:pt x="484" y="859"/>
                  </a:cubicBezTo>
                  <a:cubicBezTo>
                    <a:pt x="492" y="857"/>
                    <a:pt x="510" y="857"/>
                    <a:pt x="528" y="856"/>
                  </a:cubicBezTo>
                  <a:cubicBezTo>
                    <a:pt x="511" y="858"/>
                    <a:pt x="550" y="863"/>
                    <a:pt x="513" y="862"/>
                  </a:cubicBezTo>
                  <a:cubicBezTo>
                    <a:pt x="518" y="867"/>
                    <a:pt x="531" y="861"/>
                    <a:pt x="547" y="862"/>
                  </a:cubicBezTo>
                  <a:cubicBezTo>
                    <a:pt x="539" y="863"/>
                    <a:pt x="520" y="866"/>
                    <a:pt x="522" y="867"/>
                  </a:cubicBezTo>
                  <a:cubicBezTo>
                    <a:pt x="547" y="860"/>
                    <a:pt x="601" y="871"/>
                    <a:pt x="611" y="866"/>
                  </a:cubicBezTo>
                  <a:cubicBezTo>
                    <a:pt x="629" y="862"/>
                    <a:pt x="656" y="858"/>
                    <a:pt x="678" y="854"/>
                  </a:cubicBezTo>
                  <a:cubicBezTo>
                    <a:pt x="700" y="858"/>
                    <a:pt x="724" y="855"/>
                    <a:pt x="749" y="857"/>
                  </a:cubicBezTo>
                  <a:cubicBezTo>
                    <a:pt x="744" y="859"/>
                    <a:pt x="744" y="859"/>
                    <a:pt x="744" y="859"/>
                  </a:cubicBezTo>
                  <a:cubicBezTo>
                    <a:pt x="758" y="860"/>
                    <a:pt x="780" y="858"/>
                    <a:pt x="800" y="858"/>
                  </a:cubicBezTo>
                  <a:cubicBezTo>
                    <a:pt x="805" y="862"/>
                    <a:pt x="805" y="862"/>
                    <a:pt x="805" y="862"/>
                  </a:cubicBezTo>
                  <a:cubicBezTo>
                    <a:pt x="819" y="861"/>
                    <a:pt x="845" y="860"/>
                    <a:pt x="867" y="861"/>
                  </a:cubicBezTo>
                  <a:cubicBezTo>
                    <a:pt x="867" y="858"/>
                    <a:pt x="847" y="859"/>
                    <a:pt x="857" y="856"/>
                  </a:cubicBezTo>
                  <a:cubicBezTo>
                    <a:pt x="846" y="856"/>
                    <a:pt x="837" y="857"/>
                    <a:pt x="841" y="859"/>
                  </a:cubicBezTo>
                  <a:cubicBezTo>
                    <a:pt x="830" y="859"/>
                    <a:pt x="829" y="856"/>
                    <a:pt x="821" y="854"/>
                  </a:cubicBezTo>
                  <a:cubicBezTo>
                    <a:pt x="862" y="851"/>
                    <a:pt x="862" y="851"/>
                    <a:pt x="862" y="851"/>
                  </a:cubicBezTo>
                  <a:cubicBezTo>
                    <a:pt x="865" y="852"/>
                    <a:pt x="867" y="852"/>
                    <a:pt x="867" y="852"/>
                  </a:cubicBezTo>
                  <a:cubicBezTo>
                    <a:pt x="870" y="848"/>
                    <a:pt x="870" y="848"/>
                    <a:pt x="870" y="848"/>
                  </a:cubicBezTo>
                  <a:cubicBezTo>
                    <a:pt x="881" y="848"/>
                    <a:pt x="884" y="849"/>
                    <a:pt x="882" y="851"/>
                  </a:cubicBezTo>
                  <a:cubicBezTo>
                    <a:pt x="905" y="850"/>
                    <a:pt x="913" y="844"/>
                    <a:pt x="938" y="845"/>
                  </a:cubicBezTo>
                  <a:cubicBezTo>
                    <a:pt x="927" y="849"/>
                    <a:pt x="920" y="851"/>
                    <a:pt x="903" y="851"/>
                  </a:cubicBezTo>
                  <a:cubicBezTo>
                    <a:pt x="931" y="851"/>
                    <a:pt x="931" y="851"/>
                    <a:pt x="931" y="851"/>
                  </a:cubicBezTo>
                  <a:cubicBezTo>
                    <a:pt x="918" y="855"/>
                    <a:pt x="870" y="854"/>
                    <a:pt x="878" y="860"/>
                  </a:cubicBezTo>
                  <a:cubicBezTo>
                    <a:pt x="909" y="857"/>
                    <a:pt x="954" y="854"/>
                    <a:pt x="981" y="849"/>
                  </a:cubicBezTo>
                  <a:cubicBezTo>
                    <a:pt x="995" y="854"/>
                    <a:pt x="1016" y="848"/>
                    <a:pt x="1040" y="850"/>
                  </a:cubicBezTo>
                  <a:cubicBezTo>
                    <a:pt x="1043" y="851"/>
                    <a:pt x="1050" y="852"/>
                    <a:pt x="1046" y="854"/>
                  </a:cubicBezTo>
                  <a:cubicBezTo>
                    <a:pt x="1039" y="854"/>
                    <a:pt x="1039" y="854"/>
                    <a:pt x="1039" y="854"/>
                  </a:cubicBezTo>
                  <a:cubicBezTo>
                    <a:pt x="1071" y="855"/>
                    <a:pt x="1106" y="852"/>
                    <a:pt x="1134" y="849"/>
                  </a:cubicBezTo>
                  <a:cubicBezTo>
                    <a:pt x="1148" y="853"/>
                    <a:pt x="1148" y="853"/>
                    <a:pt x="1148" y="853"/>
                  </a:cubicBezTo>
                  <a:cubicBezTo>
                    <a:pt x="1195" y="855"/>
                    <a:pt x="1139" y="846"/>
                    <a:pt x="1188" y="845"/>
                  </a:cubicBezTo>
                  <a:cubicBezTo>
                    <a:pt x="1199" y="850"/>
                    <a:pt x="1247" y="847"/>
                    <a:pt x="1249" y="851"/>
                  </a:cubicBezTo>
                  <a:cubicBezTo>
                    <a:pt x="1259" y="850"/>
                    <a:pt x="1263" y="851"/>
                    <a:pt x="1264" y="848"/>
                  </a:cubicBezTo>
                  <a:cubicBezTo>
                    <a:pt x="1256" y="847"/>
                    <a:pt x="1237" y="848"/>
                    <a:pt x="1248" y="845"/>
                  </a:cubicBezTo>
                  <a:cubicBezTo>
                    <a:pt x="1264" y="844"/>
                    <a:pt x="1272" y="846"/>
                    <a:pt x="1285" y="846"/>
                  </a:cubicBezTo>
                  <a:cubicBezTo>
                    <a:pt x="1285" y="847"/>
                    <a:pt x="1275" y="849"/>
                    <a:pt x="1280" y="848"/>
                  </a:cubicBezTo>
                  <a:cubicBezTo>
                    <a:pt x="1284" y="848"/>
                    <a:pt x="1289" y="848"/>
                    <a:pt x="1294" y="848"/>
                  </a:cubicBezTo>
                  <a:cubicBezTo>
                    <a:pt x="1296" y="848"/>
                    <a:pt x="1299" y="847"/>
                    <a:pt x="1302" y="847"/>
                  </a:cubicBezTo>
                  <a:cubicBezTo>
                    <a:pt x="1303" y="847"/>
                    <a:pt x="1305" y="847"/>
                    <a:pt x="1306" y="847"/>
                  </a:cubicBezTo>
                  <a:cubicBezTo>
                    <a:pt x="1308" y="847"/>
                    <a:pt x="1309" y="846"/>
                    <a:pt x="1311" y="846"/>
                  </a:cubicBezTo>
                  <a:cubicBezTo>
                    <a:pt x="1323" y="844"/>
                    <a:pt x="1336" y="839"/>
                    <a:pt x="1347" y="831"/>
                  </a:cubicBezTo>
                  <a:cubicBezTo>
                    <a:pt x="1358" y="824"/>
                    <a:pt x="1367" y="814"/>
                    <a:pt x="1372" y="804"/>
                  </a:cubicBezTo>
                  <a:cubicBezTo>
                    <a:pt x="1378" y="794"/>
                    <a:pt x="1381" y="783"/>
                    <a:pt x="1382" y="775"/>
                  </a:cubicBezTo>
                  <a:cubicBezTo>
                    <a:pt x="1380" y="781"/>
                    <a:pt x="1380" y="785"/>
                    <a:pt x="1378" y="788"/>
                  </a:cubicBezTo>
                  <a:cubicBezTo>
                    <a:pt x="1377" y="792"/>
                    <a:pt x="1376" y="797"/>
                    <a:pt x="1370" y="803"/>
                  </a:cubicBezTo>
                  <a:cubicBezTo>
                    <a:pt x="1369" y="802"/>
                    <a:pt x="1370" y="800"/>
                    <a:pt x="1371" y="798"/>
                  </a:cubicBezTo>
                  <a:cubicBezTo>
                    <a:pt x="1373" y="795"/>
                    <a:pt x="1374" y="793"/>
                    <a:pt x="1374" y="791"/>
                  </a:cubicBezTo>
                  <a:cubicBezTo>
                    <a:pt x="1373" y="791"/>
                    <a:pt x="1372" y="792"/>
                    <a:pt x="1371" y="793"/>
                  </a:cubicBezTo>
                  <a:cubicBezTo>
                    <a:pt x="1370" y="795"/>
                    <a:pt x="1370" y="798"/>
                    <a:pt x="1368" y="800"/>
                  </a:cubicBezTo>
                  <a:cubicBezTo>
                    <a:pt x="1365" y="805"/>
                    <a:pt x="1361" y="812"/>
                    <a:pt x="1353" y="817"/>
                  </a:cubicBezTo>
                  <a:cubicBezTo>
                    <a:pt x="1353" y="817"/>
                    <a:pt x="1354" y="815"/>
                    <a:pt x="1356" y="813"/>
                  </a:cubicBezTo>
                  <a:cubicBezTo>
                    <a:pt x="1358" y="811"/>
                    <a:pt x="1359" y="808"/>
                    <a:pt x="1361" y="805"/>
                  </a:cubicBezTo>
                  <a:cubicBezTo>
                    <a:pt x="1363" y="802"/>
                    <a:pt x="1365" y="799"/>
                    <a:pt x="1366" y="797"/>
                  </a:cubicBezTo>
                  <a:cubicBezTo>
                    <a:pt x="1367" y="794"/>
                    <a:pt x="1367" y="793"/>
                    <a:pt x="1367" y="793"/>
                  </a:cubicBezTo>
                  <a:cubicBezTo>
                    <a:pt x="1367" y="793"/>
                    <a:pt x="1367" y="793"/>
                    <a:pt x="1367" y="793"/>
                  </a:cubicBezTo>
                  <a:cubicBezTo>
                    <a:pt x="1375" y="780"/>
                    <a:pt x="1380" y="765"/>
                    <a:pt x="1380" y="749"/>
                  </a:cubicBezTo>
                  <a:cubicBezTo>
                    <a:pt x="1380" y="349"/>
                    <a:pt x="1380" y="349"/>
                    <a:pt x="1380" y="349"/>
                  </a:cubicBezTo>
                  <a:cubicBezTo>
                    <a:pt x="1384" y="370"/>
                    <a:pt x="1379" y="391"/>
                    <a:pt x="1383" y="412"/>
                  </a:cubicBezTo>
                  <a:cubicBezTo>
                    <a:pt x="1383" y="411"/>
                    <a:pt x="1382" y="409"/>
                    <a:pt x="1382" y="413"/>
                  </a:cubicBezTo>
                  <a:cubicBezTo>
                    <a:pt x="1381" y="440"/>
                    <a:pt x="1389" y="451"/>
                    <a:pt x="1385" y="472"/>
                  </a:cubicBezTo>
                  <a:cubicBezTo>
                    <a:pt x="1383" y="470"/>
                    <a:pt x="1383" y="470"/>
                    <a:pt x="1383" y="470"/>
                  </a:cubicBezTo>
                  <a:cubicBezTo>
                    <a:pt x="1383" y="472"/>
                    <a:pt x="1385" y="484"/>
                    <a:pt x="1388" y="482"/>
                  </a:cubicBezTo>
                  <a:cubicBezTo>
                    <a:pt x="1387" y="464"/>
                    <a:pt x="1386" y="460"/>
                    <a:pt x="1387" y="444"/>
                  </a:cubicBezTo>
                  <a:cubicBezTo>
                    <a:pt x="1389" y="451"/>
                    <a:pt x="1391" y="465"/>
                    <a:pt x="1391" y="476"/>
                  </a:cubicBezTo>
                  <a:cubicBezTo>
                    <a:pt x="1395" y="477"/>
                    <a:pt x="1395" y="477"/>
                    <a:pt x="1395" y="477"/>
                  </a:cubicBezTo>
                  <a:cubicBezTo>
                    <a:pt x="1399" y="491"/>
                    <a:pt x="1393" y="505"/>
                    <a:pt x="1397" y="518"/>
                  </a:cubicBezTo>
                  <a:cubicBezTo>
                    <a:pt x="1400" y="502"/>
                    <a:pt x="1400" y="502"/>
                    <a:pt x="1400" y="502"/>
                  </a:cubicBezTo>
                  <a:cubicBezTo>
                    <a:pt x="1400" y="503"/>
                    <a:pt x="1400" y="504"/>
                    <a:pt x="1401" y="505"/>
                  </a:cubicBezTo>
                  <a:cubicBezTo>
                    <a:pt x="1400" y="498"/>
                    <a:pt x="1400" y="491"/>
                    <a:pt x="1399" y="490"/>
                  </a:cubicBezTo>
                  <a:cubicBezTo>
                    <a:pt x="1396" y="466"/>
                    <a:pt x="1402" y="453"/>
                    <a:pt x="1405" y="449"/>
                  </a:cubicBezTo>
                  <a:cubicBezTo>
                    <a:pt x="1406" y="438"/>
                    <a:pt x="1410" y="453"/>
                    <a:pt x="1413" y="452"/>
                  </a:cubicBezTo>
                  <a:cubicBezTo>
                    <a:pt x="1412" y="434"/>
                    <a:pt x="1407" y="435"/>
                    <a:pt x="1406" y="417"/>
                  </a:cubicBezTo>
                  <a:cubicBezTo>
                    <a:pt x="1407" y="412"/>
                    <a:pt x="1407" y="414"/>
                    <a:pt x="1408" y="416"/>
                  </a:cubicBezTo>
                  <a:cubicBezTo>
                    <a:pt x="1406" y="404"/>
                    <a:pt x="1406" y="404"/>
                    <a:pt x="1406" y="404"/>
                  </a:cubicBezTo>
                  <a:cubicBezTo>
                    <a:pt x="1407" y="403"/>
                    <a:pt x="1408" y="372"/>
                    <a:pt x="1411" y="390"/>
                  </a:cubicBezTo>
                  <a:cubicBezTo>
                    <a:pt x="1411" y="393"/>
                    <a:pt x="1411" y="398"/>
                    <a:pt x="1411" y="402"/>
                  </a:cubicBezTo>
                  <a:cubicBezTo>
                    <a:pt x="1414" y="377"/>
                    <a:pt x="1417" y="333"/>
                    <a:pt x="1422" y="334"/>
                  </a:cubicBezTo>
                  <a:cubicBezTo>
                    <a:pt x="1423" y="320"/>
                    <a:pt x="1421" y="324"/>
                    <a:pt x="1422" y="302"/>
                  </a:cubicBezTo>
                  <a:cubicBezTo>
                    <a:pt x="1419" y="292"/>
                    <a:pt x="1415" y="303"/>
                    <a:pt x="1413" y="279"/>
                  </a:cubicBezTo>
                  <a:cubicBezTo>
                    <a:pt x="1411" y="298"/>
                    <a:pt x="1411" y="298"/>
                    <a:pt x="1411" y="298"/>
                  </a:cubicBezTo>
                  <a:cubicBezTo>
                    <a:pt x="1412" y="302"/>
                    <a:pt x="1413" y="305"/>
                    <a:pt x="1413" y="309"/>
                  </a:cubicBezTo>
                  <a:cubicBezTo>
                    <a:pt x="1413" y="289"/>
                    <a:pt x="1413" y="289"/>
                    <a:pt x="1413" y="289"/>
                  </a:cubicBezTo>
                  <a:cubicBezTo>
                    <a:pt x="1415" y="302"/>
                    <a:pt x="1416" y="300"/>
                    <a:pt x="1420" y="303"/>
                  </a:cubicBezTo>
                  <a:cubicBezTo>
                    <a:pt x="1420" y="334"/>
                    <a:pt x="1414" y="342"/>
                    <a:pt x="1413" y="357"/>
                  </a:cubicBezTo>
                  <a:cubicBezTo>
                    <a:pt x="1410" y="348"/>
                    <a:pt x="1411" y="332"/>
                    <a:pt x="1407" y="338"/>
                  </a:cubicBezTo>
                  <a:cubicBezTo>
                    <a:pt x="1410" y="323"/>
                    <a:pt x="1403" y="321"/>
                    <a:pt x="1406" y="303"/>
                  </a:cubicBezTo>
                  <a:cubicBezTo>
                    <a:pt x="1408" y="307"/>
                    <a:pt x="1408" y="307"/>
                    <a:pt x="1408" y="307"/>
                  </a:cubicBezTo>
                  <a:cubicBezTo>
                    <a:pt x="1404" y="292"/>
                    <a:pt x="1408" y="290"/>
                    <a:pt x="1405" y="278"/>
                  </a:cubicBezTo>
                  <a:cubicBezTo>
                    <a:pt x="1406" y="279"/>
                    <a:pt x="1407" y="278"/>
                    <a:pt x="1407" y="276"/>
                  </a:cubicBezTo>
                  <a:cubicBezTo>
                    <a:pt x="1405" y="250"/>
                    <a:pt x="1405" y="284"/>
                    <a:pt x="1401" y="258"/>
                  </a:cubicBezTo>
                  <a:cubicBezTo>
                    <a:pt x="1401" y="235"/>
                    <a:pt x="1408" y="251"/>
                    <a:pt x="1409" y="244"/>
                  </a:cubicBezTo>
                  <a:close/>
                  <a:moveTo>
                    <a:pt x="1178" y="62"/>
                  </a:moveTo>
                  <a:cubicBezTo>
                    <a:pt x="1178" y="62"/>
                    <a:pt x="1177" y="63"/>
                    <a:pt x="1174" y="63"/>
                  </a:cubicBezTo>
                  <a:cubicBezTo>
                    <a:pt x="1202" y="63"/>
                    <a:pt x="1205" y="63"/>
                    <a:pt x="1227" y="62"/>
                  </a:cubicBezTo>
                  <a:cubicBezTo>
                    <a:pt x="1220" y="64"/>
                    <a:pt x="1220" y="64"/>
                    <a:pt x="1220" y="64"/>
                  </a:cubicBezTo>
                  <a:cubicBezTo>
                    <a:pt x="1224" y="67"/>
                    <a:pt x="1242" y="64"/>
                    <a:pt x="1260" y="64"/>
                  </a:cubicBezTo>
                  <a:cubicBezTo>
                    <a:pt x="1266" y="62"/>
                    <a:pt x="1277" y="60"/>
                    <a:pt x="1284" y="62"/>
                  </a:cubicBezTo>
                  <a:cubicBezTo>
                    <a:pt x="1282" y="65"/>
                    <a:pt x="1282" y="65"/>
                    <a:pt x="1282" y="65"/>
                  </a:cubicBezTo>
                  <a:cubicBezTo>
                    <a:pt x="1283" y="66"/>
                    <a:pt x="1288" y="67"/>
                    <a:pt x="1296" y="67"/>
                  </a:cubicBezTo>
                  <a:cubicBezTo>
                    <a:pt x="1303" y="67"/>
                    <a:pt x="1313" y="68"/>
                    <a:pt x="1323" y="72"/>
                  </a:cubicBezTo>
                  <a:cubicBezTo>
                    <a:pt x="1321" y="71"/>
                    <a:pt x="1319" y="72"/>
                    <a:pt x="1317" y="72"/>
                  </a:cubicBezTo>
                  <a:cubicBezTo>
                    <a:pt x="1310" y="70"/>
                    <a:pt x="1303" y="69"/>
                    <a:pt x="1296" y="69"/>
                  </a:cubicBezTo>
                  <a:cubicBezTo>
                    <a:pt x="1127" y="69"/>
                    <a:pt x="1127" y="69"/>
                    <a:pt x="1127" y="69"/>
                  </a:cubicBezTo>
                  <a:cubicBezTo>
                    <a:pt x="1143" y="67"/>
                    <a:pt x="1160" y="65"/>
                    <a:pt x="1178" y="62"/>
                  </a:cubicBezTo>
                  <a:close/>
                  <a:moveTo>
                    <a:pt x="780" y="66"/>
                  </a:moveTo>
                  <a:cubicBezTo>
                    <a:pt x="790" y="64"/>
                    <a:pt x="804" y="60"/>
                    <a:pt x="820" y="57"/>
                  </a:cubicBezTo>
                  <a:cubicBezTo>
                    <a:pt x="820" y="57"/>
                    <a:pt x="820" y="57"/>
                    <a:pt x="820" y="57"/>
                  </a:cubicBezTo>
                  <a:cubicBezTo>
                    <a:pt x="855" y="56"/>
                    <a:pt x="855" y="56"/>
                    <a:pt x="855" y="56"/>
                  </a:cubicBezTo>
                  <a:cubicBezTo>
                    <a:pt x="851" y="58"/>
                    <a:pt x="851" y="58"/>
                    <a:pt x="851" y="58"/>
                  </a:cubicBezTo>
                  <a:cubicBezTo>
                    <a:pt x="872" y="55"/>
                    <a:pt x="872" y="55"/>
                    <a:pt x="872" y="55"/>
                  </a:cubicBezTo>
                  <a:cubicBezTo>
                    <a:pt x="871" y="59"/>
                    <a:pt x="878" y="57"/>
                    <a:pt x="877" y="60"/>
                  </a:cubicBezTo>
                  <a:cubicBezTo>
                    <a:pt x="890" y="67"/>
                    <a:pt x="923" y="57"/>
                    <a:pt x="952" y="60"/>
                  </a:cubicBezTo>
                  <a:cubicBezTo>
                    <a:pt x="947" y="62"/>
                    <a:pt x="947" y="62"/>
                    <a:pt x="947" y="62"/>
                  </a:cubicBezTo>
                  <a:cubicBezTo>
                    <a:pt x="963" y="58"/>
                    <a:pt x="1001" y="63"/>
                    <a:pt x="1025" y="64"/>
                  </a:cubicBezTo>
                  <a:cubicBezTo>
                    <a:pt x="1024" y="64"/>
                    <a:pt x="1024" y="64"/>
                    <a:pt x="1024" y="64"/>
                  </a:cubicBezTo>
                  <a:cubicBezTo>
                    <a:pt x="1013" y="66"/>
                    <a:pt x="1009" y="67"/>
                    <a:pt x="1010" y="69"/>
                  </a:cubicBezTo>
                  <a:cubicBezTo>
                    <a:pt x="975" y="69"/>
                    <a:pt x="975" y="69"/>
                    <a:pt x="975" y="69"/>
                  </a:cubicBezTo>
                  <a:cubicBezTo>
                    <a:pt x="974" y="69"/>
                    <a:pt x="972" y="68"/>
                    <a:pt x="970" y="67"/>
                  </a:cubicBezTo>
                  <a:cubicBezTo>
                    <a:pt x="965" y="68"/>
                    <a:pt x="959" y="69"/>
                    <a:pt x="952" y="69"/>
                  </a:cubicBezTo>
                  <a:cubicBezTo>
                    <a:pt x="899" y="69"/>
                    <a:pt x="899" y="69"/>
                    <a:pt x="899" y="69"/>
                  </a:cubicBezTo>
                  <a:cubicBezTo>
                    <a:pt x="901" y="68"/>
                    <a:pt x="905" y="67"/>
                    <a:pt x="908" y="66"/>
                  </a:cubicBezTo>
                  <a:cubicBezTo>
                    <a:pt x="839" y="69"/>
                    <a:pt x="839" y="69"/>
                    <a:pt x="839" y="69"/>
                  </a:cubicBezTo>
                  <a:cubicBezTo>
                    <a:pt x="839" y="69"/>
                    <a:pt x="839" y="69"/>
                    <a:pt x="839" y="69"/>
                  </a:cubicBezTo>
                  <a:cubicBezTo>
                    <a:pt x="778" y="69"/>
                    <a:pt x="778" y="69"/>
                    <a:pt x="778" y="69"/>
                  </a:cubicBezTo>
                  <a:cubicBezTo>
                    <a:pt x="780" y="68"/>
                    <a:pt x="780" y="68"/>
                    <a:pt x="780" y="66"/>
                  </a:cubicBezTo>
                  <a:close/>
                  <a:moveTo>
                    <a:pt x="471" y="56"/>
                  </a:moveTo>
                  <a:cubicBezTo>
                    <a:pt x="473" y="60"/>
                    <a:pt x="473" y="60"/>
                    <a:pt x="473" y="60"/>
                  </a:cubicBezTo>
                  <a:cubicBezTo>
                    <a:pt x="516" y="61"/>
                    <a:pt x="547" y="51"/>
                    <a:pt x="592" y="53"/>
                  </a:cubicBezTo>
                  <a:cubicBezTo>
                    <a:pt x="586" y="57"/>
                    <a:pt x="569" y="55"/>
                    <a:pt x="571" y="57"/>
                  </a:cubicBezTo>
                  <a:cubicBezTo>
                    <a:pt x="598" y="57"/>
                    <a:pt x="595" y="47"/>
                    <a:pt x="621" y="52"/>
                  </a:cubicBezTo>
                  <a:cubicBezTo>
                    <a:pt x="583" y="54"/>
                    <a:pt x="645" y="54"/>
                    <a:pt x="611" y="58"/>
                  </a:cubicBezTo>
                  <a:cubicBezTo>
                    <a:pt x="658" y="52"/>
                    <a:pt x="709" y="60"/>
                    <a:pt x="740" y="59"/>
                  </a:cubicBezTo>
                  <a:cubicBezTo>
                    <a:pt x="732" y="56"/>
                    <a:pt x="753" y="55"/>
                    <a:pt x="754" y="54"/>
                  </a:cubicBezTo>
                  <a:cubicBezTo>
                    <a:pt x="762" y="55"/>
                    <a:pt x="760" y="57"/>
                    <a:pt x="753" y="57"/>
                  </a:cubicBezTo>
                  <a:cubicBezTo>
                    <a:pt x="769" y="60"/>
                    <a:pt x="772" y="63"/>
                    <a:pt x="769" y="66"/>
                  </a:cubicBezTo>
                  <a:cubicBezTo>
                    <a:pt x="736" y="66"/>
                    <a:pt x="736" y="66"/>
                    <a:pt x="736" y="66"/>
                  </a:cubicBezTo>
                  <a:cubicBezTo>
                    <a:pt x="742" y="67"/>
                    <a:pt x="747" y="68"/>
                    <a:pt x="751" y="69"/>
                  </a:cubicBezTo>
                  <a:cubicBezTo>
                    <a:pt x="700" y="69"/>
                    <a:pt x="700" y="69"/>
                    <a:pt x="700" y="69"/>
                  </a:cubicBezTo>
                  <a:cubicBezTo>
                    <a:pt x="697" y="68"/>
                    <a:pt x="695" y="67"/>
                    <a:pt x="696" y="67"/>
                  </a:cubicBezTo>
                  <a:cubicBezTo>
                    <a:pt x="685" y="68"/>
                    <a:pt x="668" y="64"/>
                    <a:pt x="662" y="65"/>
                  </a:cubicBezTo>
                  <a:cubicBezTo>
                    <a:pt x="674" y="67"/>
                    <a:pt x="672" y="68"/>
                    <a:pt x="665" y="69"/>
                  </a:cubicBezTo>
                  <a:cubicBezTo>
                    <a:pt x="647" y="69"/>
                    <a:pt x="647" y="69"/>
                    <a:pt x="647" y="69"/>
                  </a:cubicBezTo>
                  <a:cubicBezTo>
                    <a:pt x="647" y="68"/>
                    <a:pt x="650" y="67"/>
                    <a:pt x="644" y="66"/>
                  </a:cubicBezTo>
                  <a:cubicBezTo>
                    <a:pt x="618" y="67"/>
                    <a:pt x="618" y="67"/>
                    <a:pt x="618" y="67"/>
                  </a:cubicBezTo>
                  <a:cubicBezTo>
                    <a:pt x="641" y="67"/>
                    <a:pt x="641" y="67"/>
                    <a:pt x="641" y="67"/>
                  </a:cubicBezTo>
                  <a:cubicBezTo>
                    <a:pt x="638" y="69"/>
                    <a:pt x="638" y="69"/>
                    <a:pt x="638" y="69"/>
                  </a:cubicBezTo>
                  <a:cubicBezTo>
                    <a:pt x="471" y="69"/>
                    <a:pt x="471" y="69"/>
                    <a:pt x="471" y="69"/>
                  </a:cubicBezTo>
                  <a:cubicBezTo>
                    <a:pt x="458" y="66"/>
                    <a:pt x="451" y="62"/>
                    <a:pt x="444" y="57"/>
                  </a:cubicBezTo>
                  <a:cubicBezTo>
                    <a:pt x="454" y="57"/>
                    <a:pt x="463" y="56"/>
                    <a:pt x="471" y="56"/>
                  </a:cubicBezTo>
                  <a:close/>
                  <a:moveTo>
                    <a:pt x="335" y="64"/>
                  </a:moveTo>
                  <a:cubicBezTo>
                    <a:pt x="334" y="64"/>
                    <a:pt x="334" y="64"/>
                    <a:pt x="333" y="64"/>
                  </a:cubicBezTo>
                  <a:cubicBezTo>
                    <a:pt x="341" y="63"/>
                    <a:pt x="350" y="63"/>
                    <a:pt x="358" y="62"/>
                  </a:cubicBezTo>
                  <a:cubicBezTo>
                    <a:pt x="361" y="66"/>
                    <a:pt x="362" y="68"/>
                    <a:pt x="359" y="69"/>
                  </a:cubicBezTo>
                  <a:cubicBezTo>
                    <a:pt x="356" y="69"/>
                    <a:pt x="356" y="69"/>
                    <a:pt x="356" y="69"/>
                  </a:cubicBezTo>
                  <a:cubicBezTo>
                    <a:pt x="355" y="69"/>
                    <a:pt x="355" y="69"/>
                    <a:pt x="355" y="69"/>
                  </a:cubicBezTo>
                  <a:cubicBezTo>
                    <a:pt x="355" y="69"/>
                    <a:pt x="355" y="69"/>
                    <a:pt x="355" y="69"/>
                  </a:cubicBezTo>
                  <a:cubicBezTo>
                    <a:pt x="322" y="69"/>
                    <a:pt x="322" y="69"/>
                    <a:pt x="322" y="69"/>
                  </a:cubicBezTo>
                  <a:cubicBezTo>
                    <a:pt x="319" y="68"/>
                    <a:pt x="315" y="67"/>
                    <a:pt x="310" y="67"/>
                  </a:cubicBezTo>
                  <a:lnTo>
                    <a:pt x="335" y="64"/>
                  </a:lnTo>
                  <a:close/>
                  <a:moveTo>
                    <a:pt x="308" y="69"/>
                  </a:moveTo>
                  <a:cubicBezTo>
                    <a:pt x="278" y="69"/>
                    <a:pt x="278" y="69"/>
                    <a:pt x="278" y="69"/>
                  </a:cubicBezTo>
                  <a:cubicBezTo>
                    <a:pt x="281" y="67"/>
                    <a:pt x="296" y="68"/>
                    <a:pt x="308" y="69"/>
                  </a:cubicBezTo>
                  <a:close/>
                  <a:moveTo>
                    <a:pt x="60" y="137"/>
                  </a:moveTo>
                  <a:cubicBezTo>
                    <a:pt x="59" y="140"/>
                    <a:pt x="58" y="144"/>
                    <a:pt x="57" y="147"/>
                  </a:cubicBezTo>
                  <a:cubicBezTo>
                    <a:pt x="57" y="149"/>
                    <a:pt x="57" y="151"/>
                    <a:pt x="56" y="153"/>
                  </a:cubicBezTo>
                  <a:cubicBezTo>
                    <a:pt x="56" y="154"/>
                    <a:pt x="56" y="156"/>
                    <a:pt x="55" y="157"/>
                  </a:cubicBezTo>
                  <a:cubicBezTo>
                    <a:pt x="55" y="156"/>
                    <a:pt x="55" y="154"/>
                    <a:pt x="55" y="152"/>
                  </a:cubicBezTo>
                  <a:cubicBezTo>
                    <a:pt x="56" y="145"/>
                    <a:pt x="56" y="145"/>
                    <a:pt x="56" y="145"/>
                  </a:cubicBezTo>
                  <a:cubicBezTo>
                    <a:pt x="56" y="143"/>
                    <a:pt x="56" y="141"/>
                    <a:pt x="57" y="139"/>
                  </a:cubicBezTo>
                  <a:cubicBezTo>
                    <a:pt x="57" y="137"/>
                    <a:pt x="57" y="135"/>
                    <a:pt x="58" y="133"/>
                  </a:cubicBezTo>
                  <a:cubicBezTo>
                    <a:pt x="60" y="124"/>
                    <a:pt x="63" y="116"/>
                    <a:pt x="67" y="109"/>
                  </a:cubicBezTo>
                  <a:cubicBezTo>
                    <a:pt x="76" y="94"/>
                    <a:pt x="89" y="81"/>
                    <a:pt x="103" y="73"/>
                  </a:cubicBezTo>
                  <a:cubicBezTo>
                    <a:pt x="99" y="73"/>
                    <a:pt x="99" y="73"/>
                    <a:pt x="99" y="73"/>
                  </a:cubicBezTo>
                  <a:cubicBezTo>
                    <a:pt x="108" y="68"/>
                    <a:pt x="116" y="62"/>
                    <a:pt x="122" y="62"/>
                  </a:cubicBezTo>
                  <a:cubicBezTo>
                    <a:pt x="123" y="62"/>
                    <a:pt x="120" y="64"/>
                    <a:pt x="115" y="68"/>
                  </a:cubicBezTo>
                  <a:cubicBezTo>
                    <a:pt x="113" y="69"/>
                    <a:pt x="111" y="71"/>
                    <a:pt x="108" y="74"/>
                  </a:cubicBezTo>
                  <a:cubicBezTo>
                    <a:pt x="106" y="76"/>
                    <a:pt x="103" y="79"/>
                    <a:pt x="101" y="82"/>
                  </a:cubicBezTo>
                  <a:cubicBezTo>
                    <a:pt x="98" y="85"/>
                    <a:pt x="95" y="89"/>
                    <a:pt x="93" y="93"/>
                  </a:cubicBezTo>
                  <a:cubicBezTo>
                    <a:pt x="89" y="97"/>
                    <a:pt x="85" y="102"/>
                    <a:pt x="82" y="106"/>
                  </a:cubicBezTo>
                  <a:cubicBezTo>
                    <a:pt x="82" y="106"/>
                    <a:pt x="82" y="106"/>
                    <a:pt x="82" y="106"/>
                  </a:cubicBezTo>
                  <a:cubicBezTo>
                    <a:pt x="81" y="107"/>
                    <a:pt x="79" y="108"/>
                    <a:pt x="76" y="111"/>
                  </a:cubicBezTo>
                  <a:cubicBezTo>
                    <a:pt x="75" y="112"/>
                    <a:pt x="74" y="114"/>
                    <a:pt x="72" y="115"/>
                  </a:cubicBezTo>
                  <a:cubicBezTo>
                    <a:pt x="71" y="117"/>
                    <a:pt x="69" y="119"/>
                    <a:pt x="68" y="121"/>
                  </a:cubicBezTo>
                  <a:cubicBezTo>
                    <a:pt x="65" y="125"/>
                    <a:pt x="63" y="131"/>
                    <a:pt x="60" y="137"/>
                  </a:cubicBezTo>
                  <a:close/>
                  <a:moveTo>
                    <a:pt x="67" y="367"/>
                  </a:moveTo>
                  <a:cubicBezTo>
                    <a:pt x="67" y="373"/>
                    <a:pt x="67" y="376"/>
                    <a:pt x="67" y="378"/>
                  </a:cubicBezTo>
                  <a:cubicBezTo>
                    <a:pt x="67" y="373"/>
                    <a:pt x="67" y="369"/>
                    <a:pt x="67" y="365"/>
                  </a:cubicBezTo>
                  <a:cubicBezTo>
                    <a:pt x="67" y="366"/>
                    <a:pt x="67" y="366"/>
                    <a:pt x="67" y="367"/>
                  </a:cubicBezTo>
                  <a:close/>
                  <a:moveTo>
                    <a:pt x="64" y="483"/>
                  </a:moveTo>
                  <a:cubicBezTo>
                    <a:pt x="63" y="477"/>
                    <a:pt x="63" y="477"/>
                    <a:pt x="63" y="477"/>
                  </a:cubicBezTo>
                  <a:cubicBezTo>
                    <a:pt x="64" y="451"/>
                    <a:pt x="65" y="427"/>
                    <a:pt x="65" y="404"/>
                  </a:cubicBezTo>
                  <a:cubicBezTo>
                    <a:pt x="66" y="413"/>
                    <a:pt x="67" y="421"/>
                    <a:pt x="67" y="431"/>
                  </a:cubicBezTo>
                  <a:cubicBezTo>
                    <a:pt x="67" y="429"/>
                    <a:pt x="68" y="427"/>
                    <a:pt x="68" y="424"/>
                  </a:cubicBezTo>
                  <a:cubicBezTo>
                    <a:pt x="68" y="482"/>
                    <a:pt x="68" y="482"/>
                    <a:pt x="68" y="482"/>
                  </a:cubicBezTo>
                  <a:cubicBezTo>
                    <a:pt x="66" y="474"/>
                    <a:pt x="66" y="463"/>
                    <a:pt x="66" y="452"/>
                  </a:cubicBezTo>
                  <a:cubicBezTo>
                    <a:pt x="66" y="453"/>
                    <a:pt x="65" y="465"/>
                    <a:pt x="64" y="483"/>
                  </a:cubicBezTo>
                  <a:close/>
                  <a:moveTo>
                    <a:pt x="554" y="835"/>
                  </a:moveTo>
                  <a:cubicBezTo>
                    <a:pt x="556" y="834"/>
                    <a:pt x="558" y="834"/>
                    <a:pt x="560" y="833"/>
                  </a:cubicBezTo>
                  <a:cubicBezTo>
                    <a:pt x="574" y="833"/>
                    <a:pt x="574" y="833"/>
                    <a:pt x="574" y="833"/>
                  </a:cubicBezTo>
                  <a:cubicBezTo>
                    <a:pt x="573" y="835"/>
                    <a:pt x="572" y="837"/>
                    <a:pt x="554" y="835"/>
                  </a:cubicBezTo>
                  <a:close/>
                  <a:moveTo>
                    <a:pt x="582" y="833"/>
                  </a:moveTo>
                  <a:cubicBezTo>
                    <a:pt x="595" y="833"/>
                    <a:pt x="595" y="833"/>
                    <a:pt x="595" y="833"/>
                  </a:cubicBezTo>
                  <a:cubicBezTo>
                    <a:pt x="592" y="834"/>
                    <a:pt x="589" y="834"/>
                    <a:pt x="585" y="834"/>
                  </a:cubicBezTo>
                  <a:cubicBezTo>
                    <a:pt x="584" y="834"/>
                    <a:pt x="583" y="833"/>
                    <a:pt x="582" y="833"/>
                  </a:cubicBezTo>
                  <a:close/>
                  <a:moveTo>
                    <a:pt x="1380" y="349"/>
                  </a:moveTo>
                  <a:cubicBezTo>
                    <a:pt x="1380" y="341"/>
                    <a:pt x="1380" y="341"/>
                    <a:pt x="1380" y="341"/>
                  </a:cubicBezTo>
                  <a:cubicBezTo>
                    <a:pt x="1381" y="346"/>
                    <a:pt x="1381" y="351"/>
                    <a:pt x="1382" y="354"/>
                  </a:cubicBezTo>
                  <a:lnTo>
                    <a:pt x="1380" y="34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73" name="Freeform 31"/>
            <p:cNvSpPr/>
            <p:nvPr/>
          </p:nvSpPr>
          <p:spPr bwMode="auto">
            <a:xfrm>
              <a:off x="2235201" y="1004888"/>
              <a:ext cx="317500" cy="36512"/>
            </a:xfrm>
            <a:custGeom>
              <a:avLst/>
              <a:gdLst>
                <a:gd name="T0" fmla="*/ 168 w 225"/>
                <a:gd name="T1" fmla="*/ 15 h 25"/>
                <a:gd name="T2" fmla="*/ 157 w 225"/>
                <a:gd name="T3" fmla="*/ 18 h 25"/>
                <a:gd name="T4" fmla="*/ 193 w 225"/>
                <a:gd name="T5" fmla="*/ 14 h 25"/>
                <a:gd name="T6" fmla="*/ 197 w 225"/>
                <a:gd name="T7" fmla="*/ 16 h 25"/>
                <a:gd name="T8" fmla="*/ 216 w 225"/>
                <a:gd name="T9" fmla="*/ 7 h 25"/>
                <a:gd name="T10" fmla="*/ 210 w 225"/>
                <a:gd name="T11" fmla="*/ 9 h 25"/>
                <a:gd name="T12" fmla="*/ 197 w 225"/>
                <a:gd name="T13" fmla="*/ 5 h 25"/>
                <a:gd name="T14" fmla="*/ 135 w 225"/>
                <a:gd name="T15" fmla="*/ 12 h 25"/>
                <a:gd name="T16" fmla="*/ 179 w 225"/>
                <a:gd name="T17" fmla="*/ 6 h 25"/>
                <a:gd name="T18" fmla="*/ 177 w 225"/>
                <a:gd name="T19" fmla="*/ 2 h 25"/>
                <a:gd name="T20" fmla="*/ 214 w 225"/>
                <a:gd name="T21" fmla="*/ 1 h 25"/>
                <a:gd name="T22" fmla="*/ 196 w 225"/>
                <a:gd name="T23" fmla="*/ 2 h 25"/>
                <a:gd name="T24" fmla="*/ 196 w 225"/>
                <a:gd name="T25" fmla="*/ 0 h 25"/>
                <a:gd name="T26" fmla="*/ 155 w 225"/>
                <a:gd name="T27" fmla="*/ 1 h 25"/>
                <a:gd name="T28" fmla="*/ 106 w 225"/>
                <a:gd name="T29" fmla="*/ 7 h 25"/>
                <a:gd name="T30" fmla="*/ 107 w 225"/>
                <a:gd name="T31" fmla="*/ 6 h 25"/>
                <a:gd name="T32" fmla="*/ 40 w 225"/>
                <a:gd name="T33" fmla="*/ 5 h 25"/>
                <a:gd name="T34" fmla="*/ 80 w 225"/>
                <a:gd name="T35" fmla="*/ 11 h 25"/>
                <a:gd name="T36" fmla="*/ 66 w 225"/>
                <a:gd name="T37" fmla="*/ 14 h 25"/>
                <a:gd name="T38" fmla="*/ 26 w 225"/>
                <a:gd name="T39" fmla="*/ 13 h 25"/>
                <a:gd name="T40" fmla="*/ 39 w 225"/>
                <a:gd name="T41" fmla="*/ 15 h 25"/>
                <a:gd name="T42" fmla="*/ 2 w 225"/>
                <a:gd name="T43" fmla="*/ 20 h 25"/>
                <a:gd name="T44" fmla="*/ 39 w 225"/>
                <a:gd name="T45" fmla="*/ 21 h 25"/>
                <a:gd name="T46" fmla="*/ 30 w 225"/>
                <a:gd name="T47" fmla="*/ 25 h 25"/>
                <a:gd name="T48" fmla="*/ 69 w 225"/>
                <a:gd name="T49" fmla="*/ 21 h 25"/>
                <a:gd name="T50" fmla="*/ 94 w 225"/>
                <a:gd name="T51" fmla="*/ 10 h 25"/>
                <a:gd name="T52" fmla="*/ 110 w 225"/>
                <a:gd name="T53" fmla="*/ 21 h 25"/>
                <a:gd name="T54" fmla="*/ 168 w 225"/>
                <a:gd name="T55" fmla="*/ 1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5" h="25">
                  <a:moveTo>
                    <a:pt x="168" y="15"/>
                  </a:moveTo>
                  <a:cubicBezTo>
                    <a:pt x="157" y="18"/>
                    <a:pt x="157" y="18"/>
                    <a:pt x="157" y="18"/>
                  </a:cubicBezTo>
                  <a:cubicBezTo>
                    <a:pt x="177" y="18"/>
                    <a:pt x="185" y="15"/>
                    <a:pt x="193" y="14"/>
                  </a:cubicBezTo>
                  <a:cubicBezTo>
                    <a:pt x="192" y="14"/>
                    <a:pt x="194" y="15"/>
                    <a:pt x="197" y="16"/>
                  </a:cubicBezTo>
                  <a:cubicBezTo>
                    <a:pt x="215" y="15"/>
                    <a:pt x="225" y="10"/>
                    <a:pt x="216" y="7"/>
                  </a:cubicBezTo>
                  <a:cubicBezTo>
                    <a:pt x="210" y="9"/>
                    <a:pt x="210" y="9"/>
                    <a:pt x="210" y="9"/>
                  </a:cubicBezTo>
                  <a:cubicBezTo>
                    <a:pt x="197" y="5"/>
                    <a:pt x="197" y="5"/>
                    <a:pt x="197" y="5"/>
                  </a:cubicBezTo>
                  <a:cubicBezTo>
                    <a:pt x="192" y="13"/>
                    <a:pt x="155" y="8"/>
                    <a:pt x="135" y="12"/>
                  </a:cubicBezTo>
                  <a:cubicBezTo>
                    <a:pt x="149" y="8"/>
                    <a:pt x="161" y="1"/>
                    <a:pt x="179" y="6"/>
                  </a:cubicBezTo>
                  <a:cubicBezTo>
                    <a:pt x="177" y="2"/>
                    <a:pt x="177" y="2"/>
                    <a:pt x="177" y="2"/>
                  </a:cubicBezTo>
                  <a:cubicBezTo>
                    <a:pt x="192" y="1"/>
                    <a:pt x="205" y="5"/>
                    <a:pt x="214" y="1"/>
                  </a:cubicBezTo>
                  <a:cubicBezTo>
                    <a:pt x="196" y="2"/>
                    <a:pt x="196" y="2"/>
                    <a:pt x="196" y="2"/>
                  </a:cubicBezTo>
                  <a:cubicBezTo>
                    <a:pt x="196" y="0"/>
                    <a:pt x="196" y="0"/>
                    <a:pt x="196" y="0"/>
                  </a:cubicBezTo>
                  <a:cubicBezTo>
                    <a:pt x="183" y="0"/>
                    <a:pt x="166" y="4"/>
                    <a:pt x="155" y="1"/>
                  </a:cubicBezTo>
                  <a:cubicBezTo>
                    <a:pt x="144" y="4"/>
                    <a:pt x="134" y="8"/>
                    <a:pt x="106" y="7"/>
                  </a:cubicBezTo>
                  <a:cubicBezTo>
                    <a:pt x="107" y="6"/>
                    <a:pt x="107" y="6"/>
                    <a:pt x="107" y="6"/>
                  </a:cubicBezTo>
                  <a:cubicBezTo>
                    <a:pt x="88" y="14"/>
                    <a:pt x="54" y="2"/>
                    <a:pt x="40" y="5"/>
                  </a:cubicBezTo>
                  <a:cubicBezTo>
                    <a:pt x="31" y="12"/>
                    <a:pt x="71" y="8"/>
                    <a:pt x="80" y="11"/>
                  </a:cubicBezTo>
                  <a:cubicBezTo>
                    <a:pt x="68" y="14"/>
                    <a:pt x="56" y="10"/>
                    <a:pt x="66" y="14"/>
                  </a:cubicBezTo>
                  <a:cubicBezTo>
                    <a:pt x="38" y="18"/>
                    <a:pt x="49" y="8"/>
                    <a:pt x="26" y="13"/>
                  </a:cubicBezTo>
                  <a:cubicBezTo>
                    <a:pt x="39" y="15"/>
                    <a:pt x="39" y="15"/>
                    <a:pt x="39" y="15"/>
                  </a:cubicBezTo>
                  <a:cubicBezTo>
                    <a:pt x="29" y="18"/>
                    <a:pt x="12" y="16"/>
                    <a:pt x="2" y="20"/>
                  </a:cubicBezTo>
                  <a:cubicBezTo>
                    <a:pt x="0" y="25"/>
                    <a:pt x="19" y="19"/>
                    <a:pt x="39" y="21"/>
                  </a:cubicBezTo>
                  <a:cubicBezTo>
                    <a:pt x="30" y="25"/>
                    <a:pt x="30" y="25"/>
                    <a:pt x="30" y="25"/>
                  </a:cubicBezTo>
                  <a:cubicBezTo>
                    <a:pt x="69" y="21"/>
                    <a:pt x="69" y="21"/>
                    <a:pt x="69" y="21"/>
                  </a:cubicBezTo>
                  <a:cubicBezTo>
                    <a:pt x="81" y="15"/>
                    <a:pt x="70" y="15"/>
                    <a:pt x="94" y="10"/>
                  </a:cubicBezTo>
                  <a:cubicBezTo>
                    <a:pt x="103" y="13"/>
                    <a:pt x="109" y="17"/>
                    <a:pt x="110" y="21"/>
                  </a:cubicBezTo>
                  <a:cubicBezTo>
                    <a:pt x="119" y="17"/>
                    <a:pt x="142" y="15"/>
                    <a:pt x="168"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74" name="Freeform 32"/>
            <p:cNvSpPr/>
            <p:nvPr/>
          </p:nvSpPr>
          <p:spPr bwMode="auto">
            <a:xfrm>
              <a:off x="2390776" y="103505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75" name="Freeform 33"/>
            <p:cNvSpPr/>
            <p:nvPr/>
          </p:nvSpPr>
          <p:spPr bwMode="auto">
            <a:xfrm>
              <a:off x="3687763" y="1576388"/>
              <a:ext cx="0" cy="1587"/>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76" name="Freeform 34"/>
            <p:cNvSpPr/>
            <p:nvPr/>
          </p:nvSpPr>
          <p:spPr bwMode="auto">
            <a:xfrm>
              <a:off x="3662363" y="1666875"/>
              <a:ext cx="6350" cy="41275"/>
            </a:xfrm>
            <a:custGeom>
              <a:avLst/>
              <a:gdLst>
                <a:gd name="T0" fmla="*/ 0 w 4"/>
                <a:gd name="T1" fmla="*/ 9 h 29"/>
                <a:gd name="T2" fmla="*/ 4 w 4"/>
                <a:gd name="T3" fmla="*/ 26 h 29"/>
                <a:gd name="T4" fmla="*/ 0 w 4"/>
                <a:gd name="T5" fmla="*/ 9 h 29"/>
              </a:gdLst>
              <a:ahLst/>
              <a:cxnLst>
                <a:cxn ang="0">
                  <a:pos x="T0" y="T1"/>
                </a:cxn>
                <a:cxn ang="0">
                  <a:pos x="T2" y="T3"/>
                </a:cxn>
                <a:cxn ang="0">
                  <a:pos x="T4" y="T5"/>
                </a:cxn>
              </a:cxnLst>
              <a:rect l="0" t="0" r="r" b="b"/>
              <a:pathLst>
                <a:path w="4" h="29">
                  <a:moveTo>
                    <a:pt x="0" y="9"/>
                  </a:moveTo>
                  <a:cubicBezTo>
                    <a:pt x="2" y="15"/>
                    <a:pt x="1" y="29"/>
                    <a:pt x="4" y="26"/>
                  </a:cubicBezTo>
                  <a:cubicBezTo>
                    <a:pt x="1" y="27"/>
                    <a:pt x="4" y="0"/>
                    <a:pt x="0"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77" name="Freeform 35"/>
            <p:cNvSpPr/>
            <p:nvPr/>
          </p:nvSpPr>
          <p:spPr bwMode="auto">
            <a:xfrm>
              <a:off x="3660776" y="1711325"/>
              <a:ext cx="0" cy="3175"/>
            </a:xfrm>
            <a:custGeom>
              <a:avLst/>
              <a:gdLst>
                <a:gd name="T0" fmla="*/ 0 h 2"/>
                <a:gd name="T1" fmla="*/ 2 h 2"/>
                <a:gd name="T2" fmla="*/ 0 h 2"/>
              </a:gdLst>
              <a:ahLst/>
              <a:cxnLst>
                <a:cxn ang="0">
                  <a:pos x="0" y="T0"/>
                </a:cxn>
                <a:cxn ang="0">
                  <a:pos x="0" y="T1"/>
                </a:cxn>
                <a:cxn ang="0">
                  <a:pos x="0" y="T2"/>
                </a:cxn>
              </a:cxnLst>
              <a:rect l="0" t="0" r="r" b="b"/>
              <a:pathLst>
                <a:path h="2">
                  <a:moveTo>
                    <a:pt x="0" y="0"/>
                  </a:moveTo>
                  <a:cubicBezTo>
                    <a:pt x="0" y="2"/>
                    <a:pt x="0" y="2"/>
                    <a:pt x="0" y="2"/>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78" name="Freeform 36"/>
            <p:cNvSpPr/>
            <p:nvPr/>
          </p:nvSpPr>
          <p:spPr bwMode="auto">
            <a:xfrm>
              <a:off x="3657601" y="1689100"/>
              <a:ext cx="3175" cy="22225"/>
            </a:xfrm>
            <a:custGeom>
              <a:avLst/>
              <a:gdLst>
                <a:gd name="T0" fmla="*/ 0 w 2"/>
                <a:gd name="T1" fmla="*/ 11 h 16"/>
                <a:gd name="T2" fmla="*/ 2 w 2"/>
                <a:gd name="T3" fmla="*/ 16 h 16"/>
                <a:gd name="T4" fmla="*/ 1 w 2"/>
                <a:gd name="T5" fmla="*/ 0 h 16"/>
                <a:gd name="T6" fmla="*/ 0 w 2"/>
                <a:gd name="T7" fmla="*/ 11 h 16"/>
              </a:gdLst>
              <a:ahLst/>
              <a:cxnLst>
                <a:cxn ang="0">
                  <a:pos x="T0" y="T1"/>
                </a:cxn>
                <a:cxn ang="0">
                  <a:pos x="T2" y="T3"/>
                </a:cxn>
                <a:cxn ang="0">
                  <a:pos x="T4" y="T5"/>
                </a:cxn>
                <a:cxn ang="0">
                  <a:pos x="T6" y="T7"/>
                </a:cxn>
              </a:cxnLst>
              <a:rect l="0" t="0" r="r" b="b"/>
              <a:pathLst>
                <a:path w="2" h="16">
                  <a:moveTo>
                    <a:pt x="0" y="11"/>
                  </a:moveTo>
                  <a:cubicBezTo>
                    <a:pt x="0" y="12"/>
                    <a:pt x="2" y="12"/>
                    <a:pt x="2" y="16"/>
                  </a:cubicBezTo>
                  <a:cubicBezTo>
                    <a:pt x="1" y="0"/>
                    <a:pt x="1" y="0"/>
                    <a:pt x="1" y="0"/>
                  </a:cubicBezTo>
                  <a:lnTo>
                    <a:pt x="0"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79" name="Freeform 37"/>
            <p:cNvSpPr/>
            <p:nvPr/>
          </p:nvSpPr>
          <p:spPr bwMode="auto">
            <a:xfrm>
              <a:off x="3709988" y="1230313"/>
              <a:ext cx="6350" cy="22225"/>
            </a:xfrm>
            <a:custGeom>
              <a:avLst/>
              <a:gdLst>
                <a:gd name="T0" fmla="*/ 1 w 4"/>
                <a:gd name="T1" fmla="*/ 0 h 16"/>
                <a:gd name="T2" fmla="*/ 1 w 4"/>
                <a:gd name="T3" fmla="*/ 16 h 16"/>
                <a:gd name="T4" fmla="*/ 1 w 4"/>
                <a:gd name="T5" fmla="*/ 0 h 16"/>
              </a:gdLst>
              <a:ahLst/>
              <a:cxnLst>
                <a:cxn ang="0">
                  <a:pos x="T0" y="T1"/>
                </a:cxn>
                <a:cxn ang="0">
                  <a:pos x="T2" y="T3"/>
                </a:cxn>
                <a:cxn ang="0">
                  <a:pos x="T4" y="T5"/>
                </a:cxn>
              </a:cxnLst>
              <a:rect l="0" t="0" r="r" b="b"/>
              <a:pathLst>
                <a:path w="4" h="16">
                  <a:moveTo>
                    <a:pt x="1" y="0"/>
                  </a:moveTo>
                  <a:cubicBezTo>
                    <a:pt x="0" y="5"/>
                    <a:pt x="0" y="10"/>
                    <a:pt x="1" y="16"/>
                  </a:cubicBezTo>
                  <a:cubicBezTo>
                    <a:pt x="4" y="15"/>
                    <a:pt x="1" y="5"/>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80" name="Freeform 38"/>
            <p:cNvSpPr/>
            <p:nvPr/>
          </p:nvSpPr>
          <p:spPr bwMode="auto">
            <a:xfrm>
              <a:off x="3019426" y="2232025"/>
              <a:ext cx="161925" cy="1587"/>
            </a:xfrm>
            <a:custGeom>
              <a:avLst/>
              <a:gdLst>
                <a:gd name="T0" fmla="*/ 114 w 114"/>
                <a:gd name="T1" fmla="*/ 0 h 2"/>
                <a:gd name="T2" fmla="*/ 0 w 114"/>
                <a:gd name="T3" fmla="*/ 2 h 2"/>
                <a:gd name="T4" fmla="*/ 114 w 114"/>
                <a:gd name="T5" fmla="*/ 0 h 2"/>
              </a:gdLst>
              <a:ahLst/>
              <a:cxnLst>
                <a:cxn ang="0">
                  <a:pos x="T0" y="T1"/>
                </a:cxn>
                <a:cxn ang="0">
                  <a:pos x="T2" y="T3"/>
                </a:cxn>
                <a:cxn ang="0">
                  <a:pos x="T4" y="T5"/>
                </a:cxn>
              </a:cxnLst>
              <a:rect l="0" t="0" r="r" b="b"/>
              <a:pathLst>
                <a:path w="114" h="2">
                  <a:moveTo>
                    <a:pt x="114" y="0"/>
                  </a:moveTo>
                  <a:cubicBezTo>
                    <a:pt x="81" y="0"/>
                    <a:pt x="51" y="1"/>
                    <a:pt x="0" y="2"/>
                  </a:cubicBezTo>
                  <a:lnTo>
                    <a:pt x="11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81" name="Freeform 39"/>
            <p:cNvSpPr/>
            <p:nvPr/>
          </p:nvSpPr>
          <p:spPr bwMode="auto">
            <a:xfrm>
              <a:off x="3206751" y="1027113"/>
              <a:ext cx="125413" cy="19050"/>
            </a:xfrm>
            <a:custGeom>
              <a:avLst/>
              <a:gdLst>
                <a:gd name="T0" fmla="*/ 0 w 89"/>
                <a:gd name="T1" fmla="*/ 8 h 14"/>
                <a:gd name="T2" fmla="*/ 13 w 89"/>
                <a:gd name="T3" fmla="*/ 14 h 14"/>
                <a:gd name="T4" fmla="*/ 89 w 89"/>
                <a:gd name="T5" fmla="*/ 6 h 14"/>
                <a:gd name="T6" fmla="*/ 0 w 89"/>
                <a:gd name="T7" fmla="*/ 8 h 14"/>
              </a:gdLst>
              <a:ahLst/>
              <a:cxnLst>
                <a:cxn ang="0">
                  <a:pos x="T0" y="T1"/>
                </a:cxn>
                <a:cxn ang="0">
                  <a:pos x="T2" y="T3"/>
                </a:cxn>
                <a:cxn ang="0">
                  <a:pos x="T4" y="T5"/>
                </a:cxn>
                <a:cxn ang="0">
                  <a:pos x="T6" y="T7"/>
                </a:cxn>
              </a:cxnLst>
              <a:rect l="0" t="0" r="r" b="b"/>
              <a:pathLst>
                <a:path w="89" h="14">
                  <a:moveTo>
                    <a:pt x="0" y="8"/>
                  </a:moveTo>
                  <a:cubicBezTo>
                    <a:pt x="13" y="14"/>
                    <a:pt x="13" y="14"/>
                    <a:pt x="13" y="14"/>
                  </a:cubicBezTo>
                  <a:cubicBezTo>
                    <a:pt x="44" y="11"/>
                    <a:pt x="58" y="7"/>
                    <a:pt x="89" y="6"/>
                  </a:cubicBezTo>
                  <a:cubicBezTo>
                    <a:pt x="48" y="0"/>
                    <a:pt x="35" y="14"/>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82" name="Freeform 40"/>
            <p:cNvSpPr/>
            <p:nvPr/>
          </p:nvSpPr>
          <p:spPr bwMode="auto">
            <a:xfrm>
              <a:off x="3208338" y="1016000"/>
              <a:ext cx="46038" cy="12700"/>
            </a:xfrm>
            <a:custGeom>
              <a:avLst/>
              <a:gdLst>
                <a:gd name="T0" fmla="*/ 4 w 33"/>
                <a:gd name="T1" fmla="*/ 9 h 9"/>
                <a:gd name="T2" fmla="*/ 33 w 33"/>
                <a:gd name="T3" fmla="*/ 5 h 9"/>
                <a:gd name="T4" fmla="*/ 23 w 33"/>
                <a:gd name="T5" fmla="*/ 0 h 9"/>
                <a:gd name="T6" fmla="*/ 4 w 33"/>
                <a:gd name="T7" fmla="*/ 9 h 9"/>
              </a:gdLst>
              <a:ahLst/>
              <a:cxnLst>
                <a:cxn ang="0">
                  <a:pos x="T0" y="T1"/>
                </a:cxn>
                <a:cxn ang="0">
                  <a:pos x="T2" y="T3"/>
                </a:cxn>
                <a:cxn ang="0">
                  <a:pos x="T4" y="T5"/>
                </a:cxn>
                <a:cxn ang="0">
                  <a:pos x="T6" y="T7"/>
                </a:cxn>
              </a:cxnLst>
              <a:rect l="0" t="0" r="r" b="b"/>
              <a:pathLst>
                <a:path w="33" h="9">
                  <a:moveTo>
                    <a:pt x="4" y="9"/>
                  </a:moveTo>
                  <a:cubicBezTo>
                    <a:pt x="25" y="8"/>
                    <a:pt x="14" y="5"/>
                    <a:pt x="33" y="5"/>
                  </a:cubicBezTo>
                  <a:cubicBezTo>
                    <a:pt x="23" y="0"/>
                    <a:pt x="23" y="0"/>
                    <a:pt x="23" y="0"/>
                  </a:cubicBezTo>
                  <a:cubicBezTo>
                    <a:pt x="28" y="5"/>
                    <a:pt x="0" y="6"/>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83" name="Freeform 41"/>
            <p:cNvSpPr/>
            <p:nvPr/>
          </p:nvSpPr>
          <p:spPr bwMode="auto">
            <a:xfrm>
              <a:off x="3025776" y="1019175"/>
              <a:ext cx="20638" cy="3175"/>
            </a:xfrm>
            <a:custGeom>
              <a:avLst/>
              <a:gdLst>
                <a:gd name="T0" fmla="*/ 13 w 13"/>
                <a:gd name="T1" fmla="*/ 1 h 2"/>
                <a:gd name="T2" fmla="*/ 0 w 13"/>
                <a:gd name="T3" fmla="*/ 0 h 2"/>
                <a:gd name="T4" fmla="*/ 11 w 13"/>
                <a:gd name="T5" fmla="*/ 2 h 2"/>
                <a:gd name="T6" fmla="*/ 13 w 13"/>
                <a:gd name="T7" fmla="*/ 1 h 2"/>
              </a:gdLst>
              <a:ahLst/>
              <a:cxnLst>
                <a:cxn ang="0">
                  <a:pos x="T0" y="T1"/>
                </a:cxn>
                <a:cxn ang="0">
                  <a:pos x="T2" y="T3"/>
                </a:cxn>
                <a:cxn ang="0">
                  <a:pos x="T4" y="T5"/>
                </a:cxn>
                <a:cxn ang="0">
                  <a:pos x="T6" y="T7"/>
                </a:cxn>
              </a:cxnLst>
              <a:rect l="0" t="0" r="r" b="b"/>
              <a:pathLst>
                <a:path w="13" h="2">
                  <a:moveTo>
                    <a:pt x="13" y="1"/>
                  </a:moveTo>
                  <a:lnTo>
                    <a:pt x="0" y="0"/>
                  </a:lnTo>
                  <a:lnTo>
                    <a:pt x="11" y="2"/>
                  </a:lnTo>
                  <a:lnTo>
                    <a:pt x="13"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84" name="Freeform 42"/>
            <p:cNvSpPr/>
            <p:nvPr/>
          </p:nvSpPr>
          <p:spPr bwMode="auto">
            <a:xfrm>
              <a:off x="2887663" y="1019175"/>
              <a:ext cx="23813" cy="4762"/>
            </a:xfrm>
            <a:custGeom>
              <a:avLst/>
              <a:gdLst>
                <a:gd name="T0" fmla="*/ 1 w 15"/>
                <a:gd name="T1" fmla="*/ 3 h 3"/>
                <a:gd name="T2" fmla="*/ 15 w 15"/>
                <a:gd name="T3" fmla="*/ 1 h 3"/>
                <a:gd name="T4" fmla="*/ 14 w 15"/>
                <a:gd name="T5" fmla="*/ 0 h 3"/>
                <a:gd name="T6" fmla="*/ 0 w 15"/>
                <a:gd name="T7" fmla="*/ 2 h 3"/>
                <a:gd name="T8" fmla="*/ 1 w 15"/>
                <a:gd name="T9" fmla="*/ 3 h 3"/>
              </a:gdLst>
              <a:ahLst/>
              <a:cxnLst>
                <a:cxn ang="0">
                  <a:pos x="T0" y="T1"/>
                </a:cxn>
                <a:cxn ang="0">
                  <a:pos x="T2" y="T3"/>
                </a:cxn>
                <a:cxn ang="0">
                  <a:pos x="T4" y="T5"/>
                </a:cxn>
                <a:cxn ang="0">
                  <a:pos x="T6" y="T7"/>
                </a:cxn>
                <a:cxn ang="0">
                  <a:pos x="T8" y="T9"/>
                </a:cxn>
              </a:cxnLst>
              <a:rect l="0" t="0" r="r" b="b"/>
              <a:pathLst>
                <a:path w="15" h="3">
                  <a:moveTo>
                    <a:pt x="1" y="3"/>
                  </a:moveTo>
                  <a:lnTo>
                    <a:pt x="15" y="1"/>
                  </a:lnTo>
                  <a:lnTo>
                    <a:pt x="14" y="0"/>
                  </a:lnTo>
                  <a:lnTo>
                    <a:pt x="0" y="2"/>
                  </a:lnTo>
                  <a:lnTo>
                    <a:pt x="1"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85" name="Freeform 43"/>
            <p:cNvSpPr/>
            <p:nvPr/>
          </p:nvSpPr>
          <p:spPr bwMode="auto">
            <a:xfrm>
              <a:off x="2351088" y="1001713"/>
              <a:ext cx="80963" cy="9525"/>
            </a:xfrm>
            <a:custGeom>
              <a:avLst/>
              <a:gdLst>
                <a:gd name="T0" fmla="*/ 26 w 57"/>
                <a:gd name="T1" fmla="*/ 7 h 7"/>
                <a:gd name="T2" fmla="*/ 57 w 57"/>
                <a:gd name="T3" fmla="*/ 1 h 7"/>
                <a:gd name="T4" fmla="*/ 0 w 57"/>
                <a:gd name="T5" fmla="*/ 2 h 7"/>
                <a:gd name="T6" fmla="*/ 26 w 57"/>
                <a:gd name="T7" fmla="*/ 7 h 7"/>
              </a:gdLst>
              <a:ahLst/>
              <a:cxnLst>
                <a:cxn ang="0">
                  <a:pos x="T0" y="T1"/>
                </a:cxn>
                <a:cxn ang="0">
                  <a:pos x="T2" y="T3"/>
                </a:cxn>
                <a:cxn ang="0">
                  <a:pos x="T4" y="T5"/>
                </a:cxn>
                <a:cxn ang="0">
                  <a:pos x="T6" y="T7"/>
                </a:cxn>
              </a:cxnLst>
              <a:rect l="0" t="0" r="r" b="b"/>
              <a:pathLst>
                <a:path w="57" h="7">
                  <a:moveTo>
                    <a:pt x="26" y="7"/>
                  </a:moveTo>
                  <a:cubicBezTo>
                    <a:pt x="47" y="7"/>
                    <a:pt x="44" y="2"/>
                    <a:pt x="57" y="1"/>
                  </a:cubicBezTo>
                  <a:cubicBezTo>
                    <a:pt x="33" y="2"/>
                    <a:pt x="28" y="0"/>
                    <a:pt x="0" y="2"/>
                  </a:cubicBezTo>
                  <a:cubicBezTo>
                    <a:pt x="22" y="3"/>
                    <a:pt x="27" y="4"/>
                    <a:pt x="26"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86" name="Freeform 44"/>
            <p:cNvSpPr/>
            <p:nvPr/>
          </p:nvSpPr>
          <p:spPr bwMode="auto">
            <a:xfrm>
              <a:off x="2432051" y="1003300"/>
              <a:ext cx="11113" cy="0"/>
            </a:xfrm>
            <a:custGeom>
              <a:avLst/>
              <a:gdLst>
                <a:gd name="T0" fmla="*/ 0 w 8"/>
                <a:gd name="T1" fmla="*/ 8 w 8"/>
                <a:gd name="T2" fmla="*/ 0 w 8"/>
              </a:gdLst>
              <a:ahLst/>
              <a:cxnLst>
                <a:cxn ang="0">
                  <a:pos x="T0" y="0"/>
                </a:cxn>
                <a:cxn ang="0">
                  <a:pos x="T1" y="0"/>
                </a:cxn>
                <a:cxn ang="0">
                  <a:pos x="T2" y="0"/>
                </a:cxn>
              </a:cxnLst>
              <a:rect l="0" t="0" r="r" b="b"/>
              <a:pathLst>
                <a:path w="8">
                  <a:moveTo>
                    <a:pt x="0" y="0"/>
                  </a:moveTo>
                  <a:cubicBezTo>
                    <a:pt x="2" y="0"/>
                    <a:pt x="5" y="0"/>
                    <a:pt x="8" y="0"/>
                  </a:cubicBezTo>
                  <a:cubicBezTo>
                    <a:pt x="4" y="0"/>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87" name="Freeform 45"/>
            <p:cNvSpPr/>
            <p:nvPr/>
          </p:nvSpPr>
          <p:spPr bwMode="auto">
            <a:xfrm>
              <a:off x="2298701" y="998538"/>
              <a:ext cx="26988" cy="4762"/>
            </a:xfrm>
            <a:custGeom>
              <a:avLst/>
              <a:gdLst>
                <a:gd name="T0" fmla="*/ 4 w 19"/>
                <a:gd name="T1" fmla="*/ 2 h 3"/>
                <a:gd name="T2" fmla="*/ 18 w 19"/>
                <a:gd name="T3" fmla="*/ 3 h 3"/>
                <a:gd name="T4" fmla="*/ 4 w 19"/>
                <a:gd name="T5" fmla="*/ 2 h 3"/>
              </a:gdLst>
              <a:ahLst/>
              <a:cxnLst>
                <a:cxn ang="0">
                  <a:pos x="T0" y="T1"/>
                </a:cxn>
                <a:cxn ang="0">
                  <a:pos x="T2" y="T3"/>
                </a:cxn>
                <a:cxn ang="0">
                  <a:pos x="T4" y="T5"/>
                </a:cxn>
              </a:cxnLst>
              <a:rect l="0" t="0" r="r" b="b"/>
              <a:pathLst>
                <a:path w="19" h="3">
                  <a:moveTo>
                    <a:pt x="4" y="2"/>
                  </a:moveTo>
                  <a:cubicBezTo>
                    <a:pt x="8" y="2"/>
                    <a:pt x="15" y="2"/>
                    <a:pt x="18" y="3"/>
                  </a:cubicBezTo>
                  <a:cubicBezTo>
                    <a:pt x="19" y="0"/>
                    <a:pt x="0" y="2"/>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88" name="Freeform 46"/>
            <p:cNvSpPr/>
            <p:nvPr/>
          </p:nvSpPr>
          <p:spPr bwMode="auto">
            <a:xfrm>
              <a:off x="2452688" y="1084263"/>
              <a:ext cx="3175"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1" y="0"/>
                    <a:pt x="2" y="0"/>
                    <a:pt x="2" y="0"/>
                  </a:cubicBezTo>
                  <a:cubicBezTo>
                    <a:pt x="2"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89" name="Freeform 47"/>
            <p:cNvSpPr/>
            <p:nvPr/>
          </p:nvSpPr>
          <p:spPr bwMode="auto">
            <a:xfrm>
              <a:off x="2424113" y="1076325"/>
              <a:ext cx="28575" cy="7937"/>
            </a:xfrm>
            <a:custGeom>
              <a:avLst/>
              <a:gdLst>
                <a:gd name="T0" fmla="*/ 0 w 20"/>
                <a:gd name="T1" fmla="*/ 4 h 6"/>
                <a:gd name="T2" fmla="*/ 20 w 20"/>
                <a:gd name="T3" fmla="*/ 6 h 6"/>
                <a:gd name="T4" fmla="*/ 0 w 20"/>
                <a:gd name="T5" fmla="*/ 4 h 6"/>
              </a:gdLst>
              <a:ahLst/>
              <a:cxnLst>
                <a:cxn ang="0">
                  <a:pos x="T0" y="T1"/>
                </a:cxn>
                <a:cxn ang="0">
                  <a:pos x="T2" y="T3"/>
                </a:cxn>
                <a:cxn ang="0">
                  <a:pos x="T4" y="T5"/>
                </a:cxn>
              </a:cxnLst>
              <a:rect l="0" t="0" r="r" b="b"/>
              <a:pathLst>
                <a:path w="20" h="6">
                  <a:moveTo>
                    <a:pt x="0" y="4"/>
                  </a:moveTo>
                  <a:cubicBezTo>
                    <a:pt x="2" y="6"/>
                    <a:pt x="14" y="5"/>
                    <a:pt x="20" y="6"/>
                  </a:cubicBezTo>
                  <a:cubicBezTo>
                    <a:pt x="13" y="5"/>
                    <a:pt x="7" y="0"/>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90" name="Freeform 48"/>
            <p:cNvSpPr/>
            <p:nvPr/>
          </p:nvSpPr>
          <p:spPr bwMode="auto">
            <a:xfrm>
              <a:off x="2214563" y="1016000"/>
              <a:ext cx="30163" cy="9525"/>
            </a:xfrm>
            <a:custGeom>
              <a:avLst/>
              <a:gdLst>
                <a:gd name="T0" fmla="*/ 0 w 21"/>
                <a:gd name="T1" fmla="*/ 2 h 7"/>
                <a:gd name="T2" fmla="*/ 7 w 21"/>
                <a:gd name="T3" fmla="*/ 7 h 7"/>
                <a:gd name="T4" fmla="*/ 0 w 21"/>
                <a:gd name="T5" fmla="*/ 2 h 7"/>
              </a:gdLst>
              <a:ahLst/>
              <a:cxnLst>
                <a:cxn ang="0">
                  <a:pos x="T0" y="T1"/>
                </a:cxn>
                <a:cxn ang="0">
                  <a:pos x="T2" y="T3"/>
                </a:cxn>
                <a:cxn ang="0">
                  <a:pos x="T4" y="T5"/>
                </a:cxn>
              </a:cxnLst>
              <a:rect l="0" t="0" r="r" b="b"/>
              <a:pathLst>
                <a:path w="21" h="7">
                  <a:moveTo>
                    <a:pt x="0" y="2"/>
                  </a:moveTo>
                  <a:cubicBezTo>
                    <a:pt x="4" y="2"/>
                    <a:pt x="10" y="4"/>
                    <a:pt x="7" y="7"/>
                  </a:cubicBezTo>
                  <a:cubicBezTo>
                    <a:pt x="13" y="5"/>
                    <a:pt x="2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91" name="Freeform 49"/>
            <p:cNvSpPr/>
            <p:nvPr/>
          </p:nvSpPr>
          <p:spPr bwMode="auto">
            <a:xfrm>
              <a:off x="2366963" y="1081088"/>
              <a:ext cx="26988" cy="1587"/>
            </a:xfrm>
            <a:custGeom>
              <a:avLst/>
              <a:gdLst>
                <a:gd name="T0" fmla="*/ 17 w 17"/>
                <a:gd name="T1" fmla="*/ 0 h 1"/>
                <a:gd name="T2" fmla="*/ 0 w 17"/>
                <a:gd name="T3" fmla="*/ 0 h 1"/>
                <a:gd name="T4" fmla="*/ 3 w 17"/>
                <a:gd name="T5" fmla="*/ 1 h 1"/>
                <a:gd name="T6" fmla="*/ 17 w 17"/>
                <a:gd name="T7" fmla="*/ 0 h 1"/>
              </a:gdLst>
              <a:ahLst/>
              <a:cxnLst>
                <a:cxn ang="0">
                  <a:pos x="T0" y="T1"/>
                </a:cxn>
                <a:cxn ang="0">
                  <a:pos x="T2" y="T3"/>
                </a:cxn>
                <a:cxn ang="0">
                  <a:pos x="T4" y="T5"/>
                </a:cxn>
                <a:cxn ang="0">
                  <a:pos x="T6" y="T7"/>
                </a:cxn>
              </a:cxnLst>
              <a:rect l="0" t="0" r="r" b="b"/>
              <a:pathLst>
                <a:path w="17" h="1">
                  <a:moveTo>
                    <a:pt x="17" y="0"/>
                  </a:moveTo>
                  <a:lnTo>
                    <a:pt x="0" y="0"/>
                  </a:lnTo>
                  <a:lnTo>
                    <a:pt x="3" y="1"/>
                  </a:lnTo>
                  <a:lnTo>
                    <a:pt x="1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92" name="Freeform 50"/>
            <p:cNvSpPr/>
            <p:nvPr/>
          </p:nvSpPr>
          <p:spPr bwMode="auto">
            <a:xfrm>
              <a:off x="1835151" y="1003300"/>
              <a:ext cx="38100" cy="17462"/>
            </a:xfrm>
            <a:custGeom>
              <a:avLst/>
              <a:gdLst>
                <a:gd name="T0" fmla="*/ 9 w 27"/>
                <a:gd name="T1" fmla="*/ 6 h 12"/>
                <a:gd name="T2" fmla="*/ 12 w 27"/>
                <a:gd name="T3" fmla="*/ 5 h 12"/>
                <a:gd name="T4" fmla="*/ 18 w 27"/>
                <a:gd name="T5" fmla="*/ 3 h 12"/>
                <a:gd name="T6" fmla="*/ 24 w 27"/>
                <a:gd name="T7" fmla="*/ 1 h 12"/>
                <a:gd name="T8" fmla="*/ 27 w 27"/>
                <a:gd name="T9" fmla="*/ 0 h 12"/>
                <a:gd name="T10" fmla="*/ 23 w 27"/>
                <a:gd name="T11" fmla="*/ 0 h 12"/>
                <a:gd name="T12" fmla="*/ 15 w 27"/>
                <a:gd name="T13" fmla="*/ 2 h 12"/>
                <a:gd name="T14" fmla="*/ 7 w 27"/>
                <a:gd name="T15" fmla="*/ 4 h 12"/>
                <a:gd name="T16" fmla="*/ 4 w 27"/>
                <a:gd name="T17" fmla="*/ 5 h 12"/>
                <a:gd name="T18" fmla="*/ 9 w 27"/>
                <a:gd name="T19"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12">
                  <a:moveTo>
                    <a:pt x="9" y="6"/>
                  </a:moveTo>
                  <a:cubicBezTo>
                    <a:pt x="9" y="6"/>
                    <a:pt x="10" y="6"/>
                    <a:pt x="12" y="5"/>
                  </a:cubicBezTo>
                  <a:cubicBezTo>
                    <a:pt x="13" y="4"/>
                    <a:pt x="15" y="4"/>
                    <a:pt x="18" y="3"/>
                  </a:cubicBezTo>
                  <a:cubicBezTo>
                    <a:pt x="20" y="2"/>
                    <a:pt x="22" y="1"/>
                    <a:pt x="24" y="1"/>
                  </a:cubicBezTo>
                  <a:cubicBezTo>
                    <a:pt x="25" y="0"/>
                    <a:pt x="27" y="0"/>
                    <a:pt x="27" y="0"/>
                  </a:cubicBezTo>
                  <a:cubicBezTo>
                    <a:pt x="27" y="0"/>
                    <a:pt x="25" y="0"/>
                    <a:pt x="23" y="0"/>
                  </a:cubicBezTo>
                  <a:cubicBezTo>
                    <a:pt x="21" y="1"/>
                    <a:pt x="18" y="1"/>
                    <a:pt x="15" y="2"/>
                  </a:cubicBezTo>
                  <a:cubicBezTo>
                    <a:pt x="12" y="3"/>
                    <a:pt x="9" y="3"/>
                    <a:pt x="7" y="4"/>
                  </a:cubicBezTo>
                  <a:cubicBezTo>
                    <a:pt x="5" y="5"/>
                    <a:pt x="4" y="5"/>
                    <a:pt x="4" y="5"/>
                  </a:cubicBezTo>
                  <a:cubicBezTo>
                    <a:pt x="10" y="4"/>
                    <a:pt x="0" y="12"/>
                    <a:pt x="9"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93" name="Freeform 51"/>
            <p:cNvSpPr/>
            <p:nvPr/>
          </p:nvSpPr>
          <p:spPr bwMode="auto">
            <a:xfrm>
              <a:off x="1833563" y="1011238"/>
              <a:ext cx="7938" cy="3175"/>
            </a:xfrm>
            <a:custGeom>
              <a:avLst/>
              <a:gdLst>
                <a:gd name="T0" fmla="*/ 0 w 5"/>
                <a:gd name="T1" fmla="*/ 2 h 2"/>
                <a:gd name="T2" fmla="*/ 5 w 5"/>
                <a:gd name="T3" fmla="*/ 0 h 2"/>
                <a:gd name="T4" fmla="*/ 0 w 5"/>
                <a:gd name="T5" fmla="*/ 2 h 2"/>
              </a:gdLst>
              <a:ahLst/>
              <a:cxnLst>
                <a:cxn ang="0">
                  <a:pos x="T0" y="T1"/>
                </a:cxn>
                <a:cxn ang="0">
                  <a:pos x="T2" y="T3"/>
                </a:cxn>
                <a:cxn ang="0">
                  <a:pos x="T4" y="T5"/>
                </a:cxn>
              </a:cxnLst>
              <a:rect l="0" t="0" r="r" b="b"/>
              <a:pathLst>
                <a:path w="5" h="2">
                  <a:moveTo>
                    <a:pt x="0" y="2"/>
                  </a:moveTo>
                  <a:cubicBezTo>
                    <a:pt x="5" y="0"/>
                    <a:pt x="5" y="0"/>
                    <a:pt x="5" y="0"/>
                  </a:cubicBezTo>
                  <a:cubicBezTo>
                    <a:pt x="4" y="1"/>
                    <a:pt x="2"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94" name="Freeform 52"/>
            <p:cNvSpPr/>
            <p:nvPr/>
          </p:nvSpPr>
          <p:spPr bwMode="auto">
            <a:xfrm>
              <a:off x="1728788" y="1104900"/>
              <a:ext cx="17463" cy="39687"/>
            </a:xfrm>
            <a:custGeom>
              <a:avLst/>
              <a:gdLst>
                <a:gd name="T0" fmla="*/ 11 w 13"/>
                <a:gd name="T1" fmla="*/ 4 h 29"/>
                <a:gd name="T2" fmla="*/ 13 w 13"/>
                <a:gd name="T3" fmla="*/ 0 h 29"/>
                <a:gd name="T4" fmla="*/ 6 w 13"/>
                <a:gd name="T5" fmla="*/ 14 h 29"/>
                <a:gd name="T6" fmla="*/ 2 w 13"/>
                <a:gd name="T7" fmla="*/ 24 h 29"/>
                <a:gd name="T8" fmla="*/ 0 w 13"/>
                <a:gd name="T9" fmla="*/ 29 h 29"/>
                <a:gd name="T10" fmla="*/ 1 w 13"/>
                <a:gd name="T11" fmla="*/ 26 h 29"/>
                <a:gd name="T12" fmla="*/ 3 w 13"/>
                <a:gd name="T13" fmla="*/ 22 h 29"/>
                <a:gd name="T14" fmla="*/ 7 w 13"/>
                <a:gd name="T15" fmla="*/ 13 h 29"/>
                <a:gd name="T16" fmla="*/ 11 w 13"/>
                <a:gd name="T17" fmla="*/ 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29">
                  <a:moveTo>
                    <a:pt x="11" y="4"/>
                  </a:moveTo>
                  <a:cubicBezTo>
                    <a:pt x="12" y="1"/>
                    <a:pt x="13" y="0"/>
                    <a:pt x="13" y="0"/>
                  </a:cubicBezTo>
                  <a:cubicBezTo>
                    <a:pt x="13" y="0"/>
                    <a:pt x="9" y="6"/>
                    <a:pt x="6" y="14"/>
                  </a:cubicBezTo>
                  <a:cubicBezTo>
                    <a:pt x="4" y="17"/>
                    <a:pt x="3" y="21"/>
                    <a:pt x="2" y="24"/>
                  </a:cubicBezTo>
                  <a:cubicBezTo>
                    <a:pt x="1" y="27"/>
                    <a:pt x="0" y="29"/>
                    <a:pt x="0" y="29"/>
                  </a:cubicBezTo>
                  <a:cubicBezTo>
                    <a:pt x="1" y="26"/>
                    <a:pt x="1" y="26"/>
                    <a:pt x="1" y="26"/>
                  </a:cubicBezTo>
                  <a:cubicBezTo>
                    <a:pt x="1" y="26"/>
                    <a:pt x="2" y="25"/>
                    <a:pt x="3" y="22"/>
                  </a:cubicBezTo>
                  <a:cubicBezTo>
                    <a:pt x="4" y="19"/>
                    <a:pt x="5" y="16"/>
                    <a:pt x="7" y="13"/>
                  </a:cubicBezTo>
                  <a:cubicBezTo>
                    <a:pt x="8" y="9"/>
                    <a:pt x="10" y="6"/>
                    <a:pt x="1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95" name="Freeform 53"/>
            <p:cNvSpPr/>
            <p:nvPr/>
          </p:nvSpPr>
          <p:spPr bwMode="auto">
            <a:xfrm>
              <a:off x="1704976" y="1284288"/>
              <a:ext cx="4763" cy="25400"/>
            </a:xfrm>
            <a:custGeom>
              <a:avLst/>
              <a:gdLst>
                <a:gd name="T0" fmla="*/ 1 w 3"/>
                <a:gd name="T1" fmla="*/ 0 h 16"/>
                <a:gd name="T2" fmla="*/ 0 w 3"/>
                <a:gd name="T3" fmla="*/ 2 h 16"/>
                <a:gd name="T4" fmla="*/ 2 w 3"/>
                <a:gd name="T5" fmla="*/ 16 h 16"/>
                <a:gd name="T6" fmla="*/ 3 w 3"/>
                <a:gd name="T7" fmla="*/ 13 h 16"/>
                <a:gd name="T8" fmla="*/ 1 w 3"/>
                <a:gd name="T9" fmla="*/ 0 h 16"/>
              </a:gdLst>
              <a:ahLst/>
              <a:cxnLst>
                <a:cxn ang="0">
                  <a:pos x="T0" y="T1"/>
                </a:cxn>
                <a:cxn ang="0">
                  <a:pos x="T2" y="T3"/>
                </a:cxn>
                <a:cxn ang="0">
                  <a:pos x="T4" y="T5"/>
                </a:cxn>
                <a:cxn ang="0">
                  <a:pos x="T6" y="T7"/>
                </a:cxn>
                <a:cxn ang="0">
                  <a:pos x="T8" y="T9"/>
                </a:cxn>
              </a:cxnLst>
              <a:rect l="0" t="0" r="r" b="b"/>
              <a:pathLst>
                <a:path w="3" h="16">
                  <a:moveTo>
                    <a:pt x="1" y="0"/>
                  </a:moveTo>
                  <a:lnTo>
                    <a:pt x="0" y="2"/>
                  </a:lnTo>
                  <a:lnTo>
                    <a:pt x="2" y="16"/>
                  </a:lnTo>
                  <a:lnTo>
                    <a:pt x="3" y="13"/>
                  </a:ln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96" name="Freeform 54"/>
            <p:cNvSpPr/>
            <p:nvPr/>
          </p:nvSpPr>
          <p:spPr bwMode="auto">
            <a:xfrm>
              <a:off x="1919288" y="2222500"/>
              <a:ext cx="6350" cy="1587"/>
            </a:xfrm>
            <a:custGeom>
              <a:avLst/>
              <a:gdLst>
                <a:gd name="T0" fmla="*/ 0 w 5"/>
                <a:gd name="T1" fmla="*/ 1 h 1"/>
                <a:gd name="T2" fmla="*/ 5 w 5"/>
                <a:gd name="T3" fmla="*/ 0 h 1"/>
                <a:gd name="T4" fmla="*/ 0 w 5"/>
                <a:gd name="T5" fmla="*/ 1 h 1"/>
              </a:gdLst>
              <a:ahLst/>
              <a:cxnLst>
                <a:cxn ang="0">
                  <a:pos x="T0" y="T1"/>
                </a:cxn>
                <a:cxn ang="0">
                  <a:pos x="T2" y="T3"/>
                </a:cxn>
                <a:cxn ang="0">
                  <a:pos x="T4" y="T5"/>
                </a:cxn>
              </a:cxnLst>
              <a:rect l="0" t="0" r="r" b="b"/>
              <a:pathLst>
                <a:path w="5" h="1">
                  <a:moveTo>
                    <a:pt x="0" y="1"/>
                  </a:moveTo>
                  <a:cubicBezTo>
                    <a:pt x="3" y="0"/>
                    <a:pt x="5" y="0"/>
                    <a:pt x="5" y="0"/>
                  </a:cubicBezTo>
                  <a:cubicBezTo>
                    <a:pt x="3" y="0"/>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97" name="Freeform 55"/>
            <p:cNvSpPr/>
            <p:nvPr/>
          </p:nvSpPr>
          <p:spPr bwMode="auto">
            <a:xfrm>
              <a:off x="1703388" y="2011363"/>
              <a:ext cx="612775" cy="241300"/>
            </a:xfrm>
            <a:custGeom>
              <a:avLst/>
              <a:gdLst>
                <a:gd name="T0" fmla="*/ 411 w 433"/>
                <a:gd name="T1" fmla="*/ 160 h 171"/>
                <a:gd name="T2" fmla="*/ 338 w 433"/>
                <a:gd name="T3" fmla="*/ 159 h 171"/>
                <a:gd name="T4" fmla="*/ 334 w 433"/>
                <a:gd name="T5" fmla="*/ 154 h 171"/>
                <a:gd name="T6" fmla="*/ 290 w 433"/>
                <a:gd name="T7" fmla="*/ 151 h 171"/>
                <a:gd name="T8" fmla="*/ 233 w 433"/>
                <a:gd name="T9" fmla="*/ 154 h 171"/>
                <a:gd name="T10" fmla="*/ 181 w 433"/>
                <a:gd name="T11" fmla="*/ 152 h 171"/>
                <a:gd name="T12" fmla="*/ 153 w 433"/>
                <a:gd name="T13" fmla="*/ 151 h 171"/>
                <a:gd name="T14" fmla="*/ 142 w 433"/>
                <a:gd name="T15" fmla="*/ 151 h 171"/>
                <a:gd name="T16" fmla="*/ 127 w 433"/>
                <a:gd name="T17" fmla="*/ 151 h 171"/>
                <a:gd name="T18" fmla="*/ 110 w 433"/>
                <a:gd name="T19" fmla="*/ 149 h 171"/>
                <a:gd name="T20" fmla="*/ 87 w 433"/>
                <a:gd name="T21" fmla="*/ 142 h 171"/>
                <a:gd name="T22" fmla="*/ 74 w 433"/>
                <a:gd name="T23" fmla="*/ 135 h 171"/>
                <a:gd name="T24" fmla="*/ 79 w 433"/>
                <a:gd name="T25" fmla="*/ 144 h 171"/>
                <a:gd name="T26" fmla="*/ 40 w 433"/>
                <a:gd name="T27" fmla="*/ 108 h 171"/>
                <a:gd name="T28" fmla="*/ 54 w 433"/>
                <a:gd name="T29" fmla="*/ 120 h 171"/>
                <a:gd name="T30" fmla="*/ 48 w 433"/>
                <a:gd name="T31" fmla="*/ 113 h 171"/>
                <a:gd name="T32" fmla="*/ 34 w 433"/>
                <a:gd name="T33" fmla="*/ 102 h 171"/>
                <a:gd name="T34" fmla="*/ 27 w 433"/>
                <a:gd name="T35" fmla="*/ 94 h 171"/>
                <a:gd name="T36" fmla="*/ 28 w 433"/>
                <a:gd name="T37" fmla="*/ 85 h 171"/>
                <a:gd name="T38" fmla="*/ 34 w 433"/>
                <a:gd name="T39" fmla="*/ 93 h 171"/>
                <a:gd name="T40" fmla="*/ 47 w 433"/>
                <a:gd name="T41" fmla="*/ 109 h 171"/>
                <a:gd name="T42" fmla="*/ 62 w 433"/>
                <a:gd name="T43" fmla="*/ 121 h 171"/>
                <a:gd name="T44" fmla="*/ 51 w 433"/>
                <a:gd name="T45" fmla="*/ 109 h 171"/>
                <a:gd name="T46" fmla="*/ 34 w 433"/>
                <a:gd name="T47" fmla="*/ 87 h 171"/>
                <a:gd name="T48" fmla="*/ 26 w 433"/>
                <a:gd name="T49" fmla="*/ 72 h 171"/>
                <a:gd name="T50" fmla="*/ 20 w 433"/>
                <a:gd name="T51" fmla="*/ 52 h 171"/>
                <a:gd name="T52" fmla="*/ 19 w 433"/>
                <a:gd name="T53" fmla="*/ 53 h 171"/>
                <a:gd name="T54" fmla="*/ 22 w 433"/>
                <a:gd name="T55" fmla="*/ 74 h 171"/>
                <a:gd name="T56" fmla="*/ 15 w 433"/>
                <a:gd name="T57" fmla="*/ 61 h 171"/>
                <a:gd name="T58" fmla="*/ 11 w 433"/>
                <a:gd name="T59" fmla="*/ 39 h 171"/>
                <a:gd name="T60" fmla="*/ 10 w 433"/>
                <a:gd name="T61" fmla="*/ 10 h 171"/>
                <a:gd name="T62" fmla="*/ 4 w 433"/>
                <a:gd name="T63" fmla="*/ 3 h 171"/>
                <a:gd name="T64" fmla="*/ 3 w 433"/>
                <a:gd name="T65" fmla="*/ 2 h 171"/>
                <a:gd name="T66" fmla="*/ 0 w 433"/>
                <a:gd name="T67" fmla="*/ 27 h 171"/>
                <a:gd name="T68" fmla="*/ 2 w 433"/>
                <a:gd name="T69" fmla="*/ 58 h 171"/>
                <a:gd name="T70" fmla="*/ 9 w 433"/>
                <a:gd name="T71" fmla="*/ 69 h 171"/>
                <a:gd name="T72" fmla="*/ 30 w 433"/>
                <a:gd name="T73" fmla="*/ 111 h 171"/>
                <a:gd name="T74" fmla="*/ 39 w 433"/>
                <a:gd name="T75" fmla="*/ 123 h 171"/>
                <a:gd name="T76" fmla="*/ 50 w 433"/>
                <a:gd name="T77" fmla="*/ 133 h 171"/>
                <a:gd name="T78" fmla="*/ 65 w 433"/>
                <a:gd name="T79" fmla="*/ 144 h 171"/>
                <a:gd name="T80" fmla="*/ 69 w 433"/>
                <a:gd name="T81" fmla="*/ 146 h 171"/>
                <a:gd name="T82" fmla="*/ 77 w 433"/>
                <a:gd name="T83" fmla="*/ 151 h 171"/>
                <a:gd name="T84" fmla="*/ 62 w 433"/>
                <a:gd name="T85" fmla="*/ 146 h 171"/>
                <a:gd name="T86" fmla="*/ 105 w 433"/>
                <a:gd name="T87" fmla="*/ 165 h 171"/>
                <a:gd name="T88" fmla="*/ 113 w 433"/>
                <a:gd name="T89" fmla="*/ 165 h 171"/>
                <a:gd name="T90" fmla="*/ 124 w 433"/>
                <a:gd name="T91" fmla="*/ 168 h 171"/>
                <a:gd name="T92" fmla="*/ 139 w 433"/>
                <a:gd name="T93" fmla="*/ 169 h 171"/>
                <a:gd name="T94" fmla="*/ 146 w 433"/>
                <a:gd name="T95" fmla="*/ 169 h 171"/>
                <a:gd name="T96" fmla="*/ 153 w 433"/>
                <a:gd name="T97" fmla="*/ 169 h 171"/>
                <a:gd name="T98" fmla="*/ 186 w 433"/>
                <a:gd name="T99" fmla="*/ 171 h 171"/>
                <a:gd name="T100" fmla="*/ 433 w 433"/>
                <a:gd name="T101" fmla="*/ 169 h 171"/>
                <a:gd name="T102" fmla="*/ 383 w 433"/>
                <a:gd name="T103" fmla="*/ 16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33" h="171">
                  <a:moveTo>
                    <a:pt x="383" y="160"/>
                  </a:moveTo>
                  <a:cubicBezTo>
                    <a:pt x="391" y="158"/>
                    <a:pt x="403" y="159"/>
                    <a:pt x="411" y="160"/>
                  </a:cubicBezTo>
                  <a:cubicBezTo>
                    <a:pt x="413" y="157"/>
                    <a:pt x="403" y="155"/>
                    <a:pt x="404" y="152"/>
                  </a:cubicBezTo>
                  <a:cubicBezTo>
                    <a:pt x="373" y="149"/>
                    <a:pt x="369" y="161"/>
                    <a:pt x="338" y="159"/>
                  </a:cubicBezTo>
                  <a:cubicBezTo>
                    <a:pt x="340" y="156"/>
                    <a:pt x="349" y="154"/>
                    <a:pt x="329" y="154"/>
                  </a:cubicBezTo>
                  <a:cubicBezTo>
                    <a:pt x="334" y="154"/>
                    <a:pt x="334" y="154"/>
                    <a:pt x="334" y="154"/>
                  </a:cubicBezTo>
                  <a:cubicBezTo>
                    <a:pt x="303" y="157"/>
                    <a:pt x="310" y="147"/>
                    <a:pt x="290" y="155"/>
                  </a:cubicBezTo>
                  <a:cubicBezTo>
                    <a:pt x="290" y="151"/>
                    <a:pt x="290" y="151"/>
                    <a:pt x="290" y="151"/>
                  </a:cubicBezTo>
                  <a:cubicBezTo>
                    <a:pt x="276" y="154"/>
                    <a:pt x="248" y="154"/>
                    <a:pt x="232" y="154"/>
                  </a:cubicBezTo>
                  <a:cubicBezTo>
                    <a:pt x="233" y="154"/>
                    <a:pt x="233" y="154"/>
                    <a:pt x="233" y="154"/>
                  </a:cubicBezTo>
                  <a:cubicBezTo>
                    <a:pt x="189" y="158"/>
                    <a:pt x="208" y="155"/>
                    <a:pt x="159" y="157"/>
                  </a:cubicBezTo>
                  <a:cubicBezTo>
                    <a:pt x="181" y="152"/>
                    <a:pt x="181" y="152"/>
                    <a:pt x="181" y="152"/>
                  </a:cubicBezTo>
                  <a:cubicBezTo>
                    <a:pt x="164" y="150"/>
                    <a:pt x="160" y="155"/>
                    <a:pt x="148" y="155"/>
                  </a:cubicBezTo>
                  <a:cubicBezTo>
                    <a:pt x="149" y="154"/>
                    <a:pt x="147" y="152"/>
                    <a:pt x="153" y="151"/>
                  </a:cubicBezTo>
                  <a:cubicBezTo>
                    <a:pt x="152" y="151"/>
                    <a:pt x="150" y="151"/>
                    <a:pt x="148" y="151"/>
                  </a:cubicBezTo>
                  <a:cubicBezTo>
                    <a:pt x="147" y="151"/>
                    <a:pt x="145" y="151"/>
                    <a:pt x="142" y="151"/>
                  </a:cubicBezTo>
                  <a:cubicBezTo>
                    <a:pt x="140" y="152"/>
                    <a:pt x="137" y="152"/>
                    <a:pt x="135" y="152"/>
                  </a:cubicBezTo>
                  <a:cubicBezTo>
                    <a:pt x="132" y="152"/>
                    <a:pt x="129" y="151"/>
                    <a:pt x="127" y="151"/>
                  </a:cubicBezTo>
                  <a:cubicBezTo>
                    <a:pt x="124" y="151"/>
                    <a:pt x="121" y="151"/>
                    <a:pt x="118" y="150"/>
                  </a:cubicBezTo>
                  <a:cubicBezTo>
                    <a:pt x="115" y="150"/>
                    <a:pt x="112" y="149"/>
                    <a:pt x="110" y="149"/>
                  </a:cubicBezTo>
                  <a:cubicBezTo>
                    <a:pt x="107" y="148"/>
                    <a:pt x="104" y="147"/>
                    <a:pt x="102" y="147"/>
                  </a:cubicBezTo>
                  <a:cubicBezTo>
                    <a:pt x="96" y="145"/>
                    <a:pt x="92" y="143"/>
                    <a:pt x="87" y="142"/>
                  </a:cubicBezTo>
                  <a:cubicBezTo>
                    <a:pt x="83" y="140"/>
                    <a:pt x="80" y="138"/>
                    <a:pt x="78" y="137"/>
                  </a:cubicBezTo>
                  <a:cubicBezTo>
                    <a:pt x="75" y="136"/>
                    <a:pt x="74" y="135"/>
                    <a:pt x="74" y="135"/>
                  </a:cubicBezTo>
                  <a:cubicBezTo>
                    <a:pt x="64" y="130"/>
                    <a:pt x="65" y="131"/>
                    <a:pt x="68" y="134"/>
                  </a:cubicBezTo>
                  <a:cubicBezTo>
                    <a:pt x="71" y="138"/>
                    <a:pt x="77" y="142"/>
                    <a:pt x="79" y="144"/>
                  </a:cubicBezTo>
                  <a:cubicBezTo>
                    <a:pt x="74" y="143"/>
                    <a:pt x="63" y="136"/>
                    <a:pt x="54" y="128"/>
                  </a:cubicBezTo>
                  <a:cubicBezTo>
                    <a:pt x="46" y="119"/>
                    <a:pt x="40" y="110"/>
                    <a:pt x="40" y="108"/>
                  </a:cubicBezTo>
                  <a:cubicBezTo>
                    <a:pt x="42" y="110"/>
                    <a:pt x="47" y="115"/>
                    <a:pt x="51" y="118"/>
                  </a:cubicBezTo>
                  <a:cubicBezTo>
                    <a:pt x="53" y="119"/>
                    <a:pt x="54" y="120"/>
                    <a:pt x="54" y="120"/>
                  </a:cubicBezTo>
                  <a:cubicBezTo>
                    <a:pt x="55" y="120"/>
                    <a:pt x="54" y="119"/>
                    <a:pt x="52" y="116"/>
                  </a:cubicBezTo>
                  <a:cubicBezTo>
                    <a:pt x="52" y="116"/>
                    <a:pt x="50" y="115"/>
                    <a:pt x="48" y="113"/>
                  </a:cubicBezTo>
                  <a:cubicBezTo>
                    <a:pt x="45" y="111"/>
                    <a:pt x="42" y="109"/>
                    <a:pt x="39" y="106"/>
                  </a:cubicBezTo>
                  <a:cubicBezTo>
                    <a:pt x="37" y="105"/>
                    <a:pt x="36" y="103"/>
                    <a:pt x="34" y="102"/>
                  </a:cubicBezTo>
                  <a:cubicBezTo>
                    <a:pt x="33" y="100"/>
                    <a:pt x="32" y="99"/>
                    <a:pt x="31" y="98"/>
                  </a:cubicBezTo>
                  <a:cubicBezTo>
                    <a:pt x="29" y="95"/>
                    <a:pt x="27" y="94"/>
                    <a:pt x="27" y="94"/>
                  </a:cubicBezTo>
                  <a:cubicBezTo>
                    <a:pt x="23" y="83"/>
                    <a:pt x="23" y="80"/>
                    <a:pt x="24" y="81"/>
                  </a:cubicBezTo>
                  <a:cubicBezTo>
                    <a:pt x="25" y="81"/>
                    <a:pt x="26" y="83"/>
                    <a:pt x="28" y="85"/>
                  </a:cubicBezTo>
                  <a:cubicBezTo>
                    <a:pt x="29" y="86"/>
                    <a:pt x="29" y="87"/>
                    <a:pt x="31" y="89"/>
                  </a:cubicBezTo>
                  <a:cubicBezTo>
                    <a:pt x="32" y="90"/>
                    <a:pt x="33" y="92"/>
                    <a:pt x="34" y="93"/>
                  </a:cubicBezTo>
                  <a:cubicBezTo>
                    <a:pt x="37" y="96"/>
                    <a:pt x="39" y="100"/>
                    <a:pt x="43" y="103"/>
                  </a:cubicBezTo>
                  <a:cubicBezTo>
                    <a:pt x="44" y="105"/>
                    <a:pt x="46" y="107"/>
                    <a:pt x="47" y="109"/>
                  </a:cubicBezTo>
                  <a:cubicBezTo>
                    <a:pt x="49" y="110"/>
                    <a:pt x="51" y="112"/>
                    <a:pt x="52" y="113"/>
                  </a:cubicBezTo>
                  <a:cubicBezTo>
                    <a:pt x="56" y="116"/>
                    <a:pt x="59" y="119"/>
                    <a:pt x="62" y="121"/>
                  </a:cubicBezTo>
                  <a:cubicBezTo>
                    <a:pt x="66" y="124"/>
                    <a:pt x="68" y="126"/>
                    <a:pt x="71" y="127"/>
                  </a:cubicBezTo>
                  <a:cubicBezTo>
                    <a:pt x="62" y="120"/>
                    <a:pt x="56" y="114"/>
                    <a:pt x="51" y="109"/>
                  </a:cubicBezTo>
                  <a:cubicBezTo>
                    <a:pt x="46" y="103"/>
                    <a:pt x="41" y="98"/>
                    <a:pt x="37" y="92"/>
                  </a:cubicBezTo>
                  <a:cubicBezTo>
                    <a:pt x="36" y="90"/>
                    <a:pt x="35" y="89"/>
                    <a:pt x="34" y="87"/>
                  </a:cubicBezTo>
                  <a:cubicBezTo>
                    <a:pt x="33" y="86"/>
                    <a:pt x="32" y="84"/>
                    <a:pt x="31" y="83"/>
                  </a:cubicBezTo>
                  <a:cubicBezTo>
                    <a:pt x="30" y="79"/>
                    <a:pt x="28" y="76"/>
                    <a:pt x="26" y="72"/>
                  </a:cubicBezTo>
                  <a:cubicBezTo>
                    <a:pt x="24" y="68"/>
                    <a:pt x="23" y="64"/>
                    <a:pt x="22" y="59"/>
                  </a:cubicBezTo>
                  <a:cubicBezTo>
                    <a:pt x="21" y="57"/>
                    <a:pt x="20" y="55"/>
                    <a:pt x="20" y="52"/>
                  </a:cubicBezTo>
                  <a:cubicBezTo>
                    <a:pt x="19" y="50"/>
                    <a:pt x="19" y="47"/>
                    <a:pt x="18" y="44"/>
                  </a:cubicBezTo>
                  <a:cubicBezTo>
                    <a:pt x="19" y="47"/>
                    <a:pt x="19" y="50"/>
                    <a:pt x="19" y="53"/>
                  </a:cubicBezTo>
                  <a:cubicBezTo>
                    <a:pt x="20" y="56"/>
                    <a:pt x="20" y="59"/>
                    <a:pt x="20" y="61"/>
                  </a:cubicBezTo>
                  <a:cubicBezTo>
                    <a:pt x="21" y="66"/>
                    <a:pt x="21" y="70"/>
                    <a:pt x="22" y="74"/>
                  </a:cubicBezTo>
                  <a:cubicBezTo>
                    <a:pt x="21" y="74"/>
                    <a:pt x="19" y="72"/>
                    <a:pt x="18" y="68"/>
                  </a:cubicBezTo>
                  <a:cubicBezTo>
                    <a:pt x="16" y="66"/>
                    <a:pt x="16" y="64"/>
                    <a:pt x="15" y="61"/>
                  </a:cubicBezTo>
                  <a:cubicBezTo>
                    <a:pt x="14" y="58"/>
                    <a:pt x="13" y="54"/>
                    <a:pt x="12" y="51"/>
                  </a:cubicBezTo>
                  <a:cubicBezTo>
                    <a:pt x="12" y="47"/>
                    <a:pt x="11" y="43"/>
                    <a:pt x="11" y="39"/>
                  </a:cubicBezTo>
                  <a:cubicBezTo>
                    <a:pt x="10" y="35"/>
                    <a:pt x="10" y="30"/>
                    <a:pt x="10" y="26"/>
                  </a:cubicBezTo>
                  <a:cubicBezTo>
                    <a:pt x="10" y="21"/>
                    <a:pt x="10" y="15"/>
                    <a:pt x="10" y="10"/>
                  </a:cubicBezTo>
                  <a:cubicBezTo>
                    <a:pt x="8" y="23"/>
                    <a:pt x="6" y="15"/>
                    <a:pt x="4" y="6"/>
                  </a:cubicBezTo>
                  <a:cubicBezTo>
                    <a:pt x="4" y="5"/>
                    <a:pt x="4" y="4"/>
                    <a:pt x="4" y="3"/>
                  </a:cubicBezTo>
                  <a:cubicBezTo>
                    <a:pt x="4" y="2"/>
                    <a:pt x="3" y="1"/>
                    <a:pt x="3" y="0"/>
                  </a:cubicBezTo>
                  <a:cubicBezTo>
                    <a:pt x="3" y="2"/>
                    <a:pt x="3" y="2"/>
                    <a:pt x="3" y="2"/>
                  </a:cubicBezTo>
                  <a:cubicBezTo>
                    <a:pt x="3" y="2"/>
                    <a:pt x="2" y="2"/>
                    <a:pt x="1" y="4"/>
                  </a:cubicBezTo>
                  <a:cubicBezTo>
                    <a:pt x="2" y="12"/>
                    <a:pt x="1" y="19"/>
                    <a:pt x="0" y="27"/>
                  </a:cubicBezTo>
                  <a:cubicBezTo>
                    <a:pt x="0" y="32"/>
                    <a:pt x="0" y="38"/>
                    <a:pt x="0" y="43"/>
                  </a:cubicBezTo>
                  <a:cubicBezTo>
                    <a:pt x="0" y="48"/>
                    <a:pt x="1" y="53"/>
                    <a:pt x="2" y="58"/>
                  </a:cubicBezTo>
                  <a:cubicBezTo>
                    <a:pt x="3" y="53"/>
                    <a:pt x="4" y="54"/>
                    <a:pt x="6" y="59"/>
                  </a:cubicBezTo>
                  <a:cubicBezTo>
                    <a:pt x="7" y="62"/>
                    <a:pt x="8" y="65"/>
                    <a:pt x="9" y="69"/>
                  </a:cubicBezTo>
                  <a:cubicBezTo>
                    <a:pt x="11" y="73"/>
                    <a:pt x="12" y="78"/>
                    <a:pt x="14" y="83"/>
                  </a:cubicBezTo>
                  <a:cubicBezTo>
                    <a:pt x="18" y="92"/>
                    <a:pt x="24" y="103"/>
                    <a:pt x="30" y="111"/>
                  </a:cubicBezTo>
                  <a:cubicBezTo>
                    <a:pt x="32" y="114"/>
                    <a:pt x="33" y="116"/>
                    <a:pt x="35" y="118"/>
                  </a:cubicBezTo>
                  <a:cubicBezTo>
                    <a:pt x="36" y="119"/>
                    <a:pt x="38" y="121"/>
                    <a:pt x="39" y="123"/>
                  </a:cubicBezTo>
                  <a:cubicBezTo>
                    <a:pt x="42" y="126"/>
                    <a:pt x="45" y="129"/>
                    <a:pt x="47" y="130"/>
                  </a:cubicBezTo>
                  <a:cubicBezTo>
                    <a:pt x="47" y="130"/>
                    <a:pt x="49" y="131"/>
                    <a:pt x="50" y="133"/>
                  </a:cubicBezTo>
                  <a:cubicBezTo>
                    <a:pt x="52" y="135"/>
                    <a:pt x="55" y="137"/>
                    <a:pt x="58" y="139"/>
                  </a:cubicBezTo>
                  <a:cubicBezTo>
                    <a:pt x="60" y="141"/>
                    <a:pt x="63" y="143"/>
                    <a:pt x="65" y="144"/>
                  </a:cubicBezTo>
                  <a:cubicBezTo>
                    <a:pt x="66" y="145"/>
                    <a:pt x="67" y="145"/>
                    <a:pt x="68" y="146"/>
                  </a:cubicBezTo>
                  <a:cubicBezTo>
                    <a:pt x="68" y="146"/>
                    <a:pt x="69" y="146"/>
                    <a:pt x="69" y="146"/>
                  </a:cubicBezTo>
                  <a:cubicBezTo>
                    <a:pt x="69" y="146"/>
                    <a:pt x="71" y="148"/>
                    <a:pt x="73" y="149"/>
                  </a:cubicBezTo>
                  <a:cubicBezTo>
                    <a:pt x="75" y="150"/>
                    <a:pt x="77" y="151"/>
                    <a:pt x="77" y="151"/>
                  </a:cubicBezTo>
                  <a:cubicBezTo>
                    <a:pt x="78" y="152"/>
                    <a:pt x="77" y="153"/>
                    <a:pt x="75" y="152"/>
                  </a:cubicBezTo>
                  <a:cubicBezTo>
                    <a:pt x="73" y="151"/>
                    <a:pt x="68" y="150"/>
                    <a:pt x="62" y="146"/>
                  </a:cubicBezTo>
                  <a:cubicBezTo>
                    <a:pt x="67" y="149"/>
                    <a:pt x="79" y="156"/>
                    <a:pt x="90" y="160"/>
                  </a:cubicBezTo>
                  <a:cubicBezTo>
                    <a:pt x="96" y="162"/>
                    <a:pt x="101" y="164"/>
                    <a:pt x="105" y="165"/>
                  </a:cubicBezTo>
                  <a:cubicBezTo>
                    <a:pt x="108" y="165"/>
                    <a:pt x="110" y="165"/>
                    <a:pt x="109" y="164"/>
                  </a:cubicBezTo>
                  <a:cubicBezTo>
                    <a:pt x="109" y="164"/>
                    <a:pt x="111" y="165"/>
                    <a:pt x="113" y="165"/>
                  </a:cubicBezTo>
                  <a:cubicBezTo>
                    <a:pt x="115" y="166"/>
                    <a:pt x="116" y="166"/>
                    <a:pt x="118" y="167"/>
                  </a:cubicBezTo>
                  <a:cubicBezTo>
                    <a:pt x="120" y="167"/>
                    <a:pt x="122" y="167"/>
                    <a:pt x="124" y="168"/>
                  </a:cubicBezTo>
                  <a:cubicBezTo>
                    <a:pt x="126" y="168"/>
                    <a:pt x="129" y="168"/>
                    <a:pt x="131" y="169"/>
                  </a:cubicBezTo>
                  <a:cubicBezTo>
                    <a:pt x="134" y="169"/>
                    <a:pt x="137" y="169"/>
                    <a:pt x="139" y="169"/>
                  </a:cubicBezTo>
                  <a:cubicBezTo>
                    <a:pt x="141" y="169"/>
                    <a:pt x="142" y="169"/>
                    <a:pt x="144" y="169"/>
                  </a:cubicBezTo>
                  <a:cubicBezTo>
                    <a:pt x="146" y="169"/>
                    <a:pt x="146" y="169"/>
                    <a:pt x="146" y="169"/>
                  </a:cubicBezTo>
                  <a:cubicBezTo>
                    <a:pt x="147" y="169"/>
                    <a:pt x="147" y="169"/>
                    <a:pt x="147" y="169"/>
                  </a:cubicBezTo>
                  <a:cubicBezTo>
                    <a:pt x="149" y="169"/>
                    <a:pt x="151" y="169"/>
                    <a:pt x="153" y="169"/>
                  </a:cubicBezTo>
                  <a:cubicBezTo>
                    <a:pt x="167" y="169"/>
                    <a:pt x="181" y="169"/>
                    <a:pt x="181" y="169"/>
                  </a:cubicBezTo>
                  <a:cubicBezTo>
                    <a:pt x="183" y="170"/>
                    <a:pt x="184" y="170"/>
                    <a:pt x="186" y="171"/>
                  </a:cubicBezTo>
                  <a:cubicBezTo>
                    <a:pt x="188" y="170"/>
                    <a:pt x="188" y="170"/>
                    <a:pt x="188" y="169"/>
                  </a:cubicBezTo>
                  <a:cubicBezTo>
                    <a:pt x="433" y="169"/>
                    <a:pt x="433" y="169"/>
                    <a:pt x="433" y="169"/>
                  </a:cubicBezTo>
                  <a:cubicBezTo>
                    <a:pt x="421" y="168"/>
                    <a:pt x="410" y="167"/>
                    <a:pt x="398" y="166"/>
                  </a:cubicBezTo>
                  <a:cubicBezTo>
                    <a:pt x="416" y="161"/>
                    <a:pt x="377" y="165"/>
                    <a:pt x="383" y="1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98" name="Freeform 56"/>
            <p:cNvSpPr/>
            <p:nvPr/>
          </p:nvSpPr>
          <p:spPr bwMode="auto">
            <a:xfrm>
              <a:off x="1727201" y="2049463"/>
              <a:ext cx="1588" cy="23812"/>
            </a:xfrm>
            <a:custGeom>
              <a:avLst/>
              <a:gdLst>
                <a:gd name="T0" fmla="*/ 1 w 1"/>
                <a:gd name="T1" fmla="*/ 17 h 17"/>
                <a:gd name="T2" fmla="*/ 0 w 1"/>
                <a:gd name="T3" fmla="*/ 0 h 17"/>
                <a:gd name="T4" fmla="*/ 1 w 1"/>
                <a:gd name="T5" fmla="*/ 17 h 17"/>
              </a:gdLst>
              <a:ahLst/>
              <a:cxnLst>
                <a:cxn ang="0">
                  <a:pos x="T0" y="T1"/>
                </a:cxn>
                <a:cxn ang="0">
                  <a:pos x="T2" y="T3"/>
                </a:cxn>
                <a:cxn ang="0">
                  <a:pos x="T4" y="T5"/>
                </a:cxn>
              </a:cxnLst>
              <a:rect l="0" t="0" r="r" b="b"/>
              <a:pathLst>
                <a:path w="1" h="17">
                  <a:moveTo>
                    <a:pt x="1" y="17"/>
                  </a:moveTo>
                  <a:cubicBezTo>
                    <a:pt x="1" y="12"/>
                    <a:pt x="1" y="7"/>
                    <a:pt x="0" y="0"/>
                  </a:cubicBezTo>
                  <a:cubicBezTo>
                    <a:pt x="0" y="6"/>
                    <a:pt x="0" y="12"/>
                    <a:pt x="1"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99" name="Freeform 57"/>
            <p:cNvSpPr/>
            <p:nvPr/>
          </p:nvSpPr>
          <p:spPr bwMode="auto">
            <a:xfrm>
              <a:off x="2316163" y="2249488"/>
              <a:ext cx="23813" cy="0"/>
            </a:xfrm>
            <a:custGeom>
              <a:avLst/>
              <a:gdLst>
                <a:gd name="T0" fmla="*/ 17 w 17"/>
                <a:gd name="T1" fmla="*/ 0 w 17"/>
                <a:gd name="T2" fmla="*/ 17 w 17"/>
              </a:gdLst>
              <a:ahLst/>
              <a:cxnLst>
                <a:cxn ang="0">
                  <a:pos x="T0" y="0"/>
                </a:cxn>
                <a:cxn ang="0">
                  <a:pos x="T1" y="0"/>
                </a:cxn>
                <a:cxn ang="0">
                  <a:pos x="T2" y="0"/>
                </a:cxn>
              </a:cxnLst>
              <a:rect l="0" t="0" r="r" b="b"/>
              <a:pathLst>
                <a:path w="17">
                  <a:moveTo>
                    <a:pt x="17" y="0"/>
                  </a:moveTo>
                  <a:cubicBezTo>
                    <a:pt x="0" y="0"/>
                    <a:pt x="0" y="0"/>
                    <a:pt x="0" y="0"/>
                  </a:cubicBezTo>
                  <a:cubicBezTo>
                    <a:pt x="5" y="0"/>
                    <a:pt x="11" y="0"/>
                    <a:pt x="1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00" name="Freeform 58"/>
            <p:cNvSpPr/>
            <p:nvPr/>
          </p:nvSpPr>
          <p:spPr bwMode="auto">
            <a:xfrm>
              <a:off x="1706563" y="1928813"/>
              <a:ext cx="7938" cy="57150"/>
            </a:xfrm>
            <a:custGeom>
              <a:avLst/>
              <a:gdLst>
                <a:gd name="T0" fmla="*/ 5 w 5"/>
                <a:gd name="T1" fmla="*/ 40 h 41"/>
                <a:gd name="T2" fmla="*/ 5 w 5"/>
                <a:gd name="T3" fmla="*/ 9 h 41"/>
                <a:gd name="T4" fmla="*/ 0 w 5"/>
                <a:gd name="T5" fmla="*/ 0 h 41"/>
                <a:gd name="T6" fmla="*/ 0 w 5"/>
                <a:gd name="T7" fmla="*/ 37 h 41"/>
                <a:gd name="T8" fmla="*/ 5 w 5"/>
                <a:gd name="T9" fmla="*/ 40 h 41"/>
              </a:gdLst>
              <a:ahLst/>
              <a:cxnLst>
                <a:cxn ang="0">
                  <a:pos x="T0" y="T1"/>
                </a:cxn>
                <a:cxn ang="0">
                  <a:pos x="T2" y="T3"/>
                </a:cxn>
                <a:cxn ang="0">
                  <a:pos x="T4" y="T5"/>
                </a:cxn>
                <a:cxn ang="0">
                  <a:pos x="T6" y="T7"/>
                </a:cxn>
                <a:cxn ang="0">
                  <a:pos x="T8" y="T9"/>
                </a:cxn>
              </a:cxnLst>
              <a:rect l="0" t="0" r="r" b="b"/>
              <a:pathLst>
                <a:path w="5" h="41">
                  <a:moveTo>
                    <a:pt x="5" y="40"/>
                  </a:moveTo>
                  <a:cubicBezTo>
                    <a:pt x="5" y="9"/>
                    <a:pt x="5" y="9"/>
                    <a:pt x="5" y="9"/>
                  </a:cubicBezTo>
                  <a:cubicBezTo>
                    <a:pt x="2" y="20"/>
                    <a:pt x="2" y="2"/>
                    <a:pt x="0" y="0"/>
                  </a:cubicBezTo>
                  <a:cubicBezTo>
                    <a:pt x="0" y="37"/>
                    <a:pt x="0" y="37"/>
                    <a:pt x="0" y="37"/>
                  </a:cubicBezTo>
                  <a:cubicBezTo>
                    <a:pt x="2" y="37"/>
                    <a:pt x="4" y="41"/>
                    <a:pt x="5"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01" name="Freeform 59"/>
            <p:cNvSpPr/>
            <p:nvPr/>
          </p:nvSpPr>
          <p:spPr bwMode="auto">
            <a:xfrm>
              <a:off x="1703388" y="1981200"/>
              <a:ext cx="3175" cy="30162"/>
            </a:xfrm>
            <a:custGeom>
              <a:avLst/>
              <a:gdLst>
                <a:gd name="T0" fmla="*/ 0 w 3"/>
                <a:gd name="T1" fmla="*/ 11 h 21"/>
                <a:gd name="T2" fmla="*/ 3 w 3"/>
                <a:gd name="T3" fmla="*/ 21 h 21"/>
                <a:gd name="T4" fmla="*/ 3 w 3"/>
                <a:gd name="T5" fmla="*/ 0 h 21"/>
                <a:gd name="T6" fmla="*/ 0 w 3"/>
                <a:gd name="T7" fmla="*/ 11 h 21"/>
              </a:gdLst>
              <a:ahLst/>
              <a:cxnLst>
                <a:cxn ang="0">
                  <a:pos x="T0" y="T1"/>
                </a:cxn>
                <a:cxn ang="0">
                  <a:pos x="T2" y="T3"/>
                </a:cxn>
                <a:cxn ang="0">
                  <a:pos x="T4" y="T5"/>
                </a:cxn>
                <a:cxn ang="0">
                  <a:pos x="T6" y="T7"/>
                </a:cxn>
              </a:cxnLst>
              <a:rect l="0" t="0" r="r" b="b"/>
              <a:pathLst>
                <a:path w="3" h="21">
                  <a:moveTo>
                    <a:pt x="0" y="11"/>
                  </a:moveTo>
                  <a:cubicBezTo>
                    <a:pt x="1" y="12"/>
                    <a:pt x="2" y="16"/>
                    <a:pt x="3" y="21"/>
                  </a:cubicBezTo>
                  <a:cubicBezTo>
                    <a:pt x="3" y="0"/>
                    <a:pt x="3" y="0"/>
                    <a:pt x="3" y="0"/>
                  </a:cubicBezTo>
                  <a:cubicBezTo>
                    <a:pt x="2" y="0"/>
                    <a:pt x="1" y="3"/>
                    <a:pt x="0"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02" name="Freeform 60"/>
            <p:cNvSpPr/>
            <p:nvPr/>
          </p:nvSpPr>
          <p:spPr bwMode="auto">
            <a:xfrm>
              <a:off x="2519363" y="2225675"/>
              <a:ext cx="11113" cy="0"/>
            </a:xfrm>
            <a:custGeom>
              <a:avLst/>
              <a:gdLst>
                <a:gd name="T0" fmla="*/ 0 w 8"/>
                <a:gd name="T1" fmla="*/ 8 w 8"/>
                <a:gd name="T2" fmla="*/ 0 w 8"/>
              </a:gdLst>
              <a:ahLst/>
              <a:cxnLst>
                <a:cxn ang="0">
                  <a:pos x="T0" y="0"/>
                </a:cxn>
                <a:cxn ang="0">
                  <a:pos x="T1" y="0"/>
                </a:cxn>
                <a:cxn ang="0">
                  <a:pos x="T2" y="0"/>
                </a:cxn>
              </a:cxnLst>
              <a:rect l="0" t="0" r="r" b="b"/>
              <a:pathLst>
                <a:path w="8">
                  <a:moveTo>
                    <a:pt x="0" y="0"/>
                  </a:moveTo>
                  <a:cubicBezTo>
                    <a:pt x="3" y="0"/>
                    <a:pt x="5" y="0"/>
                    <a:pt x="8" y="0"/>
                  </a:cubicBezTo>
                  <a:cubicBezTo>
                    <a:pt x="4" y="0"/>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03" name="Freeform 61"/>
            <p:cNvSpPr/>
            <p:nvPr/>
          </p:nvSpPr>
          <p:spPr bwMode="auto">
            <a:xfrm>
              <a:off x="2279651" y="2224088"/>
              <a:ext cx="404813" cy="22225"/>
            </a:xfrm>
            <a:custGeom>
              <a:avLst/>
              <a:gdLst>
                <a:gd name="T0" fmla="*/ 266 w 286"/>
                <a:gd name="T1" fmla="*/ 4 h 16"/>
                <a:gd name="T2" fmla="*/ 195 w 286"/>
                <a:gd name="T3" fmla="*/ 5 h 16"/>
                <a:gd name="T4" fmla="*/ 192 w 286"/>
                <a:gd name="T5" fmla="*/ 3 h 16"/>
                <a:gd name="T6" fmla="*/ 176 w 286"/>
                <a:gd name="T7" fmla="*/ 8 h 16"/>
                <a:gd name="T8" fmla="*/ 191 w 286"/>
                <a:gd name="T9" fmla="*/ 10 h 16"/>
                <a:gd name="T10" fmla="*/ 113 w 286"/>
                <a:gd name="T11" fmla="*/ 10 h 16"/>
                <a:gd name="T12" fmla="*/ 169 w 286"/>
                <a:gd name="T13" fmla="*/ 6 h 16"/>
                <a:gd name="T14" fmla="*/ 169 w 286"/>
                <a:gd name="T15" fmla="*/ 1 h 16"/>
                <a:gd name="T16" fmla="*/ 26 w 286"/>
                <a:gd name="T17" fmla="*/ 5 h 16"/>
                <a:gd name="T18" fmla="*/ 13 w 286"/>
                <a:gd name="T19" fmla="*/ 15 h 16"/>
                <a:gd name="T20" fmla="*/ 34 w 286"/>
                <a:gd name="T21" fmla="*/ 13 h 16"/>
                <a:gd name="T22" fmla="*/ 32 w 286"/>
                <a:gd name="T23" fmla="*/ 15 h 16"/>
                <a:gd name="T24" fmla="*/ 59 w 286"/>
                <a:gd name="T25" fmla="*/ 14 h 16"/>
                <a:gd name="T26" fmla="*/ 50 w 286"/>
                <a:gd name="T27" fmla="*/ 8 h 16"/>
                <a:gd name="T28" fmla="*/ 87 w 286"/>
                <a:gd name="T29" fmla="*/ 16 h 16"/>
                <a:gd name="T30" fmla="*/ 127 w 286"/>
                <a:gd name="T31" fmla="*/ 15 h 16"/>
                <a:gd name="T32" fmla="*/ 124 w 286"/>
                <a:gd name="T33" fmla="*/ 16 h 16"/>
                <a:gd name="T34" fmla="*/ 129 w 286"/>
                <a:gd name="T35" fmla="*/ 15 h 16"/>
                <a:gd name="T36" fmla="*/ 262 w 286"/>
                <a:gd name="T37" fmla="*/ 13 h 16"/>
                <a:gd name="T38" fmla="*/ 266 w 286"/>
                <a:gd name="T39"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6" h="16">
                  <a:moveTo>
                    <a:pt x="266" y="4"/>
                  </a:moveTo>
                  <a:cubicBezTo>
                    <a:pt x="240" y="4"/>
                    <a:pt x="202" y="1"/>
                    <a:pt x="195" y="5"/>
                  </a:cubicBezTo>
                  <a:cubicBezTo>
                    <a:pt x="196" y="5"/>
                    <a:pt x="196" y="4"/>
                    <a:pt x="192" y="3"/>
                  </a:cubicBezTo>
                  <a:cubicBezTo>
                    <a:pt x="176" y="8"/>
                    <a:pt x="176" y="8"/>
                    <a:pt x="176" y="8"/>
                  </a:cubicBezTo>
                  <a:cubicBezTo>
                    <a:pt x="191" y="10"/>
                    <a:pt x="191" y="10"/>
                    <a:pt x="191" y="10"/>
                  </a:cubicBezTo>
                  <a:cubicBezTo>
                    <a:pt x="175" y="14"/>
                    <a:pt x="122" y="13"/>
                    <a:pt x="113" y="10"/>
                  </a:cubicBezTo>
                  <a:cubicBezTo>
                    <a:pt x="143" y="9"/>
                    <a:pt x="128" y="3"/>
                    <a:pt x="169" y="6"/>
                  </a:cubicBezTo>
                  <a:cubicBezTo>
                    <a:pt x="167" y="5"/>
                    <a:pt x="160" y="2"/>
                    <a:pt x="169" y="1"/>
                  </a:cubicBezTo>
                  <a:cubicBezTo>
                    <a:pt x="120" y="3"/>
                    <a:pt x="77" y="0"/>
                    <a:pt x="26" y="5"/>
                  </a:cubicBezTo>
                  <a:cubicBezTo>
                    <a:pt x="66" y="10"/>
                    <a:pt x="0" y="9"/>
                    <a:pt x="13" y="15"/>
                  </a:cubicBezTo>
                  <a:cubicBezTo>
                    <a:pt x="34" y="13"/>
                    <a:pt x="34" y="13"/>
                    <a:pt x="34" y="13"/>
                  </a:cubicBezTo>
                  <a:cubicBezTo>
                    <a:pt x="32" y="15"/>
                    <a:pt x="32" y="15"/>
                    <a:pt x="32" y="15"/>
                  </a:cubicBezTo>
                  <a:cubicBezTo>
                    <a:pt x="59" y="14"/>
                    <a:pt x="59" y="14"/>
                    <a:pt x="59" y="14"/>
                  </a:cubicBezTo>
                  <a:cubicBezTo>
                    <a:pt x="53" y="12"/>
                    <a:pt x="49" y="11"/>
                    <a:pt x="50" y="8"/>
                  </a:cubicBezTo>
                  <a:cubicBezTo>
                    <a:pt x="86" y="10"/>
                    <a:pt x="62" y="12"/>
                    <a:pt x="87" y="16"/>
                  </a:cubicBezTo>
                  <a:cubicBezTo>
                    <a:pt x="127" y="15"/>
                    <a:pt x="127" y="15"/>
                    <a:pt x="127" y="15"/>
                  </a:cubicBezTo>
                  <a:cubicBezTo>
                    <a:pt x="124" y="16"/>
                    <a:pt x="124" y="16"/>
                    <a:pt x="124" y="16"/>
                  </a:cubicBezTo>
                  <a:cubicBezTo>
                    <a:pt x="127" y="16"/>
                    <a:pt x="128" y="16"/>
                    <a:pt x="129" y="15"/>
                  </a:cubicBezTo>
                  <a:cubicBezTo>
                    <a:pt x="262" y="13"/>
                    <a:pt x="262" y="13"/>
                    <a:pt x="262" y="13"/>
                  </a:cubicBezTo>
                  <a:cubicBezTo>
                    <a:pt x="286" y="11"/>
                    <a:pt x="249" y="8"/>
                    <a:pt x="266"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04" name="Freeform 62"/>
            <p:cNvSpPr/>
            <p:nvPr/>
          </p:nvSpPr>
          <p:spPr bwMode="auto">
            <a:xfrm>
              <a:off x="3008313" y="2227263"/>
              <a:ext cx="1588" cy="1587"/>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1" y="1"/>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05" name="Freeform 63"/>
            <p:cNvSpPr/>
            <p:nvPr/>
          </p:nvSpPr>
          <p:spPr bwMode="auto">
            <a:xfrm>
              <a:off x="2952751" y="2227263"/>
              <a:ext cx="55563" cy="6350"/>
            </a:xfrm>
            <a:custGeom>
              <a:avLst/>
              <a:gdLst>
                <a:gd name="T0" fmla="*/ 18 w 40"/>
                <a:gd name="T1" fmla="*/ 2 h 5"/>
                <a:gd name="T2" fmla="*/ 24 w 40"/>
                <a:gd name="T3" fmla="*/ 0 h 5"/>
                <a:gd name="T4" fmla="*/ 0 w 40"/>
                <a:gd name="T5" fmla="*/ 5 h 5"/>
                <a:gd name="T6" fmla="*/ 37 w 40"/>
                <a:gd name="T7" fmla="*/ 5 h 5"/>
                <a:gd name="T8" fmla="*/ 40 w 40"/>
                <a:gd name="T9" fmla="*/ 1 h 5"/>
                <a:gd name="T10" fmla="*/ 18 w 40"/>
                <a:gd name="T11" fmla="*/ 2 h 5"/>
              </a:gdLst>
              <a:ahLst/>
              <a:cxnLst>
                <a:cxn ang="0">
                  <a:pos x="T0" y="T1"/>
                </a:cxn>
                <a:cxn ang="0">
                  <a:pos x="T2" y="T3"/>
                </a:cxn>
                <a:cxn ang="0">
                  <a:pos x="T4" y="T5"/>
                </a:cxn>
                <a:cxn ang="0">
                  <a:pos x="T6" y="T7"/>
                </a:cxn>
                <a:cxn ang="0">
                  <a:pos x="T8" y="T9"/>
                </a:cxn>
                <a:cxn ang="0">
                  <a:pos x="T10" y="T11"/>
                </a:cxn>
              </a:cxnLst>
              <a:rect l="0" t="0" r="r" b="b"/>
              <a:pathLst>
                <a:path w="40" h="5">
                  <a:moveTo>
                    <a:pt x="18" y="2"/>
                  </a:moveTo>
                  <a:cubicBezTo>
                    <a:pt x="24" y="0"/>
                    <a:pt x="24" y="0"/>
                    <a:pt x="24" y="0"/>
                  </a:cubicBezTo>
                  <a:cubicBezTo>
                    <a:pt x="0" y="5"/>
                    <a:pt x="0" y="5"/>
                    <a:pt x="0" y="5"/>
                  </a:cubicBezTo>
                  <a:cubicBezTo>
                    <a:pt x="37" y="5"/>
                    <a:pt x="37" y="5"/>
                    <a:pt x="37" y="5"/>
                  </a:cubicBezTo>
                  <a:cubicBezTo>
                    <a:pt x="40" y="1"/>
                    <a:pt x="40" y="1"/>
                    <a:pt x="40" y="1"/>
                  </a:cubicBezTo>
                  <a:cubicBezTo>
                    <a:pt x="36" y="2"/>
                    <a:pt x="23" y="4"/>
                    <a:pt x="18"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06" name="Freeform 64"/>
            <p:cNvSpPr/>
            <p:nvPr/>
          </p:nvSpPr>
          <p:spPr bwMode="auto">
            <a:xfrm>
              <a:off x="2913063" y="2222500"/>
              <a:ext cx="39688" cy="17462"/>
            </a:xfrm>
            <a:custGeom>
              <a:avLst/>
              <a:gdLst>
                <a:gd name="T0" fmla="*/ 29 w 29"/>
                <a:gd name="T1" fmla="*/ 3 h 12"/>
                <a:gd name="T2" fmla="*/ 2 w 29"/>
                <a:gd name="T3" fmla="*/ 3 h 12"/>
                <a:gd name="T4" fmla="*/ 0 w 29"/>
                <a:gd name="T5" fmla="*/ 12 h 12"/>
                <a:gd name="T6" fmla="*/ 8 w 29"/>
                <a:gd name="T7" fmla="*/ 3 h 12"/>
                <a:gd name="T8" fmla="*/ 29 w 29"/>
                <a:gd name="T9" fmla="*/ 3 h 12"/>
              </a:gdLst>
              <a:ahLst/>
              <a:cxnLst>
                <a:cxn ang="0">
                  <a:pos x="T0" y="T1"/>
                </a:cxn>
                <a:cxn ang="0">
                  <a:pos x="T2" y="T3"/>
                </a:cxn>
                <a:cxn ang="0">
                  <a:pos x="T4" y="T5"/>
                </a:cxn>
                <a:cxn ang="0">
                  <a:pos x="T6" y="T7"/>
                </a:cxn>
                <a:cxn ang="0">
                  <a:pos x="T8" y="T9"/>
                </a:cxn>
              </a:cxnLst>
              <a:rect l="0" t="0" r="r" b="b"/>
              <a:pathLst>
                <a:path w="29" h="12">
                  <a:moveTo>
                    <a:pt x="29" y="3"/>
                  </a:moveTo>
                  <a:cubicBezTo>
                    <a:pt x="29" y="0"/>
                    <a:pt x="7" y="2"/>
                    <a:pt x="2" y="3"/>
                  </a:cubicBezTo>
                  <a:cubicBezTo>
                    <a:pt x="0" y="12"/>
                    <a:pt x="0" y="12"/>
                    <a:pt x="0" y="12"/>
                  </a:cubicBezTo>
                  <a:cubicBezTo>
                    <a:pt x="19" y="10"/>
                    <a:pt x="18" y="5"/>
                    <a:pt x="8" y="3"/>
                  </a:cubicBezTo>
                  <a:cubicBezTo>
                    <a:pt x="26" y="1"/>
                    <a:pt x="17" y="8"/>
                    <a:pt x="29"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07" name="Freeform 65"/>
            <p:cNvSpPr/>
            <p:nvPr/>
          </p:nvSpPr>
          <p:spPr bwMode="auto">
            <a:xfrm>
              <a:off x="2701926" y="2232025"/>
              <a:ext cx="19050" cy="3175"/>
            </a:xfrm>
            <a:custGeom>
              <a:avLst/>
              <a:gdLst>
                <a:gd name="T0" fmla="*/ 7 w 12"/>
                <a:gd name="T1" fmla="*/ 2 h 2"/>
                <a:gd name="T2" fmla="*/ 12 w 12"/>
                <a:gd name="T3" fmla="*/ 0 h 2"/>
                <a:gd name="T4" fmla="*/ 0 w 12"/>
                <a:gd name="T5" fmla="*/ 0 h 2"/>
                <a:gd name="T6" fmla="*/ 7 w 12"/>
                <a:gd name="T7" fmla="*/ 2 h 2"/>
              </a:gdLst>
              <a:ahLst/>
              <a:cxnLst>
                <a:cxn ang="0">
                  <a:pos x="T0" y="T1"/>
                </a:cxn>
                <a:cxn ang="0">
                  <a:pos x="T2" y="T3"/>
                </a:cxn>
                <a:cxn ang="0">
                  <a:pos x="T4" y="T5"/>
                </a:cxn>
                <a:cxn ang="0">
                  <a:pos x="T6" y="T7"/>
                </a:cxn>
              </a:cxnLst>
              <a:rect l="0" t="0" r="r" b="b"/>
              <a:pathLst>
                <a:path w="12" h="2">
                  <a:moveTo>
                    <a:pt x="7" y="2"/>
                  </a:moveTo>
                  <a:lnTo>
                    <a:pt x="12" y="0"/>
                  </a:lnTo>
                  <a:lnTo>
                    <a:pt x="0" y="0"/>
                  </a:lnTo>
                  <a:lnTo>
                    <a:pt x="7"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08" name="Freeform 66"/>
            <p:cNvSpPr/>
            <p:nvPr/>
          </p:nvSpPr>
          <p:spPr bwMode="auto">
            <a:xfrm>
              <a:off x="2720976" y="2228850"/>
              <a:ext cx="19050" cy="4762"/>
            </a:xfrm>
            <a:custGeom>
              <a:avLst/>
              <a:gdLst>
                <a:gd name="T0" fmla="*/ 9 w 13"/>
                <a:gd name="T1" fmla="*/ 0 h 4"/>
                <a:gd name="T2" fmla="*/ 0 w 13"/>
                <a:gd name="T3" fmla="*/ 3 h 4"/>
                <a:gd name="T4" fmla="*/ 13 w 13"/>
                <a:gd name="T5" fmla="*/ 4 h 4"/>
                <a:gd name="T6" fmla="*/ 9 w 13"/>
                <a:gd name="T7" fmla="*/ 0 h 4"/>
              </a:gdLst>
              <a:ahLst/>
              <a:cxnLst>
                <a:cxn ang="0">
                  <a:pos x="T0" y="T1"/>
                </a:cxn>
                <a:cxn ang="0">
                  <a:pos x="T2" y="T3"/>
                </a:cxn>
                <a:cxn ang="0">
                  <a:pos x="T4" y="T5"/>
                </a:cxn>
                <a:cxn ang="0">
                  <a:pos x="T6" y="T7"/>
                </a:cxn>
              </a:cxnLst>
              <a:rect l="0" t="0" r="r" b="b"/>
              <a:pathLst>
                <a:path w="13" h="4">
                  <a:moveTo>
                    <a:pt x="9" y="0"/>
                  </a:moveTo>
                  <a:cubicBezTo>
                    <a:pt x="0" y="3"/>
                    <a:pt x="0" y="3"/>
                    <a:pt x="0" y="3"/>
                  </a:cubicBezTo>
                  <a:cubicBezTo>
                    <a:pt x="13" y="4"/>
                    <a:pt x="13" y="4"/>
                    <a:pt x="13" y="4"/>
                  </a:cubicBezTo>
                  <a:cubicBezTo>
                    <a:pt x="12" y="3"/>
                    <a:pt x="11" y="1"/>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09" name="Freeform 67"/>
            <p:cNvSpPr/>
            <p:nvPr/>
          </p:nvSpPr>
          <p:spPr bwMode="auto">
            <a:xfrm>
              <a:off x="2787651" y="2235200"/>
              <a:ext cx="26988" cy="1587"/>
            </a:xfrm>
            <a:custGeom>
              <a:avLst/>
              <a:gdLst>
                <a:gd name="T0" fmla="*/ 19 w 19"/>
                <a:gd name="T1" fmla="*/ 1 h 1"/>
                <a:gd name="T2" fmla="*/ 0 w 19"/>
                <a:gd name="T3" fmla="*/ 0 h 1"/>
                <a:gd name="T4" fmla="*/ 19 w 19"/>
                <a:gd name="T5" fmla="*/ 1 h 1"/>
              </a:gdLst>
              <a:ahLst/>
              <a:cxnLst>
                <a:cxn ang="0">
                  <a:pos x="T0" y="T1"/>
                </a:cxn>
                <a:cxn ang="0">
                  <a:pos x="T2" y="T3"/>
                </a:cxn>
                <a:cxn ang="0">
                  <a:pos x="T4" y="T5"/>
                </a:cxn>
              </a:cxnLst>
              <a:rect l="0" t="0" r="r" b="b"/>
              <a:pathLst>
                <a:path w="19" h="1">
                  <a:moveTo>
                    <a:pt x="19" y="1"/>
                  </a:moveTo>
                  <a:cubicBezTo>
                    <a:pt x="0" y="0"/>
                    <a:pt x="0" y="0"/>
                    <a:pt x="0" y="0"/>
                  </a:cubicBezTo>
                  <a:cubicBezTo>
                    <a:pt x="6" y="1"/>
                    <a:pt x="12" y="1"/>
                    <a:pt x="1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10" name="Freeform 68"/>
            <p:cNvSpPr/>
            <p:nvPr/>
          </p:nvSpPr>
          <p:spPr bwMode="auto">
            <a:xfrm>
              <a:off x="2767013" y="2233613"/>
              <a:ext cx="20638" cy="1587"/>
            </a:xfrm>
            <a:custGeom>
              <a:avLst/>
              <a:gdLst>
                <a:gd name="T0" fmla="*/ 1 w 15"/>
                <a:gd name="T1" fmla="*/ 1 h 1"/>
                <a:gd name="T2" fmla="*/ 15 w 15"/>
                <a:gd name="T3" fmla="*/ 1 h 1"/>
                <a:gd name="T4" fmla="*/ 0 w 15"/>
                <a:gd name="T5" fmla="*/ 0 h 1"/>
                <a:gd name="T6" fmla="*/ 1 w 15"/>
                <a:gd name="T7" fmla="*/ 1 h 1"/>
              </a:gdLst>
              <a:ahLst/>
              <a:cxnLst>
                <a:cxn ang="0">
                  <a:pos x="T0" y="T1"/>
                </a:cxn>
                <a:cxn ang="0">
                  <a:pos x="T2" y="T3"/>
                </a:cxn>
                <a:cxn ang="0">
                  <a:pos x="T4" y="T5"/>
                </a:cxn>
                <a:cxn ang="0">
                  <a:pos x="T6" y="T7"/>
                </a:cxn>
              </a:cxnLst>
              <a:rect l="0" t="0" r="r" b="b"/>
              <a:pathLst>
                <a:path w="15" h="1">
                  <a:moveTo>
                    <a:pt x="1" y="1"/>
                  </a:moveTo>
                  <a:cubicBezTo>
                    <a:pt x="15" y="1"/>
                    <a:pt x="15" y="1"/>
                    <a:pt x="15" y="1"/>
                  </a:cubicBezTo>
                  <a:cubicBezTo>
                    <a:pt x="10" y="1"/>
                    <a:pt x="5" y="1"/>
                    <a:pt x="0" y="0"/>
                  </a:cubicBezTo>
                  <a:lnTo>
                    <a:pt x="1"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11" name="Freeform 69"/>
            <p:cNvSpPr/>
            <p:nvPr/>
          </p:nvSpPr>
          <p:spPr bwMode="auto">
            <a:xfrm>
              <a:off x="2740026" y="2233613"/>
              <a:ext cx="31750" cy="11112"/>
            </a:xfrm>
            <a:custGeom>
              <a:avLst/>
              <a:gdLst>
                <a:gd name="T0" fmla="*/ 23 w 23"/>
                <a:gd name="T1" fmla="*/ 6 h 7"/>
                <a:gd name="T2" fmla="*/ 20 w 23"/>
                <a:gd name="T3" fmla="*/ 1 h 7"/>
                <a:gd name="T4" fmla="*/ 0 w 23"/>
                <a:gd name="T5" fmla="*/ 0 h 7"/>
                <a:gd name="T6" fmla="*/ 23 w 23"/>
                <a:gd name="T7" fmla="*/ 6 h 7"/>
              </a:gdLst>
              <a:ahLst/>
              <a:cxnLst>
                <a:cxn ang="0">
                  <a:pos x="T0" y="T1"/>
                </a:cxn>
                <a:cxn ang="0">
                  <a:pos x="T2" y="T3"/>
                </a:cxn>
                <a:cxn ang="0">
                  <a:pos x="T4" y="T5"/>
                </a:cxn>
                <a:cxn ang="0">
                  <a:pos x="T6" y="T7"/>
                </a:cxn>
              </a:cxnLst>
              <a:rect l="0" t="0" r="r" b="b"/>
              <a:pathLst>
                <a:path w="23" h="7">
                  <a:moveTo>
                    <a:pt x="23" y="6"/>
                  </a:moveTo>
                  <a:cubicBezTo>
                    <a:pt x="20" y="1"/>
                    <a:pt x="20" y="1"/>
                    <a:pt x="20" y="1"/>
                  </a:cubicBezTo>
                  <a:cubicBezTo>
                    <a:pt x="0" y="0"/>
                    <a:pt x="0" y="0"/>
                    <a:pt x="0" y="0"/>
                  </a:cubicBezTo>
                  <a:cubicBezTo>
                    <a:pt x="2" y="3"/>
                    <a:pt x="4" y="7"/>
                    <a:pt x="2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12" name="Freeform 70"/>
            <p:cNvSpPr/>
            <p:nvPr/>
          </p:nvSpPr>
          <p:spPr bwMode="auto">
            <a:xfrm>
              <a:off x="2863851" y="2238375"/>
              <a:ext cx="22225" cy="3175"/>
            </a:xfrm>
            <a:custGeom>
              <a:avLst/>
              <a:gdLst>
                <a:gd name="T0" fmla="*/ 1 w 15"/>
                <a:gd name="T1" fmla="*/ 0 h 2"/>
                <a:gd name="T2" fmla="*/ 15 w 15"/>
                <a:gd name="T3" fmla="*/ 0 h 2"/>
                <a:gd name="T4" fmla="*/ 1 w 15"/>
                <a:gd name="T5" fmla="*/ 0 h 2"/>
              </a:gdLst>
              <a:ahLst/>
              <a:cxnLst>
                <a:cxn ang="0">
                  <a:pos x="T0" y="T1"/>
                </a:cxn>
                <a:cxn ang="0">
                  <a:pos x="T2" y="T3"/>
                </a:cxn>
                <a:cxn ang="0">
                  <a:pos x="T4" y="T5"/>
                </a:cxn>
              </a:cxnLst>
              <a:rect l="0" t="0" r="r" b="b"/>
              <a:pathLst>
                <a:path w="15" h="2">
                  <a:moveTo>
                    <a:pt x="1" y="0"/>
                  </a:moveTo>
                  <a:cubicBezTo>
                    <a:pt x="0" y="2"/>
                    <a:pt x="10" y="1"/>
                    <a:pt x="15" y="0"/>
                  </a:cubicBezTo>
                  <a:cubicBezTo>
                    <a:pt x="11" y="0"/>
                    <a:pt x="6"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13" name="Freeform 71"/>
            <p:cNvSpPr/>
            <p:nvPr/>
          </p:nvSpPr>
          <p:spPr bwMode="auto">
            <a:xfrm>
              <a:off x="3398838" y="2227263"/>
              <a:ext cx="11113" cy="3175"/>
            </a:xfrm>
            <a:custGeom>
              <a:avLst/>
              <a:gdLst>
                <a:gd name="T0" fmla="*/ 8 w 8"/>
                <a:gd name="T1" fmla="*/ 2 h 2"/>
                <a:gd name="T2" fmla="*/ 0 w 8"/>
                <a:gd name="T3" fmla="*/ 0 h 2"/>
                <a:gd name="T4" fmla="*/ 8 w 8"/>
                <a:gd name="T5" fmla="*/ 2 h 2"/>
              </a:gdLst>
              <a:ahLst/>
              <a:cxnLst>
                <a:cxn ang="0">
                  <a:pos x="T0" y="T1"/>
                </a:cxn>
                <a:cxn ang="0">
                  <a:pos x="T2" y="T3"/>
                </a:cxn>
                <a:cxn ang="0">
                  <a:pos x="T4" y="T5"/>
                </a:cxn>
              </a:cxnLst>
              <a:rect l="0" t="0" r="r" b="b"/>
              <a:pathLst>
                <a:path w="8" h="2">
                  <a:moveTo>
                    <a:pt x="8" y="2"/>
                  </a:moveTo>
                  <a:cubicBezTo>
                    <a:pt x="5" y="1"/>
                    <a:pt x="4" y="0"/>
                    <a:pt x="0" y="0"/>
                  </a:cubicBezTo>
                  <a:lnTo>
                    <a:pt x="8"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grpSp>
      <p:sp>
        <p:nvSpPr>
          <p:cNvPr id="43" name="文本框 154"/>
          <p:cNvSpPr txBox="1"/>
          <p:nvPr/>
        </p:nvSpPr>
        <p:spPr>
          <a:xfrm>
            <a:off x="704182" y="115680"/>
            <a:ext cx="10628208" cy="76835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0" lang="zh-CN" altLang="en-US" sz="4400" b="0" i="0" u="none" strike="noStrike" kern="1200" cap="none" spc="0" normalizeH="0" baseline="0" noProof="0" dirty="0">
                <a:ln>
                  <a:noFill/>
                </a:ln>
                <a:solidFill>
                  <a:schemeClr val="bg1"/>
                </a:solidFill>
                <a:effectLst/>
                <a:uLnTx/>
                <a:uFillTx/>
                <a:latin typeface="华文行楷" panose="02010800040101010101" pitchFamily="2" charset="-122"/>
                <a:ea typeface="华文行楷" panose="02010800040101010101" pitchFamily="2" charset="-122"/>
                <a:cs typeface="华文行楷" panose="02010800040101010101" pitchFamily="2" charset="-122"/>
              </a:rPr>
              <a:t>一</a:t>
            </a:r>
            <a:r>
              <a:rPr kumimoji="0" lang="en-US" altLang="zh-CN" sz="4400" b="0" i="0" u="none" strike="noStrike" kern="1200" cap="none" spc="0" normalizeH="0" baseline="0" noProof="0" dirty="0">
                <a:ln>
                  <a:noFill/>
                </a:ln>
                <a:solidFill>
                  <a:schemeClr val="bg1"/>
                </a:solidFill>
                <a:effectLst/>
                <a:uLnTx/>
                <a:uFillTx/>
                <a:latin typeface="华文行楷" panose="02010800040101010101" pitchFamily="2" charset="-122"/>
                <a:ea typeface="华文行楷" panose="02010800040101010101" pitchFamily="2" charset="-122"/>
                <a:cs typeface="华文行楷" panose="02010800040101010101" pitchFamily="2" charset="-122"/>
              </a:rPr>
              <a:t>.</a:t>
            </a:r>
            <a:r>
              <a:rPr kumimoji="0" lang="zh-CN" altLang="en-US" sz="4400" b="0" i="0" u="none" strike="noStrike" kern="1200" cap="none" spc="0" normalizeH="0" baseline="0" noProof="0" dirty="0">
                <a:ln>
                  <a:noFill/>
                </a:ln>
                <a:solidFill>
                  <a:schemeClr val="bg1"/>
                </a:solidFill>
                <a:effectLst/>
                <a:uLnTx/>
                <a:uFillTx/>
                <a:latin typeface="华文行楷" panose="02010800040101010101" pitchFamily="2" charset="-122"/>
                <a:ea typeface="华文行楷" panose="02010800040101010101" pitchFamily="2" charset="-122"/>
                <a:cs typeface="华文行楷" panose="02010800040101010101" pitchFamily="2" charset="-122"/>
              </a:rPr>
              <a:t>起源与实践</a:t>
            </a:r>
            <a:r>
              <a:rPr kumimoji="0" lang="en-US" altLang="zh-CN" sz="4400" b="0" i="0" u="none" strike="noStrike" kern="1200" cap="none" spc="0" normalizeH="0" baseline="0" noProof="0" dirty="0">
                <a:ln>
                  <a:noFill/>
                </a:ln>
                <a:solidFill>
                  <a:schemeClr val="bg1"/>
                </a:solidFill>
                <a:effectLst/>
                <a:uLnTx/>
                <a:uFillTx/>
                <a:latin typeface="华文行楷" panose="02010800040101010101" pitchFamily="2" charset="-122"/>
                <a:ea typeface="华文行楷" panose="02010800040101010101" pitchFamily="2" charset="-122"/>
                <a:cs typeface="华文行楷" panose="02010800040101010101" pitchFamily="2" charset="-122"/>
              </a:rPr>
              <a:t>·</a:t>
            </a:r>
            <a:r>
              <a:rPr lang="zh-CN" altLang="en-US" sz="4400" noProof="0" dirty="0">
                <a:ln>
                  <a:noFill/>
                </a:ln>
                <a:solidFill>
                  <a:schemeClr val="bg1"/>
                </a:solidFill>
                <a:effectLst/>
                <a:uLnTx/>
                <a:uFillTx/>
                <a:latin typeface="华文行楷" panose="02010800040101010101" pitchFamily="2" charset="-122"/>
                <a:ea typeface="华文行楷" panose="02010800040101010101" pitchFamily="2" charset="-122"/>
                <a:cs typeface="华文行楷" panose="02010800040101010101" pitchFamily="2" charset="-122"/>
              </a:rPr>
              <a:t>探索</a:t>
            </a:r>
            <a:endParaRPr kumimoji="0" lang="zh-CN" altLang="en-US" sz="4400" b="0" i="0" u="none" strike="noStrike" kern="1200" cap="none" spc="0" normalizeH="0" baseline="0" noProof="0" dirty="0">
              <a:ln>
                <a:noFill/>
              </a:ln>
              <a:solidFill>
                <a:schemeClr val="bg1"/>
              </a:solidFill>
              <a:effectLst/>
              <a:uLnTx/>
              <a:uFillTx/>
              <a:latin typeface="华文行楷" panose="02010800040101010101" pitchFamily="2" charset="-122"/>
              <a:ea typeface="华文行楷" panose="02010800040101010101" pitchFamily="2" charset="-122"/>
              <a:cs typeface="华文行楷" panose="02010800040101010101" pitchFamily="2" charset="-122"/>
            </a:endParaRPr>
          </a:p>
        </p:txBody>
      </p:sp>
      <p:sp>
        <p:nvSpPr>
          <p:cNvPr id="121" name="右大括号 120"/>
          <p:cNvSpPr/>
          <p:nvPr/>
        </p:nvSpPr>
        <p:spPr>
          <a:xfrm rot="16200000">
            <a:off x="2039851" y="2170396"/>
            <a:ext cx="800761" cy="2010693"/>
          </a:xfrm>
          <a:prstGeom prst="rightBrace">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sp>
        <p:nvSpPr>
          <p:cNvPr id="122" name="文本框 121"/>
          <p:cNvSpPr txBox="1"/>
          <p:nvPr/>
        </p:nvSpPr>
        <p:spPr>
          <a:xfrm>
            <a:off x="1118300" y="1942115"/>
            <a:ext cx="3035331" cy="707886"/>
          </a:xfrm>
          <a:prstGeom prst="rect">
            <a:avLst/>
          </a:prstGeom>
          <a:noFill/>
        </p:spPr>
        <p:txBody>
          <a:bodyPr wrap="square">
            <a:spAutoFit/>
          </a:bodyPr>
          <a:lstStyle/>
          <a:p>
            <a:r>
              <a:rPr lang="zh-CN" altLang="en-US" sz="2000" b="1" dirty="0">
                <a:latin typeface="方正苏新诗柳楷简体" panose="02000000000000000000" pitchFamily="2" charset="-122"/>
                <a:ea typeface="方正苏新诗柳楷简体" panose="02000000000000000000" pitchFamily="2" charset="-122"/>
              </a:rPr>
              <a:t>民族自决</a:t>
            </a:r>
            <a:r>
              <a:rPr lang="en-US" altLang="zh-CN" sz="2000" b="1" dirty="0">
                <a:latin typeface="方正苏新诗柳楷简体" panose="02000000000000000000" pitchFamily="2" charset="-122"/>
                <a:ea typeface="方正苏新诗柳楷简体" panose="02000000000000000000" pitchFamily="2" charset="-122"/>
              </a:rPr>
              <a:t>-</a:t>
            </a:r>
            <a:r>
              <a:rPr lang="zh-CN" altLang="en-US" sz="2000" b="1" dirty="0">
                <a:latin typeface="方正苏新诗柳楷简体" panose="02000000000000000000" pitchFamily="2" charset="-122"/>
                <a:ea typeface="方正苏新诗柳楷简体" panose="02000000000000000000" pitchFamily="2" charset="-122"/>
              </a:rPr>
              <a:t>独立建国和民族自决</a:t>
            </a:r>
            <a:r>
              <a:rPr lang="en-US" altLang="zh-CN" sz="2000" b="1" dirty="0">
                <a:latin typeface="方正苏新诗柳楷简体" panose="02000000000000000000" pitchFamily="2" charset="-122"/>
                <a:ea typeface="方正苏新诗柳楷简体" panose="02000000000000000000" pitchFamily="2" charset="-122"/>
              </a:rPr>
              <a:t>-</a:t>
            </a:r>
            <a:r>
              <a:rPr lang="zh-CN" altLang="en-US" sz="2000" b="1" dirty="0">
                <a:latin typeface="方正苏新诗柳楷简体" panose="02000000000000000000" pitchFamily="2" charset="-122"/>
                <a:ea typeface="方正苏新诗柳楷简体" panose="02000000000000000000" pitchFamily="2" charset="-122"/>
              </a:rPr>
              <a:t>自治邦</a:t>
            </a:r>
            <a:r>
              <a:rPr lang="en-US" altLang="zh-CN" sz="2000" b="1" dirty="0">
                <a:latin typeface="方正苏新诗柳楷简体" panose="02000000000000000000" pitchFamily="2" charset="-122"/>
                <a:ea typeface="方正苏新诗柳楷简体" panose="02000000000000000000" pitchFamily="2" charset="-122"/>
              </a:rPr>
              <a:t>-</a:t>
            </a:r>
            <a:r>
              <a:rPr lang="zh-CN" altLang="en-US" sz="2000" b="1" dirty="0">
                <a:latin typeface="方正苏新诗柳楷简体" panose="02000000000000000000" pitchFamily="2" charset="-122"/>
                <a:ea typeface="方正苏新诗柳楷简体" panose="02000000000000000000" pitchFamily="2" charset="-122"/>
              </a:rPr>
              <a:t>联邦制</a:t>
            </a:r>
          </a:p>
        </p:txBody>
      </p:sp>
      <p:sp>
        <p:nvSpPr>
          <p:cNvPr id="123" name="文本框 122"/>
          <p:cNvSpPr txBox="1"/>
          <p:nvPr/>
        </p:nvSpPr>
        <p:spPr>
          <a:xfrm>
            <a:off x="4808624" y="1684978"/>
            <a:ext cx="4054332" cy="1015663"/>
          </a:xfrm>
          <a:prstGeom prst="rect">
            <a:avLst/>
          </a:prstGeom>
          <a:noFill/>
        </p:spPr>
        <p:txBody>
          <a:bodyPr wrap="square">
            <a:spAutoFit/>
          </a:bodyPr>
          <a:lstStyle/>
          <a:p>
            <a:r>
              <a:rPr lang="zh-CN" altLang="en-US" sz="2000" b="1" dirty="0">
                <a:latin typeface="方正苏新诗柳楷简体" panose="02000000000000000000" pitchFamily="2" charset="-122"/>
                <a:ea typeface="方正苏新诗柳楷简体" panose="02000000000000000000" pitchFamily="2" charset="-122"/>
              </a:rPr>
              <a:t>明确提出了民族区域自治</a:t>
            </a:r>
            <a:r>
              <a:rPr lang="en-US" altLang="zh-CN" sz="2000" b="1" dirty="0">
                <a:latin typeface="方正苏新诗柳楷简体" panose="02000000000000000000" pitchFamily="2" charset="-122"/>
                <a:ea typeface="方正苏新诗柳楷简体" panose="02000000000000000000" pitchFamily="2" charset="-122"/>
              </a:rPr>
              <a:t>-</a:t>
            </a:r>
            <a:r>
              <a:rPr lang="zh-CN" altLang="en-US" sz="2000" b="1" dirty="0">
                <a:latin typeface="方正苏新诗柳楷简体" panose="02000000000000000000" pitchFamily="2" charset="-122"/>
                <a:ea typeface="方正苏新诗柳楷简体" panose="02000000000000000000" pitchFamily="2" charset="-122"/>
              </a:rPr>
              <a:t>单一制国家方案，完全放弃民族自决</a:t>
            </a:r>
            <a:r>
              <a:rPr lang="en-US" altLang="zh-CN" sz="2000" b="1" dirty="0">
                <a:latin typeface="方正苏新诗柳楷简体" panose="02000000000000000000" pitchFamily="2" charset="-122"/>
                <a:ea typeface="方正苏新诗柳楷简体" panose="02000000000000000000" pitchFamily="2" charset="-122"/>
              </a:rPr>
              <a:t>-</a:t>
            </a:r>
            <a:r>
              <a:rPr lang="zh-CN" altLang="en-US" sz="2000" b="1" dirty="0">
                <a:latin typeface="方正苏新诗柳楷简体" panose="02000000000000000000" pitchFamily="2" charset="-122"/>
                <a:ea typeface="方正苏新诗柳楷简体" panose="02000000000000000000" pitchFamily="2" charset="-122"/>
              </a:rPr>
              <a:t>自治邦</a:t>
            </a:r>
            <a:r>
              <a:rPr lang="en-US" altLang="zh-CN" sz="2000" b="1" dirty="0">
                <a:latin typeface="方正苏新诗柳楷简体" panose="02000000000000000000" pitchFamily="2" charset="-122"/>
                <a:ea typeface="方正苏新诗柳楷简体" panose="02000000000000000000" pitchFamily="2" charset="-122"/>
              </a:rPr>
              <a:t>-</a:t>
            </a:r>
            <a:r>
              <a:rPr lang="zh-CN" altLang="en-US" sz="2000" b="1" dirty="0">
                <a:latin typeface="方正苏新诗柳楷简体" panose="02000000000000000000" pitchFamily="2" charset="-122"/>
                <a:ea typeface="方正苏新诗柳楷简体" panose="02000000000000000000" pitchFamily="2" charset="-122"/>
              </a:rPr>
              <a:t>联邦制国家方案</a:t>
            </a:r>
          </a:p>
        </p:txBody>
      </p:sp>
      <p:sp>
        <p:nvSpPr>
          <p:cNvPr id="6" name="右大括号 5"/>
          <p:cNvSpPr/>
          <p:nvPr/>
        </p:nvSpPr>
        <p:spPr>
          <a:xfrm rot="16200000">
            <a:off x="6431974" y="1606137"/>
            <a:ext cx="732099" cy="3070546"/>
          </a:xfrm>
          <a:prstGeom prst="rightBrace">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sp>
        <p:nvSpPr>
          <p:cNvPr id="7" name="文本框 6"/>
          <p:cNvSpPr txBox="1"/>
          <p:nvPr/>
        </p:nvSpPr>
        <p:spPr>
          <a:xfrm>
            <a:off x="1570058" y="3176020"/>
            <a:ext cx="1800054" cy="400110"/>
          </a:xfrm>
          <a:prstGeom prst="rect">
            <a:avLst/>
          </a:prstGeom>
          <a:noFill/>
        </p:spPr>
        <p:txBody>
          <a:bodyPr wrap="square">
            <a:spAutoFit/>
          </a:bodyPr>
          <a:lstStyle/>
          <a:p>
            <a:r>
              <a:rPr lang="zh-CN" altLang="en-US" sz="2000" b="1" dirty="0">
                <a:solidFill>
                  <a:srgbClr val="FF0000"/>
                </a:solidFill>
                <a:latin typeface="方正苏新诗柳楷简体" panose="02000000000000000000" pitchFamily="2" charset="-122"/>
                <a:ea typeface="方正苏新诗柳楷简体" panose="02000000000000000000" pitchFamily="2" charset="-122"/>
              </a:rPr>
              <a:t>国内战争时期</a:t>
            </a:r>
          </a:p>
        </p:txBody>
      </p:sp>
      <p:sp>
        <p:nvSpPr>
          <p:cNvPr id="9" name="文本框 8"/>
          <p:cNvSpPr txBox="1"/>
          <p:nvPr/>
        </p:nvSpPr>
        <p:spPr>
          <a:xfrm>
            <a:off x="5720015" y="3218279"/>
            <a:ext cx="2310362" cy="400110"/>
          </a:xfrm>
          <a:prstGeom prst="rect">
            <a:avLst/>
          </a:prstGeom>
          <a:noFill/>
        </p:spPr>
        <p:txBody>
          <a:bodyPr wrap="square">
            <a:spAutoFit/>
          </a:bodyPr>
          <a:lstStyle/>
          <a:p>
            <a:r>
              <a:rPr lang="zh-CN" altLang="en-US" sz="2000" b="1" dirty="0">
                <a:solidFill>
                  <a:srgbClr val="FF0000"/>
                </a:solidFill>
                <a:latin typeface="方正苏新诗柳楷简体" panose="02000000000000000000" pitchFamily="2" charset="-122"/>
                <a:ea typeface="方正苏新诗柳楷简体" panose="02000000000000000000" pitchFamily="2" charset="-122"/>
              </a:rPr>
              <a:t>抗日战争战争时期</a:t>
            </a:r>
          </a:p>
        </p:txBody>
      </p:sp>
      <p:sp>
        <p:nvSpPr>
          <p:cNvPr id="10" name="右大括号 9"/>
          <p:cNvSpPr/>
          <p:nvPr/>
        </p:nvSpPr>
        <p:spPr>
          <a:xfrm rot="16200000">
            <a:off x="9469120" y="1517650"/>
            <a:ext cx="1731645" cy="2332990"/>
          </a:xfrm>
          <a:prstGeom prst="rightBrace">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sp>
        <p:nvSpPr>
          <p:cNvPr id="11" name="文本框 10"/>
          <p:cNvSpPr txBox="1"/>
          <p:nvPr/>
        </p:nvSpPr>
        <p:spPr>
          <a:xfrm>
            <a:off x="9347436" y="960822"/>
            <a:ext cx="2033194" cy="707886"/>
          </a:xfrm>
          <a:prstGeom prst="rect">
            <a:avLst/>
          </a:prstGeom>
          <a:noFill/>
        </p:spPr>
        <p:txBody>
          <a:bodyPr wrap="square">
            <a:spAutoFit/>
          </a:bodyPr>
          <a:lstStyle/>
          <a:p>
            <a:r>
              <a:rPr lang="zh-CN" altLang="en-US" sz="2000" b="1" dirty="0">
                <a:latin typeface="方正苏新诗柳楷简体" panose="02000000000000000000" pitchFamily="2" charset="-122"/>
                <a:ea typeface="方正苏新诗柳楷简体" panose="02000000000000000000" pitchFamily="2" charset="-122"/>
              </a:rPr>
              <a:t>民族区域自治</a:t>
            </a:r>
            <a:r>
              <a:rPr lang="en-US" altLang="zh-CN" sz="2000" b="1" dirty="0">
                <a:latin typeface="方正苏新诗柳楷简体" panose="02000000000000000000" pitchFamily="2" charset="-122"/>
                <a:ea typeface="方正苏新诗柳楷简体" panose="02000000000000000000" pitchFamily="2" charset="-122"/>
              </a:rPr>
              <a:t>-</a:t>
            </a:r>
            <a:r>
              <a:rPr lang="zh-CN" altLang="en-US" sz="2000" b="1" dirty="0">
                <a:latin typeface="方正苏新诗柳楷简体" panose="02000000000000000000" pitchFamily="2" charset="-122"/>
                <a:ea typeface="方正苏新诗柳楷简体" panose="02000000000000000000" pitchFamily="2" charset="-122"/>
              </a:rPr>
              <a:t>单一制国家方案</a:t>
            </a:r>
          </a:p>
        </p:txBody>
      </p:sp>
      <p:sp>
        <p:nvSpPr>
          <p:cNvPr id="13" name="文本框 12"/>
          <p:cNvSpPr txBox="1"/>
          <p:nvPr/>
        </p:nvSpPr>
        <p:spPr>
          <a:xfrm>
            <a:off x="9189858" y="3167031"/>
            <a:ext cx="2269352" cy="400110"/>
          </a:xfrm>
          <a:prstGeom prst="rect">
            <a:avLst/>
          </a:prstGeom>
          <a:noFill/>
        </p:spPr>
        <p:txBody>
          <a:bodyPr wrap="square">
            <a:spAutoFit/>
          </a:bodyPr>
          <a:lstStyle/>
          <a:p>
            <a:r>
              <a:rPr lang="zh-CN" altLang="en-US" sz="2000" b="1" dirty="0">
                <a:solidFill>
                  <a:srgbClr val="FF0000"/>
                </a:solidFill>
                <a:latin typeface="方正苏新诗柳楷简体" panose="02000000000000000000" pitchFamily="2" charset="-122"/>
                <a:ea typeface="方正苏新诗柳楷简体" panose="02000000000000000000" pitchFamily="2" charset="-122"/>
              </a:rPr>
              <a:t>抗日战争战争时期</a:t>
            </a:r>
          </a:p>
        </p:txBody>
      </p:sp>
      <p:sp>
        <p:nvSpPr>
          <p:cNvPr id="2" name="文本框 27"/>
          <p:cNvSpPr txBox="1"/>
          <p:nvPr/>
        </p:nvSpPr>
        <p:spPr>
          <a:xfrm>
            <a:off x="471170" y="4728210"/>
            <a:ext cx="11176000" cy="1210945"/>
          </a:xfrm>
          <a:prstGeom prst="rect">
            <a:avLst/>
          </a:prstGeom>
          <a:solidFill>
            <a:srgbClr val="FF1919"/>
          </a:solidFill>
        </p:spPr>
        <p:txBody>
          <a:bodyPr wrap="square" rtlCol="0">
            <a:spAutoFit/>
          </a:bodyPr>
          <a:lstStyle>
            <a:defPPr>
              <a:defRPr lang="en-US"/>
            </a:defPPr>
            <a:lvl1pPr>
              <a:lnSpc>
                <a:spcPct val="130000"/>
              </a:lnSpc>
              <a:defRPr sz="2400" b="1">
                <a:solidFill>
                  <a:srgbClr val="FF0000"/>
                </a:solidFill>
                <a:latin typeface="汉仪菱心体简" panose="02010609000101010101" pitchFamily="49" charset="-122"/>
                <a:ea typeface="汉仪菱心体简" panose="02010609000101010101" pitchFamily="49" charset="-122"/>
              </a:defRPr>
            </a:lvl1pPr>
          </a:lstStyle>
          <a:p>
            <a:r>
              <a:rPr lang="zh-CN" altLang="en-US" sz="2800" dirty="0">
                <a:solidFill>
                  <a:schemeClr val="bg1"/>
                </a:solidFill>
                <a:latin typeface="江西拙楷" panose="02010600040101010101" pitchFamily="2" charset="-122"/>
                <a:ea typeface="江西拙楷" panose="02010600040101010101" pitchFamily="2" charset="-122"/>
              </a:rPr>
              <a:t>什么是民族区域自治？为何中国共产党最终选择民族区域自治作为我国解决民族问题的基本政治制度？</a:t>
            </a:r>
          </a:p>
        </p:txBody>
      </p:sp>
    </p:spTree>
  </p:cSld>
  <p:clrMapOvr>
    <a:masterClrMapping/>
  </p:clrMapOvr>
  <mc:AlternateContent xmlns:mc="http://schemas.openxmlformats.org/markup-compatibility/2006" xmlns:p14="http://schemas.microsoft.com/office/powerpoint/2010/main">
    <mc:Choice Requires="p14">
      <p:transition spd="slow" p14:dur="1250" advTm="3000">
        <p14:flip dir="r"/>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ppt_x"/>
                                          </p:val>
                                        </p:tav>
                                        <p:tav tm="100000">
                                          <p:val>
                                            <p:strVal val="#ppt_x"/>
                                          </p:val>
                                        </p:tav>
                                      </p:tavLst>
                                    </p:anim>
                                    <p:anim calcmode="lin" valueType="num">
                                      <p:cBhvr additive="base">
                                        <p:cTn id="8"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bldLvl="0" animBg="1"/>
      <p:bldP spid="52" grpId="1" animBg="1"/>
      <p:bldP spid="2"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9415" y="1109980"/>
            <a:ext cx="11341735" cy="2245360"/>
          </a:xfrm>
          <a:prstGeom prst="rect">
            <a:avLst/>
          </a:prstGeom>
        </p:spPr>
        <p:txBody>
          <a:bodyPr wrap="square">
            <a:spAutoFit/>
          </a:bodyPr>
          <a:lstStyle>
            <a:defPPr>
              <a:defRPr lang="zh-CN"/>
            </a:defPPr>
            <a:lvl1pPr marL="0" algn="l" defTabSz="1069975" rtl="0" eaLnBrk="1" latinLnBrk="0" hangingPunct="1">
              <a:defRPr sz="2100" kern="1200">
                <a:solidFill>
                  <a:schemeClr val="tx1"/>
                </a:solidFill>
                <a:latin typeface="+mn-lt"/>
                <a:ea typeface="+mn-ea"/>
                <a:cs typeface="+mn-cs"/>
              </a:defRPr>
            </a:lvl1pPr>
            <a:lvl2pPr marL="534670" algn="l" defTabSz="1069975" rtl="0" eaLnBrk="1" latinLnBrk="0" hangingPunct="1">
              <a:defRPr sz="2100" kern="1200">
                <a:solidFill>
                  <a:schemeClr val="tx1"/>
                </a:solidFill>
                <a:latin typeface="+mn-lt"/>
                <a:ea typeface="+mn-ea"/>
                <a:cs typeface="+mn-cs"/>
              </a:defRPr>
            </a:lvl2pPr>
            <a:lvl3pPr marL="1069975" algn="l" defTabSz="1069975" rtl="0" eaLnBrk="1" latinLnBrk="0" hangingPunct="1">
              <a:defRPr sz="2100" kern="1200">
                <a:solidFill>
                  <a:schemeClr val="tx1"/>
                </a:solidFill>
                <a:latin typeface="+mn-lt"/>
                <a:ea typeface="+mn-ea"/>
                <a:cs typeface="+mn-cs"/>
              </a:defRPr>
            </a:lvl3pPr>
            <a:lvl4pPr marL="1604645" algn="l" defTabSz="1069975" rtl="0" eaLnBrk="1" latinLnBrk="0" hangingPunct="1">
              <a:defRPr sz="2100" kern="1200">
                <a:solidFill>
                  <a:schemeClr val="tx1"/>
                </a:solidFill>
                <a:latin typeface="+mn-lt"/>
                <a:ea typeface="+mn-ea"/>
                <a:cs typeface="+mn-cs"/>
              </a:defRPr>
            </a:lvl4pPr>
            <a:lvl5pPr marL="2139950" algn="l" defTabSz="1069975" rtl="0" eaLnBrk="1" latinLnBrk="0" hangingPunct="1">
              <a:defRPr sz="2100" kern="1200">
                <a:solidFill>
                  <a:schemeClr val="tx1"/>
                </a:solidFill>
                <a:latin typeface="+mn-lt"/>
                <a:ea typeface="+mn-ea"/>
                <a:cs typeface="+mn-cs"/>
              </a:defRPr>
            </a:lvl5pPr>
            <a:lvl6pPr marL="2674620" algn="l" defTabSz="1069975" rtl="0" eaLnBrk="1" latinLnBrk="0" hangingPunct="1">
              <a:defRPr sz="2100" kern="1200">
                <a:solidFill>
                  <a:schemeClr val="tx1"/>
                </a:solidFill>
                <a:latin typeface="+mn-lt"/>
                <a:ea typeface="+mn-ea"/>
                <a:cs typeface="+mn-cs"/>
              </a:defRPr>
            </a:lvl6pPr>
            <a:lvl7pPr marL="3209290" algn="l" defTabSz="1069975" rtl="0" eaLnBrk="1" latinLnBrk="0" hangingPunct="1">
              <a:defRPr sz="2100" kern="1200">
                <a:solidFill>
                  <a:schemeClr val="tx1"/>
                </a:solidFill>
                <a:latin typeface="+mn-lt"/>
                <a:ea typeface="+mn-ea"/>
                <a:cs typeface="+mn-cs"/>
              </a:defRPr>
            </a:lvl7pPr>
            <a:lvl8pPr marL="3744595" algn="l" defTabSz="1069975" rtl="0" eaLnBrk="1" latinLnBrk="0" hangingPunct="1">
              <a:defRPr sz="2100" kern="1200">
                <a:solidFill>
                  <a:schemeClr val="tx1"/>
                </a:solidFill>
                <a:latin typeface="+mn-lt"/>
                <a:ea typeface="+mn-ea"/>
                <a:cs typeface="+mn-cs"/>
              </a:defRPr>
            </a:lvl8pPr>
            <a:lvl9pPr marL="4279265" algn="l" defTabSz="1069975" rtl="0" eaLnBrk="1" latinLnBrk="0" hangingPunct="1">
              <a:defRPr sz="2100" kern="1200">
                <a:solidFill>
                  <a:schemeClr val="tx1"/>
                </a:solidFill>
                <a:latin typeface="+mn-lt"/>
                <a:ea typeface="+mn-ea"/>
                <a:cs typeface="+mn-cs"/>
              </a:defRPr>
            </a:lvl9pPr>
          </a:lstStyle>
          <a:p>
            <a:pPr fontAlgn="auto">
              <a:lnSpc>
                <a:spcPct val="100000"/>
              </a:lnSpc>
            </a:pPr>
            <a:r>
              <a:rPr lang="zh-CN" altLang="en-US" sz="3200" b="1" dirty="0">
                <a:solidFill>
                  <a:schemeClr val="tx1"/>
                </a:solidFill>
                <a:latin typeface="华光魏体_CNKI" panose="02000500000000000000" charset="-122"/>
                <a:ea typeface="华光魏体_CNKI" panose="02000500000000000000" charset="-122"/>
              </a:rPr>
              <a:t>民族区域自治是指在</a:t>
            </a:r>
            <a:r>
              <a:rPr lang="zh-CN" altLang="en-US" sz="3600" b="1" dirty="0">
                <a:solidFill>
                  <a:srgbClr val="FF0000"/>
                </a:solidFill>
                <a:latin typeface="华光魏体_CNKI" panose="02000500000000000000" charset="-122"/>
                <a:ea typeface="华光魏体_CNKI" panose="02000500000000000000" charset="-122"/>
              </a:rPr>
              <a:t>国家统一领导下</a:t>
            </a:r>
            <a:r>
              <a:rPr lang="zh-CN" altLang="en-US" sz="3200" b="1" dirty="0">
                <a:solidFill>
                  <a:schemeClr val="tx1"/>
                </a:solidFill>
                <a:latin typeface="华光魏体_CNKI" panose="02000500000000000000" charset="-122"/>
                <a:ea typeface="华光魏体_CNKI" panose="02000500000000000000" charset="-122"/>
              </a:rPr>
              <a:t>，在</a:t>
            </a:r>
            <a:r>
              <a:rPr lang="zh-CN" altLang="en-US" sz="3600" b="1" dirty="0">
                <a:solidFill>
                  <a:srgbClr val="FF0000"/>
                </a:solidFill>
                <a:latin typeface="华光魏体_CNKI" panose="02000500000000000000" charset="-122"/>
                <a:ea typeface="华光魏体_CNKI" panose="02000500000000000000" charset="-122"/>
              </a:rPr>
              <a:t>少数民族聚居的地方</a:t>
            </a:r>
            <a:r>
              <a:rPr lang="zh-CN" altLang="en-US" sz="3200" b="1" dirty="0">
                <a:solidFill>
                  <a:schemeClr val="tx1"/>
                </a:solidFill>
                <a:latin typeface="华光魏体_CNKI" panose="02000500000000000000" charset="-122"/>
                <a:ea typeface="华光魏体_CNKI" panose="02000500000000000000" charset="-122"/>
              </a:rPr>
              <a:t>实行区域自治，按照民族聚居的人口多少和区域大小，设立不同级别的民族自治区域和自治机关。在自治区内，由当地民族当家作主，管理本民族地方性的内部事务，行使</a:t>
            </a:r>
            <a:r>
              <a:rPr lang="zh-CN" altLang="en-US" sz="3600" b="1" dirty="0">
                <a:solidFill>
                  <a:srgbClr val="FF0000"/>
                </a:solidFill>
                <a:latin typeface="华光魏体_CNKI" panose="02000500000000000000" charset="-122"/>
                <a:ea typeface="华光魏体_CNKI" panose="02000500000000000000" charset="-122"/>
              </a:rPr>
              <a:t>自治权</a:t>
            </a:r>
            <a:r>
              <a:rPr lang="zh-CN" altLang="en-US" sz="3200" b="1" dirty="0">
                <a:solidFill>
                  <a:schemeClr val="tx1"/>
                </a:solidFill>
                <a:latin typeface="华光魏体_CNKI" panose="02000500000000000000" charset="-122"/>
                <a:ea typeface="华光魏体_CNKI" panose="02000500000000000000" charset="-122"/>
              </a:rPr>
              <a:t>。</a:t>
            </a:r>
          </a:p>
        </p:txBody>
      </p:sp>
      <p:grpSp>
        <p:nvGrpSpPr>
          <p:cNvPr id="6" name="组合 5"/>
          <p:cNvGrpSpPr/>
          <p:nvPr/>
        </p:nvGrpSpPr>
        <p:grpSpPr>
          <a:xfrm>
            <a:off x="228185" y="170852"/>
            <a:ext cx="11418443" cy="677357"/>
            <a:chOff x="1695339" y="962402"/>
            <a:chExt cx="2020999" cy="1290261"/>
          </a:xfrm>
          <a:solidFill>
            <a:srgbClr val="FF1919">
              <a:alpha val="98000"/>
            </a:srgbClr>
          </a:solidFill>
        </p:grpSpPr>
        <p:sp>
          <p:nvSpPr>
            <p:cNvPr id="7" name="Freeform 5"/>
            <p:cNvSpPr/>
            <p:nvPr/>
          </p:nvSpPr>
          <p:spPr bwMode="auto">
            <a:xfrm>
              <a:off x="3670301" y="1895475"/>
              <a:ext cx="22225" cy="152400"/>
            </a:xfrm>
            <a:custGeom>
              <a:avLst/>
              <a:gdLst>
                <a:gd name="T0" fmla="*/ 4 w 15"/>
                <a:gd name="T1" fmla="*/ 0 h 108"/>
                <a:gd name="T2" fmla="*/ 4 w 15"/>
                <a:gd name="T3" fmla="*/ 9 h 108"/>
                <a:gd name="T4" fmla="*/ 1 w 15"/>
                <a:gd name="T5" fmla="*/ 23 h 108"/>
                <a:gd name="T6" fmla="*/ 6 w 15"/>
                <a:gd name="T7" fmla="*/ 44 h 108"/>
                <a:gd name="T8" fmla="*/ 3 w 15"/>
                <a:gd name="T9" fmla="*/ 55 h 108"/>
                <a:gd name="T10" fmla="*/ 6 w 15"/>
                <a:gd name="T11" fmla="*/ 89 h 108"/>
                <a:gd name="T12" fmla="*/ 7 w 15"/>
                <a:gd name="T13" fmla="*/ 69 h 108"/>
                <a:gd name="T14" fmla="*/ 11 w 15"/>
                <a:gd name="T15" fmla="*/ 108 h 108"/>
                <a:gd name="T16" fmla="*/ 11 w 15"/>
                <a:gd name="T17" fmla="*/ 71 h 108"/>
                <a:gd name="T18" fmla="*/ 12 w 15"/>
                <a:gd name="T19" fmla="*/ 73 h 108"/>
                <a:gd name="T20" fmla="*/ 12 w 15"/>
                <a:gd name="T21" fmla="*/ 42 h 108"/>
                <a:gd name="T22" fmla="*/ 14 w 15"/>
                <a:gd name="T23" fmla="*/ 49 h 108"/>
                <a:gd name="T24" fmla="*/ 4 w 15"/>
                <a:gd name="T25"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108">
                  <a:moveTo>
                    <a:pt x="4" y="0"/>
                  </a:moveTo>
                  <a:cubicBezTo>
                    <a:pt x="4" y="2"/>
                    <a:pt x="4" y="5"/>
                    <a:pt x="4" y="9"/>
                  </a:cubicBezTo>
                  <a:cubicBezTo>
                    <a:pt x="4" y="18"/>
                    <a:pt x="2" y="26"/>
                    <a:pt x="1" y="23"/>
                  </a:cubicBezTo>
                  <a:cubicBezTo>
                    <a:pt x="4" y="41"/>
                    <a:pt x="0" y="42"/>
                    <a:pt x="6" y="44"/>
                  </a:cubicBezTo>
                  <a:cubicBezTo>
                    <a:pt x="9" y="56"/>
                    <a:pt x="5" y="69"/>
                    <a:pt x="3" y="55"/>
                  </a:cubicBezTo>
                  <a:cubicBezTo>
                    <a:pt x="6" y="89"/>
                    <a:pt x="6" y="89"/>
                    <a:pt x="6" y="89"/>
                  </a:cubicBezTo>
                  <a:cubicBezTo>
                    <a:pt x="7" y="69"/>
                    <a:pt x="7" y="69"/>
                    <a:pt x="7" y="69"/>
                  </a:cubicBezTo>
                  <a:cubicBezTo>
                    <a:pt x="12" y="74"/>
                    <a:pt x="6" y="102"/>
                    <a:pt x="11" y="108"/>
                  </a:cubicBezTo>
                  <a:cubicBezTo>
                    <a:pt x="11" y="71"/>
                    <a:pt x="11" y="71"/>
                    <a:pt x="11" y="71"/>
                  </a:cubicBezTo>
                  <a:cubicBezTo>
                    <a:pt x="12" y="73"/>
                    <a:pt x="12" y="73"/>
                    <a:pt x="12" y="73"/>
                  </a:cubicBezTo>
                  <a:cubicBezTo>
                    <a:pt x="11" y="64"/>
                    <a:pt x="11" y="48"/>
                    <a:pt x="12" y="42"/>
                  </a:cubicBezTo>
                  <a:cubicBezTo>
                    <a:pt x="13" y="43"/>
                    <a:pt x="14" y="43"/>
                    <a:pt x="14" y="49"/>
                  </a:cubicBezTo>
                  <a:cubicBezTo>
                    <a:pt x="15" y="5"/>
                    <a:pt x="6" y="37"/>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8" name="Freeform 6"/>
            <p:cNvSpPr/>
            <p:nvPr/>
          </p:nvSpPr>
          <p:spPr bwMode="auto">
            <a:xfrm>
              <a:off x="3668713" y="1754188"/>
              <a:ext cx="36513" cy="149225"/>
            </a:xfrm>
            <a:custGeom>
              <a:avLst/>
              <a:gdLst>
                <a:gd name="T0" fmla="*/ 17 w 25"/>
                <a:gd name="T1" fmla="*/ 71 h 106"/>
                <a:gd name="T2" fmla="*/ 11 w 25"/>
                <a:gd name="T3" fmla="*/ 56 h 106"/>
                <a:gd name="T4" fmla="*/ 12 w 25"/>
                <a:gd name="T5" fmla="*/ 30 h 106"/>
                <a:gd name="T6" fmla="*/ 7 w 25"/>
                <a:gd name="T7" fmla="*/ 23 h 106"/>
                <a:gd name="T8" fmla="*/ 7 w 25"/>
                <a:gd name="T9" fmla="*/ 35 h 106"/>
                <a:gd name="T10" fmla="*/ 0 w 25"/>
                <a:gd name="T11" fmla="*/ 8 h 106"/>
                <a:gd name="T12" fmla="*/ 4 w 25"/>
                <a:gd name="T13" fmla="*/ 44 h 106"/>
                <a:gd name="T14" fmla="*/ 1 w 25"/>
                <a:gd name="T15" fmla="*/ 86 h 106"/>
                <a:gd name="T16" fmla="*/ 5 w 25"/>
                <a:gd name="T17" fmla="*/ 99 h 106"/>
                <a:gd name="T18" fmla="*/ 5 w 25"/>
                <a:gd name="T19" fmla="*/ 94 h 106"/>
                <a:gd name="T20" fmla="*/ 12 w 25"/>
                <a:gd name="T21" fmla="*/ 94 h 106"/>
                <a:gd name="T22" fmla="*/ 11 w 25"/>
                <a:gd name="T23" fmla="*/ 75 h 106"/>
                <a:gd name="T24" fmla="*/ 19 w 25"/>
                <a:gd name="T25" fmla="*/ 106 h 106"/>
                <a:gd name="T26" fmla="*/ 24 w 25"/>
                <a:gd name="T27" fmla="*/ 54 h 106"/>
                <a:gd name="T28" fmla="*/ 17 w 25"/>
                <a:gd name="T29" fmla="*/ 7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106">
                  <a:moveTo>
                    <a:pt x="17" y="71"/>
                  </a:moveTo>
                  <a:cubicBezTo>
                    <a:pt x="11" y="56"/>
                    <a:pt x="11" y="56"/>
                    <a:pt x="11" y="56"/>
                  </a:cubicBezTo>
                  <a:cubicBezTo>
                    <a:pt x="12" y="30"/>
                    <a:pt x="12" y="30"/>
                    <a:pt x="12" y="30"/>
                  </a:cubicBezTo>
                  <a:cubicBezTo>
                    <a:pt x="10" y="29"/>
                    <a:pt x="8" y="10"/>
                    <a:pt x="7" y="23"/>
                  </a:cubicBezTo>
                  <a:cubicBezTo>
                    <a:pt x="7" y="26"/>
                    <a:pt x="8" y="31"/>
                    <a:pt x="7" y="35"/>
                  </a:cubicBezTo>
                  <a:cubicBezTo>
                    <a:pt x="3" y="32"/>
                    <a:pt x="5" y="0"/>
                    <a:pt x="0" y="8"/>
                  </a:cubicBezTo>
                  <a:cubicBezTo>
                    <a:pt x="2" y="28"/>
                    <a:pt x="1" y="31"/>
                    <a:pt x="4" y="44"/>
                  </a:cubicBezTo>
                  <a:cubicBezTo>
                    <a:pt x="4" y="63"/>
                    <a:pt x="3" y="77"/>
                    <a:pt x="1" y="86"/>
                  </a:cubicBezTo>
                  <a:cubicBezTo>
                    <a:pt x="2" y="91"/>
                    <a:pt x="5" y="92"/>
                    <a:pt x="5" y="99"/>
                  </a:cubicBezTo>
                  <a:cubicBezTo>
                    <a:pt x="5" y="98"/>
                    <a:pt x="5" y="96"/>
                    <a:pt x="5" y="94"/>
                  </a:cubicBezTo>
                  <a:cubicBezTo>
                    <a:pt x="12" y="94"/>
                    <a:pt x="12" y="94"/>
                    <a:pt x="12" y="94"/>
                  </a:cubicBezTo>
                  <a:cubicBezTo>
                    <a:pt x="11" y="88"/>
                    <a:pt x="11" y="82"/>
                    <a:pt x="11" y="75"/>
                  </a:cubicBezTo>
                  <a:cubicBezTo>
                    <a:pt x="19" y="106"/>
                    <a:pt x="19" y="106"/>
                    <a:pt x="19" y="106"/>
                  </a:cubicBezTo>
                  <a:cubicBezTo>
                    <a:pt x="25" y="96"/>
                    <a:pt x="22" y="66"/>
                    <a:pt x="24" y="54"/>
                  </a:cubicBezTo>
                  <a:cubicBezTo>
                    <a:pt x="19" y="69"/>
                    <a:pt x="21" y="42"/>
                    <a:pt x="17"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9" name="Freeform 7"/>
            <p:cNvSpPr/>
            <p:nvPr/>
          </p:nvSpPr>
          <p:spPr bwMode="auto">
            <a:xfrm>
              <a:off x="1738313" y="1677988"/>
              <a:ext cx="3175" cy="11112"/>
            </a:xfrm>
            <a:custGeom>
              <a:avLst/>
              <a:gdLst>
                <a:gd name="T0" fmla="*/ 1 w 2"/>
                <a:gd name="T1" fmla="*/ 0 h 7"/>
                <a:gd name="T2" fmla="*/ 0 w 2"/>
                <a:gd name="T3" fmla="*/ 0 h 7"/>
                <a:gd name="T4" fmla="*/ 2 w 2"/>
                <a:gd name="T5" fmla="*/ 7 h 7"/>
                <a:gd name="T6" fmla="*/ 2 w 2"/>
                <a:gd name="T7" fmla="*/ 7 h 7"/>
                <a:gd name="T8" fmla="*/ 1 w 2"/>
                <a:gd name="T9" fmla="*/ 0 h 7"/>
              </a:gdLst>
              <a:ahLst/>
              <a:cxnLst>
                <a:cxn ang="0">
                  <a:pos x="T0" y="T1"/>
                </a:cxn>
                <a:cxn ang="0">
                  <a:pos x="T2" y="T3"/>
                </a:cxn>
                <a:cxn ang="0">
                  <a:pos x="T4" y="T5"/>
                </a:cxn>
                <a:cxn ang="0">
                  <a:pos x="T6" y="T7"/>
                </a:cxn>
                <a:cxn ang="0">
                  <a:pos x="T8" y="T9"/>
                </a:cxn>
              </a:cxnLst>
              <a:rect l="0" t="0" r="r" b="b"/>
              <a:pathLst>
                <a:path w="2" h="7">
                  <a:moveTo>
                    <a:pt x="1" y="0"/>
                  </a:moveTo>
                  <a:cubicBezTo>
                    <a:pt x="1" y="0"/>
                    <a:pt x="1" y="0"/>
                    <a:pt x="0" y="0"/>
                  </a:cubicBezTo>
                  <a:cubicBezTo>
                    <a:pt x="2" y="7"/>
                    <a:pt x="2" y="7"/>
                    <a:pt x="2" y="7"/>
                  </a:cubicBezTo>
                  <a:cubicBezTo>
                    <a:pt x="2" y="7"/>
                    <a:pt x="2" y="7"/>
                    <a:pt x="2" y="7"/>
                  </a:cubicBezTo>
                  <a:cubicBezTo>
                    <a:pt x="2" y="4"/>
                    <a:pt x="1" y="2"/>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0" name="Freeform 8"/>
            <p:cNvSpPr/>
            <p:nvPr/>
          </p:nvSpPr>
          <p:spPr bwMode="auto">
            <a:xfrm>
              <a:off x="1704976" y="1398588"/>
              <a:ext cx="25400" cy="107950"/>
            </a:xfrm>
            <a:custGeom>
              <a:avLst/>
              <a:gdLst>
                <a:gd name="T0" fmla="*/ 0 w 18"/>
                <a:gd name="T1" fmla="*/ 0 h 76"/>
                <a:gd name="T2" fmla="*/ 4 w 18"/>
                <a:gd name="T3" fmla="*/ 32 h 76"/>
                <a:gd name="T4" fmla="*/ 0 w 18"/>
                <a:gd name="T5" fmla="*/ 37 h 76"/>
                <a:gd name="T6" fmla="*/ 2 w 18"/>
                <a:gd name="T7" fmla="*/ 48 h 76"/>
                <a:gd name="T8" fmla="*/ 2 w 18"/>
                <a:gd name="T9" fmla="*/ 41 h 76"/>
                <a:gd name="T10" fmla="*/ 14 w 18"/>
                <a:gd name="T11" fmla="*/ 76 h 76"/>
                <a:gd name="T12" fmla="*/ 12 w 18"/>
                <a:gd name="T13" fmla="*/ 42 h 76"/>
                <a:gd name="T14" fmla="*/ 11 w 18"/>
                <a:gd name="T15" fmla="*/ 33 h 76"/>
                <a:gd name="T16" fmla="*/ 3 w 18"/>
                <a:gd name="T17" fmla="*/ 6 h 76"/>
                <a:gd name="T18" fmla="*/ 0 w 18"/>
                <a:gd name="T19"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76">
                  <a:moveTo>
                    <a:pt x="0" y="0"/>
                  </a:moveTo>
                  <a:cubicBezTo>
                    <a:pt x="4" y="32"/>
                    <a:pt x="4" y="32"/>
                    <a:pt x="4" y="32"/>
                  </a:cubicBezTo>
                  <a:cubicBezTo>
                    <a:pt x="2" y="28"/>
                    <a:pt x="3" y="44"/>
                    <a:pt x="0" y="37"/>
                  </a:cubicBezTo>
                  <a:cubicBezTo>
                    <a:pt x="1" y="39"/>
                    <a:pt x="1" y="51"/>
                    <a:pt x="2" y="48"/>
                  </a:cubicBezTo>
                  <a:cubicBezTo>
                    <a:pt x="2" y="41"/>
                    <a:pt x="2" y="41"/>
                    <a:pt x="2" y="41"/>
                  </a:cubicBezTo>
                  <a:cubicBezTo>
                    <a:pt x="8" y="58"/>
                    <a:pt x="10" y="48"/>
                    <a:pt x="14" y="76"/>
                  </a:cubicBezTo>
                  <a:cubicBezTo>
                    <a:pt x="18" y="59"/>
                    <a:pt x="15" y="51"/>
                    <a:pt x="12" y="42"/>
                  </a:cubicBezTo>
                  <a:cubicBezTo>
                    <a:pt x="12" y="38"/>
                    <a:pt x="11" y="36"/>
                    <a:pt x="11" y="33"/>
                  </a:cubicBezTo>
                  <a:cubicBezTo>
                    <a:pt x="3" y="6"/>
                    <a:pt x="3" y="6"/>
                    <a:pt x="3" y="6"/>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1" name="Freeform 9"/>
            <p:cNvSpPr/>
            <p:nvPr/>
          </p:nvSpPr>
          <p:spPr bwMode="auto">
            <a:xfrm>
              <a:off x="2921001" y="2193925"/>
              <a:ext cx="1588" cy="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2" name="Freeform 10"/>
            <p:cNvSpPr/>
            <p:nvPr/>
          </p:nvSpPr>
          <p:spPr bwMode="auto">
            <a:xfrm>
              <a:off x="2909888" y="2193925"/>
              <a:ext cx="11113" cy="3175"/>
            </a:xfrm>
            <a:custGeom>
              <a:avLst/>
              <a:gdLst>
                <a:gd name="T0" fmla="*/ 7 w 8"/>
                <a:gd name="T1" fmla="*/ 2 h 2"/>
                <a:gd name="T2" fmla="*/ 8 w 8"/>
                <a:gd name="T3" fmla="*/ 0 h 2"/>
                <a:gd name="T4" fmla="*/ 7 w 8"/>
                <a:gd name="T5" fmla="*/ 2 h 2"/>
              </a:gdLst>
              <a:ahLst/>
              <a:cxnLst>
                <a:cxn ang="0">
                  <a:pos x="T0" y="T1"/>
                </a:cxn>
                <a:cxn ang="0">
                  <a:pos x="T2" y="T3"/>
                </a:cxn>
                <a:cxn ang="0">
                  <a:pos x="T4" y="T5"/>
                </a:cxn>
              </a:cxnLst>
              <a:rect l="0" t="0" r="r" b="b"/>
              <a:pathLst>
                <a:path w="8" h="2">
                  <a:moveTo>
                    <a:pt x="7" y="2"/>
                  </a:moveTo>
                  <a:cubicBezTo>
                    <a:pt x="8" y="0"/>
                    <a:pt x="8" y="0"/>
                    <a:pt x="8" y="0"/>
                  </a:cubicBezTo>
                  <a:cubicBezTo>
                    <a:pt x="7" y="1"/>
                    <a:pt x="0" y="2"/>
                    <a:pt x="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3" name="Freeform 11"/>
            <p:cNvSpPr/>
            <p:nvPr/>
          </p:nvSpPr>
          <p:spPr bwMode="auto">
            <a:xfrm>
              <a:off x="3690938" y="1557338"/>
              <a:ext cx="1588" cy="4762"/>
            </a:xfrm>
            <a:custGeom>
              <a:avLst/>
              <a:gdLst>
                <a:gd name="T0" fmla="*/ 1 w 1"/>
                <a:gd name="T1" fmla="*/ 0 h 4"/>
                <a:gd name="T2" fmla="*/ 0 w 1"/>
                <a:gd name="T3" fmla="*/ 4 h 4"/>
                <a:gd name="T4" fmla="*/ 1 w 1"/>
                <a:gd name="T5" fmla="*/ 0 h 4"/>
              </a:gdLst>
              <a:ahLst/>
              <a:cxnLst>
                <a:cxn ang="0">
                  <a:pos x="T0" y="T1"/>
                </a:cxn>
                <a:cxn ang="0">
                  <a:pos x="T2" y="T3"/>
                </a:cxn>
                <a:cxn ang="0">
                  <a:pos x="T4" y="T5"/>
                </a:cxn>
              </a:cxnLst>
              <a:rect l="0" t="0" r="r" b="b"/>
              <a:pathLst>
                <a:path w="1" h="4">
                  <a:moveTo>
                    <a:pt x="1" y="0"/>
                  </a:moveTo>
                  <a:cubicBezTo>
                    <a:pt x="1" y="1"/>
                    <a:pt x="0" y="3"/>
                    <a:pt x="0" y="4"/>
                  </a:cubicBezTo>
                  <a:cubicBezTo>
                    <a:pt x="1" y="3"/>
                    <a:pt x="1" y="2"/>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4" name="Freeform 12"/>
            <p:cNvSpPr/>
            <p:nvPr/>
          </p:nvSpPr>
          <p:spPr bwMode="auto">
            <a:xfrm>
              <a:off x="2179638" y="1038225"/>
              <a:ext cx="11113" cy="1587"/>
            </a:xfrm>
            <a:custGeom>
              <a:avLst/>
              <a:gdLst>
                <a:gd name="T0" fmla="*/ 0 w 8"/>
                <a:gd name="T1" fmla="*/ 0 h 1"/>
                <a:gd name="T2" fmla="*/ 8 w 8"/>
                <a:gd name="T3" fmla="*/ 1 h 1"/>
                <a:gd name="T4" fmla="*/ 0 w 8"/>
                <a:gd name="T5" fmla="*/ 0 h 1"/>
              </a:gdLst>
              <a:ahLst/>
              <a:cxnLst>
                <a:cxn ang="0">
                  <a:pos x="T0" y="T1"/>
                </a:cxn>
                <a:cxn ang="0">
                  <a:pos x="T2" y="T3"/>
                </a:cxn>
                <a:cxn ang="0">
                  <a:pos x="T4" y="T5"/>
                </a:cxn>
              </a:cxnLst>
              <a:rect l="0" t="0" r="r" b="b"/>
              <a:pathLst>
                <a:path w="8" h="1">
                  <a:moveTo>
                    <a:pt x="0" y="0"/>
                  </a:moveTo>
                  <a:cubicBezTo>
                    <a:pt x="8" y="1"/>
                    <a:pt x="8" y="1"/>
                    <a:pt x="8" y="1"/>
                  </a:cubicBezTo>
                  <a:cubicBezTo>
                    <a:pt x="5" y="0"/>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5" name="Freeform 13"/>
            <p:cNvSpPr/>
            <p:nvPr/>
          </p:nvSpPr>
          <p:spPr bwMode="auto">
            <a:xfrm>
              <a:off x="2455863" y="1003300"/>
              <a:ext cx="17463" cy="3175"/>
            </a:xfrm>
            <a:custGeom>
              <a:avLst/>
              <a:gdLst>
                <a:gd name="T0" fmla="*/ 0 w 13"/>
                <a:gd name="T1" fmla="*/ 2 h 2"/>
                <a:gd name="T2" fmla="*/ 13 w 13"/>
                <a:gd name="T3" fmla="*/ 0 h 2"/>
                <a:gd name="T4" fmla="*/ 0 w 13"/>
                <a:gd name="T5" fmla="*/ 2 h 2"/>
              </a:gdLst>
              <a:ahLst/>
              <a:cxnLst>
                <a:cxn ang="0">
                  <a:pos x="T0" y="T1"/>
                </a:cxn>
                <a:cxn ang="0">
                  <a:pos x="T2" y="T3"/>
                </a:cxn>
                <a:cxn ang="0">
                  <a:pos x="T4" y="T5"/>
                </a:cxn>
              </a:cxnLst>
              <a:rect l="0" t="0" r="r" b="b"/>
              <a:pathLst>
                <a:path w="13" h="2">
                  <a:moveTo>
                    <a:pt x="0" y="2"/>
                  </a:moveTo>
                  <a:cubicBezTo>
                    <a:pt x="13" y="0"/>
                    <a:pt x="13" y="0"/>
                    <a:pt x="13" y="0"/>
                  </a:cubicBezTo>
                  <a:cubicBezTo>
                    <a:pt x="8" y="1"/>
                    <a:pt x="4"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6" name="Freeform 14"/>
            <p:cNvSpPr/>
            <p:nvPr/>
          </p:nvSpPr>
          <p:spPr bwMode="auto">
            <a:xfrm>
              <a:off x="3692526" y="1406525"/>
              <a:ext cx="0" cy="3175"/>
            </a:xfrm>
            <a:custGeom>
              <a:avLst/>
              <a:gdLst>
                <a:gd name="T0" fmla="*/ 2 h 2"/>
                <a:gd name="T1" fmla="*/ 2 h 2"/>
                <a:gd name="T2" fmla="*/ 0 h 2"/>
                <a:gd name="T3" fmla="*/ 2 h 2"/>
              </a:gdLst>
              <a:ahLst/>
              <a:cxnLst>
                <a:cxn ang="0">
                  <a:pos x="0" y="T0"/>
                </a:cxn>
                <a:cxn ang="0">
                  <a:pos x="0" y="T1"/>
                </a:cxn>
                <a:cxn ang="0">
                  <a:pos x="0" y="T2"/>
                </a:cxn>
                <a:cxn ang="0">
                  <a:pos x="0" y="T3"/>
                </a:cxn>
              </a:cxnLst>
              <a:rect l="0" t="0" r="r" b="b"/>
              <a:pathLst>
                <a:path h="2">
                  <a:moveTo>
                    <a:pt x="0" y="2"/>
                  </a:moveTo>
                  <a:cubicBezTo>
                    <a:pt x="0" y="2"/>
                    <a:pt x="0" y="2"/>
                    <a:pt x="0" y="2"/>
                  </a:cubicBezTo>
                  <a:cubicBezTo>
                    <a:pt x="0" y="1"/>
                    <a:pt x="0" y="0"/>
                    <a:pt x="0" y="0"/>
                  </a:cubicBez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7" name="Freeform 15"/>
            <p:cNvSpPr/>
            <p:nvPr/>
          </p:nvSpPr>
          <p:spPr bwMode="auto">
            <a:xfrm>
              <a:off x="3009901" y="1028700"/>
              <a:ext cx="9525" cy="1587"/>
            </a:xfrm>
            <a:custGeom>
              <a:avLst/>
              <a:gdLst>
                <a:gd name="T0" fmla="*/ 0 w 7"/>
                <a:gd name="T1" fmla="*/ 0 h 1"/>
                <a:gd name="T2" fmla="*/ 7 w 7"/>
                <a:gd name="T3" fmla="*/ 1 h 1"/>
                <a:gd name="T4" fmla="*/ 0 w 7"/>
                <a:gd name="T5" fmla="*/ 0 h 1"/>
              </a:gdLst>
              <a:ahLst/>
              <a:cxnLst>
                <a:cxn ang="0">
                  <a:pos x="T0" y="T1"/>
                </a:cxn>
                <a:cxn ang="0">
                  <a:pos x="T2" y="T3"/>
                </a:cxn>
                <a:cxn ang="0">
                  <a:pos x="T4" y="T5"/>
                </a:cxn>
              </a:cxnLst>
              <a:rect l="0" t="0" r="r" b="b"/>
              <a:pathLst>
                <a:path w="7" h="1">
                  <a:moveTo>
                    <a:pt x="0" y="0"/>
                  </a:moveTo>
                  <a:cubicBezTo>
                    <a:pt x="2" y="0"/>
                    <a:pt x="4" y="1"/>
                    <a:pt x="7" y="1"/>
                  </a:cubicBezTo>
                  <a:cubicBezTo>
                    <a:pt x="7" y="1"/>
                    <a:pt x="4"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8" name="Freeform 16"/>
            <p:cNvSpPr/>
            <p:nvPr/>
          </p:nvSpPr>
          <p:spPr bwMode="auto">
            <a:xfrm>
              <a:off x="2452688" y="1006475"/>
              <a:ext cx="3175" cy="0"/>
            </a:xfrm>
            <a:custGeom>
              <a:avLst/>
              <a:gdLst>
                <a:gd name="T0" fmla="*/ 0 w 2"/>
                <a:gd name="T1" fmla="*/ 1 w 2"/>
                <a:gd name="T2" fmla="*/ 2 w 2"/>
                <a:gd name="T3" fmla="*/ 0 w 2"/>
              </a:gdLst>
              <a:ahLst/>
              <a:cxnLst>
                <a:cxn ang="0">
                  <a:pos x="T0" y="0"/>
                </a:cxn>
                <a:cxn ang="0">
                  <a:pos x="T1" y="0"/>
                </a:cxn>
                <a:cxn ang="0">
                  <a:pos x="T2" y="0"/>
                </a:cxn>
                <a:cxn ang="0">
                  <a:pos x="T3" y="0"/>
                </a:cxn>
              </a:cxnLst>
              <a:rect l="0" t="0" r="r" b="b"/>
              <a:pathLst>
                <a:path w="2">
                  <a:moveTo>
                    <a:pt x="0" y="0"/>
                  </a:moveTo>
                  <a:cubicBezTo>
                    <a:pt x="0" y="0"/>
                    <a:pt x="0" y="0"/>
                    <a:pt x="1" y="0"/>
                  </a:cubicBezTo>
                  <a:cubicBezTo>
                    <a:pt x="1" y="0"/>
                    <a:pt x="2" y="0"/>
                    <a:pt x="2"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9" name="Freeform 17"/>
            <p:cNvSpPr/>
            <p:nvPr/>
          </p:nvSpPr>
          <p:spPr bwMode="auto">
            <a:xfrm>
              <a:off x="2049463" y="1011238"/>
              <a:ext cx="6350" cy="0"/>
            </a:xfrm>
            <a:custGeom>
              <a:avLst/>
              <a:gdLst>
                <a:gd name="T0" fmla="*/ 5 w 5"/>
                <a:gd name="T1" fmla="*/ 0 w 5"/>
                <a:gd name="T2" fmla="*/ 5 w 5"/>
              </a:gdLst>
              <a:ahLst/>
              <a:cxnLst>
                <a:cxn ang="0">
                  <a:pos x="T0" y="0"/>
                </a:cxn>
                <a:cxn ang="0">
                  <a:pos x="T1" y="0"/>
                </a:cxn>
                <a:cxn ang="0">
                  <a:pos x="T2" y="0"/>
                </a:cxn>
              </a:cxnLst>
              <a:rect l="0" t="0" r="r" b="b"/>
              <a:pathLst>
                <a:path w="5">
                  <a:moveTo>
                    <a:pt x="5" y="0"/>
                  </a:moveTo>
                  <a:cubicBezTo>
                    <a:pt x="4" y="0"/>
                    <a:pt x="2" y="0"/>
                    <a:pt x="0" y="0"/>
                  </a:cubicBezTo>
                  <a:cubicBezTo>
                    <a:pt x="2" y="0"/>
                    <a:pt x="4" y="0"/>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0" name="Freeform 18"/>
            <p:cNvSpPr/>
            <p:nvPr/>
          </p:nvSpPr>
          <p:spPr bwMode="auto">
            <a:xfrm>
              <a:off x="2066926" y="1038225"/>
              <a:ext cx="7938" cy="1587"/>
            </a:xfrm>
            <a:custGeom>
              <a:avLst/>
              <a:gdLst>
                <a:gd name="T0" fmla="*/ 6 w 6"/>
                <a:gd name="T1" fmla="*/ 0 h 1"/>
                <a:gd name="T2" fmla="*/ 0 w 6"/>
                <a:gd name="T3" fmla="*/ 1 h 1"/>
                <a:gd name="T4" fmla="*/ 6 w 6"/>
                <a:gd name="T5" fmla="*/ 0 h 1"/>
              </a:gdLst>
              <a:ahLst/>
              <a:cxnLst>
                <a:cxn ang="0">
                  <a:pos x="T0" y="T1"/>
                </a:cxn>
                <a:cxn ang="0">
                  <a:pos x="T2" y="T3"/>
                </a:cxn>
                <a:cxn ang="0">
                  <a:pos x="T4" y="T5"/>
                </a:cxn>
              </a:cxnLst>
              <a:rect l="0" t="0" r="r" b="b"/>
              <a:pathLst>
                <a:path w="6" h="1">
                  <a:moveTo>
                    <a:pt x="6" y="0"/>
                  </a:moveTo>
                  <a:cubicBezTo>
                    <a:pt x="4" y="0"/>
                    <a:pt x="2" y="0"/>
                    <a:pt x="0" y="1"/>
                  </a:cubicBez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1" name="Freeform 19"/>
            <p:cNvSpPr/>
            <p:nvPr/>
          </p:nvSpPr>
          <p:spPr bwMode="auto">
            <a:xfrm>
              <a:off x="1725613" y="1281113"/>
              <a:ext cx="1588" cy="15875"/>
            </a:xfrm>
            <a:custGeom>
              <a:avLst/>
              <a:gdLst>
                <a:gd name="T0" fmla="*/ 0 w 1"/>
                <a:gd name="T1" fmla="*/ 0 h 11"/>
                <a:gd name="T2" fmla="*/ 1 w 1"/>
                <a:gd name="T3" fmla="*/ 11 h 11"/>
                <a:gd name="T4" fmla="*/ 0 w 1"/>
                <a:gd name="T5" fmla="*/ 0 h 11"/>
              </a:gdLst>
              <a:ahLst/>
              <a:cxnLst>
                <a:cxn ang="0">
                  <a:pos x="T0" y="T1"/>
                </a:cxn>
                <a:cxn ang="0">
                  <a:pos x="T2" y="T3"/>
                </a:cxn>
                <a:cxn ang="0">
                  <a:pos x="T4" y="T5"/>
                </a:cxn>
              </a:cxnLst>
              <a:rect l="0" t="0" r="r" b="b"/>
              <a:pathLst>
                <a:path w="1" h="11">
                  <a:moveTo>
                    <a:pt x="0" y="0"/>
                  </a:moveTo>
                  <a:cubicBezTo>
                    <a:pt x="1" y="11"/>
                    <a:pt x="1" y="11"/>
                    <a:pt x="1" y="11"/>
                  </a:cubicBezTo>
                  <a:cubicBezTo>
                    <a:pt x="0" y="6"/>
                    <a:pt x="0" y="2"/>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2" name="Freeform 20"/>
            <p:cNvSpPr/>
            <p:nvPr/>
          </p:nvSpPr>
          <p:spPr bwMode="auto">
            <a:xfrm>
              <a:off x="2028826" y="1030288"/>
              <a:ext cx="1588" cy="1587"/>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1" y="1"/>
                    <a:pt x="0" y="1"/>
                    <a:pt x="0" y="1"/>
                  </a:cubicBezTo>
                  <a:cubicBezTo>
                    <a:pt x="1" y="1"/>
                    <a:pt x="2"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3" name="Freeform 21"/>
            <p:cNvSpPr/>
            <p:nvPr/>
          </p:nvSpPr>
          <p:spPr bwMode="auto">
            <a:xfrm>
              <a:off x="3662363" y="1660525"/>
              <a:ext cx="1588" cy="1587"/>
            </a:xfrm>
            <a:custGeom>
              <a:avLst/>
              <a:gdLst>
                <a:gd name="T0" fmla="*/ 1 w 1"/>
                <a:gd name="T1" fmla="*/ 1 h 1"/>
                <a:gd name="T2" fmla="*/ 1 w 1"/>
                <a:gd name="T3" fmla="*/ 1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1"/>
                    <a:pt x="1" y="1"/>
                    <a:pt x="1" y="1"/>
                  </a:cubicBezTo>
                  <a:cubicBezTo>
                    <a:pt x="0" y="0"/>
                    <a:pt x="0" y="0"/>
                    <a:pt x="0" y="0"/>
                  </a:cubicBezTo>
                  <a:lnTo>
                    <a:pt x="1"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4" name="Freeform 22"/>
            <p:cNvSpPr/>
            <p:nvPr/>
          </p:nvSpPr>
          <p:spPr bwMode="auto">
            <a:xfrm>
              <a:off x="3678238" y="1701800"/>
              <a:ext cx="0" cy="14287"/>
            </a:xfrm>
            <a:custGeom>
              <a:avLst/>
              <a:gdLst>
                <a:gd name="T0" fmla="*/ 0 h 10"/>
                <a:gd name="T1" fmla="*/ 10 h 10"/>
                <a:gd name="T2" fmla="*/ 0 h 10"/>
              </a:gdLst>
              <a:ahLst/>
              <a:cxnLst>
                <a:cxn ang="0">
                  <a:pos x="0" y="T0"/>
                </a:cxn>
                <a:cxn ang="0">
                  <a:pos x="0" y="T1"/>
                </a:cxn>
                <a:cxn ang="0">
                  <a:pos x="0" y="T2"/>
                </a:cxn>
              </a:cxnLst>
              <a:rect l="0" t="0" r="r" b="b"/>
              <a:pathLst>
                <a:path h="10">
                  <a:moveTo>
                    <a:pt x="0" y="0"/>
                  </a:moveTo>
                  <a:cubicBezTo>
                    <a:pt x="0" y="3"/>
                    <a:pt x="0" y="7"/>
                    <a:pt x="0" y="10"/>
                  </a:cubicBezTo>
                  <a:cubicBezTo>
                    <a:pt x="0" y="6"/>
                    <a:pt x="0" y="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5" name="Freeform 23"/>
            <p:cNvSpPr/>
            <p:nvPr/>
          </p:nvSpPr>
          <p:spPr bwMode="auto">
            <a:xfrm>
              <a:off x="3251201" y="1041400"/>
              <a:ext cx="19050" cy="7937"/>
            </a:xfrm>
            <a:custGeom>
              <a:avLst/>
              <a:gdLst>
                <a:gd name="T0" fmla="*/ 0 w 13"/>
                <a:gd name="T1" fmla="*/ 2 h 5"/>
                <a:gd name="T2" fmla="*/ 7 w 13"/>
                <a:gd name="T3" fmla="*/ 5 h 5"/>
                <a:gd name="T4" fmla="*/ 0 w 13"/>
                <a:gd name="T5" fmla="*/ 2 h 5"/>
              </a:gdLst>
              <a:ahLst/>
              <a:cxnLst>
                <a:cxn ang="0">
                  <a:pos x="T0" y="T1"/>
                </a:cxn>
                <a:cxn ang="0">
                  <a:pos x="T2" y="T3"/>
                </a:cxn>
                <a:cxn ang="0">
                  <a:pos x="T4" y="T5"/>
                </a:cxn>
              </a:cxnLst>
              <a:rect l="0" t="0" r="r" b="b"/>
              <a:pathLst>
                <a:path w="13" h="5">
                  <a:moveTo>
                    <a:pt x="0" y="2"/>
                  </a:moveTo>
                  <a:cubicBezTo>
                    <a:pt x="3" y="3"/>
                    <a:pt x="10" y="4"/>
                    <a:pt x="7" y="5"/>
                  </a:cubicBezTo>
                  <a:cubicBezTo>
                    <a:pt x="13" y="4"/>
                    <a:pt x="12"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6" name="Freeform 24"/>
            <p:cNvSpPr/>
            <p:nvPr/>
          </p:nvSpPr>
          <p:spPr bwMode="auto">
            <a:xfrm>
              <a:off x="3676651" y="1663700"/>
              <a:ext cx="30163" cy="149225"/>
            </a:xfrm>
            <a:custGeom>
              <a:avLst/>
              <a:gdLst>
                <a:gd name="T0" fmla="*/ 6 w 22"/>
                <a:gd name="T1" fmla="*/ 55 h 105"/>
                <a:gd name="T2" fmla="*/ 10 w 22"/>
                <a:gd name="T3" fmla="*/ 89 h 105"/>
                <a:gd name="T4" fmla="*/ 15 w 22"/>
                <a:gd name="T5" fmla="*/ 90 h 105"/>
                <a:gd name="T6" fmla="*/ 13 w 22"/>
                <a:gd name="T7" fmla="*/ 71 h 105"/>
                <a:gd name="T8" fmla="*/ 16 w 22"/>
                <a:gd name="T9" fmla="*/ 90 h 105"/>
                <a:gd name="T10" fmla="*/ 22 w 22"/>
                <a:gd name="T11" fmla="*/ 88 h 105"/>
                <a:gd name="T12" fmla="*/ 11 w 22"/>
                <a:gd name="T13" fmla="*/ 0 h 105"/>
                <a:gd name="T14" fmla="*/ 12 w 22"/>
                <a:gd name="T15" fmla="*/ 61 h 105"/>
                <a:gd name="T16" fmla="*/ 7 w 22"/>
                <a:gd name="T17" fmla="*/ 54 h 105"/>
                <a:gd name="T18" fmla="*/ 9 w 22"/>
                <a:gd name="T19" fmla="*/ 4 h 105"/>
                <a:gd name="T20" fmla="*/ 6 w 22"/>
                <a:gd name="T21" fmla="*/ 46 h 105"/>
                <a:gd name="T22" fmla="*/ 1 w 22"/>
                <a:gd name="T23" fmla="*/ 37 h 105"/>
                <a:gd name="T24" fmla="*/ 0 w 22"/>
                <a:gd name="T25" fmla="*/ 46 h 105"/>
                <a:gd name="T26" fmla="*/ 6 w 22"/>
                <a:gd name="T27" fmla="*/ 5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105">
                  <a:moveTo>
                    <a:pt x="6" y="55"/>
                  </a:moveTo>
                  <a:cubicBezTo>
                    <a:pt x="11" y="56"/>
                    <a:pt x="8" y="79"/>
                    <a:pt x="10" y="89"/>
                  </a:cubicBezTo>
                  <a:cubicBezTo>
                    <a:pt x="11" y="82"/>
                    <a:pt x="13" y="92"/>
                    <a:pt x="15" y="90"/>
                  </a:cubicBezTo>
                  <a:cubicBezTo>
                    <a:pt x="14" y="85"/>
                    <a:pt x="13" y="79"/>
                    <a:pt x="13" y="71"/>
                  </a:cubicBezTo>
                  <a:cubicBezTo>
                    <a:pt x="15" y="67"/>
                    <a:pt x="17" y="80"/>
                    <a:pt x="16" y="90"/>
                  </a:cubicBezTo>
                  <a:cubicBezTo>
                    <a:pt x="19" y="78"/>
                    <a:pt x="20" y="105"/>
                    <a:pt x="22" y="88"/>
                  </a:cubicBezTo>
                  <a:cubicBezTo>
                    <a:pt x="20" y="51"/>
                    <a:pt x="18" y="26"/>
                    <a:pt x="11" y="0"/>
                  </a:cubicBezTo>
                  <a:cubicBezTo>
                    <a:pt x="12" y="21"/>
                    <a:pt x="14" y="44"/>
                    <a:pt x="12" y="61"/>
                  </a:cubicBezTo>
                  <a:cubicBezTo>
                    <a:pt x="7" y="54"/>
                    <a:pt x="7" y="54"/>
                    <a:pt x="7" y="54"/>
                  </a:cubicBezTo>
                  <a:cubicBezTo>
                    <a:pt x="11" y="35"/>
                    <a:pt x="8" y="23"/>
                    <a:pt x="9" y="4"/>
                  </a:cubicBezTo>
                  <a:cubicBezTo>
                    <a:pt x="6" y="46"/>
                    <a:pt x="6" y="46"/>
                    <a:pt x="6" y="46"/>
                  </a:cubicBezTo>
                  <a:cubicBezTo>
                    <a:pt x="3" y="66"/>
                    <a:pt x="2" y="53"/>
                    <a:pt x="1" y="37"/>
                  </a:cubicBezTo>
                  <a:cubicBezTo>
                    <a:pt x="1" y="41"/>
                    <a:pt x="1" y="45"/>
                    <a:pt x="0" y="46"/>
                  </a:cubicBezTo>
                  <a:cubicBezTo>
                    <a:pt x="2" y="47"/>
                    <a:pt x="5" y="92"/>
                    <a:pt x="6" y="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7" name="Freeform 25"/>
            <p:cNvSpPr/>
            <p:nvPr/>
          </p:nvSpPr>
          <p:spPr bwMode="auto">
            <a:xfrm>
              <a:off x="3652838" y="1651000"/>
              <a:ext cx="0" cy="1587"/>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1"/>
                    <a:pt x="0" y="1"/>
                    <a:pt x="0" y="1"/>
                  </a:cubicBezTo>
                  <a:cubicBezTo>
                    <a:pt x="0"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8" name="Freeform 26"/>
            <p:cNvSpPr/>
            <p:nvPr/>
          </p:nvSpPr>
          <p:spPr bwMode="auto">
            <a:xfrm>
              <a:off x="1766888" y="1071563"/>
              <a:ext cx="3175" cy="4762"/>
            </a:xfrm>
            <a:custGeom>
              <a:avLst/>
              <a:gdLst>
                <a:gd name="T0" fmla="*/ 3 w 3"/>
                <a:gd name="T1" fmla="*/ 0 h 3"/>
                <a:gd name="T2" fmla="*/ 1 w 3"/>
                <a:gd name="T3" fmla="*/ 0 h 3"/>
                <a:gd name="T4" fmla="*/ 3 w 3"/>
                <a:gd name="T5" fmla="*/ 0 h 3"/>
              </a:gdLst>
              <a:ahLst/>
              <a:cxnLst>
                <a:cxn ang="0">
                  <a:pos x="T0" y="T1"/>
                </a:cxn>
                <a:cxn ang="0">
                  <a:pos x="T2" y="T3"/>
                </a:cxn>
                <a:cxn ang="0">
                  <a:pos x="T4" y="T5"/>
                </a:cxn>
              </a:cxnLst>
              <a:rect l="0" t="0" r="r" b="b"/>
              <a:pathLst>
                <a:path w="3" h="3">
                  <a:moveTo>
                    <a:pt x="3" y="0"/>
                  </a:moveTo>
                  <a:cubicBezTo>
                    <a:pt x="2" y="0"/>
                    <a:pt x="2" y="0"/>
                    <a:pt x="1" y="0"/>
                  </a:cubicBezTo>
                  <a:cubicBezTo>
                    <a:pt x="0" y="3"/>
                    <a:pt x="1" y="2"/>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9" name="Freeform 27"/>
            <p:cNvSpPr/>
            <p:nvPr/>
          </p:nvSpPr>
          <p:spPr bwMode="auto">
            <a:xfrm>
              <a:off x="3208338" y="1016000"/>
              <a:ext cx="14288" cy="1587"/>
            </a:xfrm>
            <a:custGeom>
              <a:avLst/>
              <a:gdLst>
                <a:gd name="T0" fmla="*/ 10 w 10"/>
                <a:gd name="T1" fmla="*/ 0 h 1"/>
                <a:gd name="T2" fmla="*/ 0 w 10"/>
                <a:gd name="T3" fmla="*/ 0 h 1"/>
                <a:gd name="T4" fmla="*/ 10 w 10"/>
                <a:gd name="T5" fmla="*/ 0 h 1"/>
              </a:gdLst>
              <a:ahLst/>
              <a:cxnLst>
                <a:cxn ang="0">
                  <a:pos x="T0" y="T1"/>
                </a:cxn>
                <a:cxn ang="0">
                  <a:pos x="T2" y="T3"/>
                </a:cxn>
                <a:cxn ang="0">
                  <a:pos x="T4" y="T5"/>
                </a:cxn>
              </a:cxnLst>
              <a:rect l="0" t="0" r="r" b="b"/>
              <a:pathLst>
                <a:path w="10" h="1">
                  <a:moveTo>
                    <a:pt x="10" y="0"/>
                  </a:moveTo>
                  <a:cubicBezTo>
                    <a:pt x="6" y="0"/>
                    <a:pt x="3" y="0"/>
                    <a:pt x="0" y="0"/>
                  </a:cubicBezTo>
                  <a:cubicBezTo>
                    <a:pt x="3" y="1"/>
                    <a:pt x="6" y="1"/>
                    <a:pt x="1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0" name="Freeform 28"/>
            <p:cNvSpPr/>
            <p:nvPr/>
          </p:nvSpPr>
          <p:spPr bwMode="auto">
            <a:xfrm>
              <a:off x="3476626" y="1079500"/>
              <a:ext cx="12700" cy="1587"/>
            </a:xfrm>
            <a:custGeom>
              <a:avLst/>
              <a:gdLst>
                <a:gd name="T0" fmla="*/ 9 w 9"/>
                <a:gd name="T1" fmla="*/ 0 h 1"/>
                <a:gd name="T2" fmla="*/ 1 w 9"/>
                <a:gd name="T3" fmla="*/ 0 h 1"/>
                <a:gd name="T4" fmla="*/ 0 w 9"/>
                <a:gd name="T5" fmla="*/ 0 h 1"/>
                <a:gd name="T6" fmla="*/ 9 w 9"/>
                <a:gd name="T7" fmla="*/ 0 h 1"/>
              </a:gdLst>
              <a:ahLst/>
              <a:cxnLst>
                <a:cxn ang="0">
                  <a:pos x="T0" y="T1"/>
                </a:cxn>
                <a:cxn ang="0">
                  <a:pos x="T2" y="T3"/>
                </a:cxn>
                <a:cxn ang="0">
                  <a:pos x="T4" y="T5"/>
                </a:cxn>
                <a:cxn ang="0">
                  <a:pos x="T6" y="T7"/>
                </a:cxn>
              </a:cxnLst>
              <a:rect l="0" t="0" r="r" b="b"/>
              <a:pathLst>
                <a:path w="9" h="1">
                  <a:moveTo>
                    <a:pt x="9" y="0"/>
                  </a:moveTo>
                  <a:cubicBezTo>
                    <a:pt x="6" y="0"/>
                    <a:pt x="4" y="0"/>
                    <a:pt x="1" y="0"/>
                  </a:cubicBezTo>
                  <a:cubicBezTo>
                    <a:pt x="1" y="0"/>
                    <a:pt x="0" y="0"/>
                    <a:pt x="0" y="0"/>
                  </a:cubicBezTo>
                  <a:cubicBezTo>
                    <a:pt x="1" y="1"/>
                    <a:pt x="6" y="0"/>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1" name="Freeform 29"/>
            <p:cNvSpPr/>
            <p:nvPr/>
          </p:nvSpPr>
          <p:spPr bwMode="auto">
            <a:xfrm>
              <a:off x="2679701" y="1081088"/>
              <a:ext cx="11113" cy="1587"/>
            </a:xfrm>
            <a:custGeom>
              <a:avLst/>
              <a:gdLst>
                <a:gd name="T0" fmla="*/ 0 w 7"/>
                <a:gd name="T1" fmla="*/ 2 h 2"/>
                <a:gd name="T2" fmla="*/ 7 w 7"/>
                <a:gd name="T3" fmla="*/ 0 h 2"/>
                <a:gd name="T4" fmla="*/ 0 w 7"/>
                <a:gd name="T5" fmla="*/ 2 h 2"/>
              </a:gdLst>
              <a:ahLst/>
              <a:cxnLst>
                <a:cxn ang="0">
                  <a:pos x="T0" y="T1"/>
                </a:cxn>
                <a:cxn ang="0">
                  <a:pos x="T2" y="T3"/>
                </a:cxn>
                <a:cxn ang="0">
                  <a:pos x="T4" y="T5"/>
                </a:cxn>
              </a:cxnLst>
              <a:rect l="0" t="0" r="r" b="b"/>
              <a:pathLst>
                <a:path w="7" h="2">
                  <a:moveTo>
                    <a:pt x="0" y="2"/>
                  </a:moveTo>
                  <a:cubicBezTo>
                    <a:pt x="3" y="1"/>
                    <a:pt x="6" y="1"/>
                    <a:pt x="7" y="0"/>
                  </a:cubicBezTo>
                  <a:cubicBezTo>
                    <a:pt x="3" y="0"/>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2" name="Freeform 30"/>
            <p:cNvSpPr>
              <a:spLocks noEditPoints="1"/>
            </p:cNvSpPr>
            <p:nvPr/>
          </p:nvSpPr>
          <p:spPr bwMode="auto">
            <a:xfrm>
              <a:off x="1695339" y="962402"/>
              <a:ext cx="2011362" cy="1230312"/>
            </a:xfrm>
            <a:custGeom>
              <a:avLst/>
              <a:gdLst>
                <a:gd name="T0" fmla="*/ 1411 w 1427"/>
                <a:gd name="T1" fmla="*/ 193 h 871"/>
                <a:gd name="T2" fmla="*/ 1412 w 1427"/>
                <a:gd name="T3" fmla="*/ 150 h 871"/>
                <a:gd name="T4" fmla="*/ 1419 w 1427"/>
                <a:gd name="T5" fmla="*/ 186 h 871"/>
                <a:gd name="T6" fmla="*/ 1418 w 1427"/>
                <a:gd name="T7" fmla="*/ 128 h 871"/>
                <a:gd name="T8" fmla="*/ 1393 w 1427"/>
                <a:gd name="T9" fmla="*/ 77 h 871"/>
                <a:gd name="T10" fmla="*/ 1299 w 1427"/>
                <a:gd name="T11" fmla="*/ 27 h 871"/>
                <a:gd name="T12" fmla="*/ 1107 w 1427"/>
                <a:gd name="T13" fmla="*/ 43 h 871"/>
                <a:gd name="T14" fmla="*/ 1069 w 1427"/>
                <a:gd name="T15" fmla="*/ 20 h 871"/>
                <a:gd name="T16" fmla="*/ 986 w 1427"/>
                <a:gd name="T17" fmla="*/ 28 h 871"/>
                <a:gd name="T18" fmla="*/ 861 w 1427"/>
                <a:gd name="T19" fmla="*/ 31 h 871"/>
                <a:gd name="T20" fmla="*/ 821 w 1427"/>
                <a:gd name="T21" fmla="*/ 18 h 871"/>
                <a:gd name="T22" fmla="*/ 742 w 1427"/>
                <a:gd name="T23" fmla="*/ 24 h 871"/>
                <a:gd name="T24" fmla="*/ 660 w 1427"/>
                <a:gd name="T25" fmla="*/ 14 h 871"/>
                <a:gd name="T26" fmla="*/ 626 w 1427"/>
                <a:gd name="T27" fmla="*/ 12 h 871"/>
                <a:gd name="T28" fmla="*/ 322 w 1427"/>
                <a:gd name="T29" fmla="*/ 40 h 871"/>
                <a:gd name="T30" fmla="*/ 275 w 1427"/>
                <a:gd name="T31" fmla="*/ 21 h 871"/>
                <a:gd name="T32" fmla="*/ 339 w 1427"/>
                <a:gd name="T33" fmla="*/ 21 h 871"/>
                <a:gd name="T34" fmla="*/ 156 w 1427"/>
                <a:gd name="T35" fmla="*/ 20 h 871"/>
                <a:gd name="T36" fmla="*/ 123 w 1427"/>
                <a:gd name="T37" fmla="*/ 14 h 871"/>
                <a:gd name="T38" fmla="*/ 69 w 1427"/>
                <a:gd name="T39" fmla="*/ 35 h 871"/>
                <a:gd name="T40" fmla="*/ 6 w 1427"/>
                <a:gd name="T41" fmla="*/ 205 h 871"/>
                <a:gd name="T42" fmla="*/ 22 w 1427"/>
                <a:gd name="T43" fmla="*/ 148 h 871"/>
                <a:gd name="T44" fmla="*/ 52 w 1427"/>
                <a:gd name="T45" fmla="*/ 64 h 871"/>
                <a:gd name="T46" fmla="*/ 33 w 1427"/>
                <a:gd name="T47" fmla="*/ 147 h 871"/>
                <a:gd name="T48" fmla="*/ 26 w 1427"/>
                <a:gd name="T49" fmla="*/ 257 h 871"/>
                <a:gd name="T50" fmla="*/ 29 w 1427"/>
                <a:gd name="T51" fmla="*/ 409 h 871"/>
                <a:gd name="T52" fmla="*/ 11 w 1427"/>
                <a:gd name="T53" fmla="*/ 376 h 871"/>
                <a:gd name="T54" fmla="*/ 3 w 1427"/>
                <a:gd name="T55" fmla="*/ 579 h 871"/>
                <a:gd name="T56" fmla="*/ 28 w 1427"/>
                <a:gd name="T57" fmla="*/ 664 h 871"/>
                <a:gd name="T58" fmla="*/ 11 w 1427"/>
                <a:gd name="T59" fmla="*/ 513 h 871"/>
                <a:gd name="T60" fmla="*/ 32 w 1427"/>
                <a:gd name="T61" fmla="*/ 495 h 871"/>
                <a:gd name="T62" fmla="*/ 34 w 1427"/>
                <a:gd name="T63" fmla="*/ 721 h 871"/>
                <a:gd name="T64" fmla="*/ 48 w 1427"/>
                <a:gd name="T65" fmla="*/ 802 h 871"/>
                <a:gd name="T66" fmla="*/ 68 w 1427"/>
                <a:gd name="T67" fmla="*/ 829 h 871"/>
                <a:gd name="T68" fmla="*/ 152 w 1427"/>
                <a:gd name="T69" fmla="*/ 869 h 871"/>
                <a:gd name="T70" fmla="*/ 323 w 1427"/>
                <a:gd name="T71" fmla="*/ 861 h 871"/>
                <a:gd name="T72" fmla="*/ 513 w 1427"/>
                <a:gd name="T73" fmla="*/ 862 h 871"/>
                <a:gd name="T74" fmla="*/ 867 w 1427"/>
                <a:gd name="T75" fmla="*/ 861 h 871"/>
                <a:gd name="T76" fmla="*/ 903 w 1427"/>
                <a:gd name="T77" fmla="*/ 851 h 871"/>
                <a:gd name="T78" fmla="*/ 1188 w 1427"/>
                <a:gd name="T79" fmla="*/ 845 h 871"/>
                <a:gd name="T80" fmla="*/ 1311 w 1427"/>
                <a:gd name="T81" fmla="*/ 846 h 871"/>
                <a:gd name="T82" fmla="*/ 1368 w 1427"/>
                <a:gd name="T83" fmla="*/ 800 h 871"/>
                <a:gd name="T84" fmla="*/ 1383 w 1427"/>
                <a:gd name="T85" fmla="*/ 412 h 871"/>
                <a:gd name="T86" fmla="*/ 1400 w 1427"/>
                <a:gd name="T87" fmla="*/ 502 h 871"/>
                <a:gd name="T88" fmla="*/ 1411 w 1427"/>
                <a:gd name="T89" fmla="*/ 402 h 871"/>
                <a:gd name="T90" fmla="*/ 1407 w 1427"/>
                <a:gd name="T91" fmla="*/ 338 h 871"/>
                <a:gd name="T92" fmla="*/ 1227 w 1427"/>
                <a:gd name="T93" fmla="*/ 62 h 871"/>
                <a:gd name="T94" fmla="*/ 1127 w 1427"/>
                <a:gd name="T95" fmla="*/ 69 h 871"/>
                <a:gd name="T96" fmla="*/ 952 w 1427"/>
                <a:gd name="T97" fmla="*/ 60 h 871"/>
                <a:gd name="T98" fmla="*/ 908 w 1427"/>
                <a:gd name="T99" fmla="*/ 66 h 871"/>
                <a:gd name="T100" fmla="*/ 621 w 1427"/>
                <a:gd name="T101" fmla="*/ 52 h 871"/>
                <a:gd name="T102" fmla="*/ 696 w 1427"/>
                <a:gd name="T103" fmla="*/ 67 h 871"/>
                <a:gd name="T104" fmla="*/ 444 w 1427"/>
                <a:gd name="T105" fmla="*/ 57 h 871"/>
                <a:gd name="T106" fmla="*/ 322 w 1427"/>
                <a:gd name="T107" fmla="*/ 69 h 871"/>
                <a:gd name="T108" fmla="*/ 55 w 1427"/>
                <a:gd name="T109" fmla="*/ 157 h 871"/>
                <a:gd name="T110" fmla="*/ 115 w 1427"/>
                <a:gd name="T111" fmla="*/ 68 h 871"/>
                <a:gd name="T112" fmla="*/ 60 w 1427"/>
                <a:gd name="T113" fmla="*/ 137 h 871"/>
                <a:gd name="T114" fmla="*/ 68 w 1427"/>
                <a:gd name="T115" fmla="*/ 424 h 871"/>
                <a:gd name="T116" fmla="*/ 595 w 1427"/>
                <a:gd name="T117" fmla="*/ 833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27" h="871">
                  <a:moveTo>
                    <a:pt x="1409" y="244"/>
                  </a:moveTo>
                  <a:cubicBezTo>
                    <a:pt x="1415" y="283"/>
                    <a:pt x="1416" y="244"/>
                    <a:pt x="1421" y="285"/>
                  </a:cubicBezTo>
                  <a:cubicBezTo>
                    <a:pt x="1426" y="285"/>
                    <a:pt x="1427" y="269"/>
                    <a:pt x="1426" y="246"/>
                  </a:cubicBezTo>
                  <a:cubicBezTo>
                    <a:pt x="1424" y="261"/>
                    <a:pt x="1418" y="237"/>
                    <a:pt x="1414" y="257"/>
                  </a:cubicBezTo>
                  <a:cubicBezTo>
                    <a:pt x="1412" y="223"/>
                    <a:pt x="1401" y="226"/>
                    <a:pt x="1406" y="189"/>
                  </a:cubicBezTo>
                  <a:cubicBezTo>
                    <a:pt x="1407" y="190"/>
                    <a:pt x="1407" y="190"/>
                    <a:pt x="1407" y="190"/>
                  </a:cubicBezTo>
                  <a:cubicBezTo>
                    <a:pt x="1403" y="174"/>
                    <a:pt x="1403" y="174"/>
                    <a:pt x="1403" y="174"/>
                  </a:cubicBezTo>
                  <a:cubicBezTo>
                    <a:pt x="1405" y="153"/>
                    <a:pt x="1405" y="153"/>
                    <a:pt x="1405" y="153"/>
                  </a:cubicBezTo>
                  <a:cubicBezTo>
                    <a:pt x="1411" y="166"/>
                    <a:pt x="1408" y="183"/>
                    <a:pt x="1411" y="193"/>
                  </a:cubicBezTo>
                  <a:cubicBezTo>
                    <a:pt x="1414" y="180"/>
                    <a:pt x="1413" y="171"/>
                    <a:pt x="1411" y="162"/>
                  </a:cubicBezTo>
                  <a:cubicBezTo>
                    <a:pt x="1410" y="158"/>
                    <a:pt x="1409" y="154"/>
                    <a:pt x="1407" y="146"/>
                  </a:cubicBezTo>
                  <a:cubicBezTo>
                    <a:pt x="1407" y="142"/>
                    <a:pt x="1406" y="139"/>
                    <a:pt x="1405" y="135"/>
                  </a:cubicBezTo>
                  <a:cubicBezTo>
                    <a:pt x="1404" y="131"/>
                    <a:pt x="1403" y="126"/>
                    <a:pt x="1402" y="122"/>
                  </a:cubicBezTo>
                  <a:cubicBezTo>
                    <a:pt x="1401" y="113"/>
                    <a:pt x="1401" y="112"/>
                    <a:pt x="1402" y="113"/>
                  </a:cubicBezTo>
                  <a:cubicBezTo>
                    <a:pt x="1403" y="114"/>
                    <a:pt x="1404" y="116"/>
                    <a:pt x="1405" y="119"/>
                  </a:cubicBezTo>
                  <a:cubicBezTo>
                    <a:pt x="1406" y="121"/>
                    <a:pt x="1407" y="124"/>
                    <a:pt x="1408" y="128"/>
                  </a:cubicBezTo>
                  <a:cubicBezTo>
                    <a:pt x="1409" y="131"/>
                    <a:pt x="1410" y="135"/>
                    <a:pt x="1411" y="139"/>
                  </a:cubicBezTo>
                  <a:cubicBezTo>
                    <a:pt x="1412" y="143"/>
                    <a:pt x="1412" y="147"/>
                    <a:pt x="1412" y="150"/>
                  </a:cubicBezTo>
                  <a:cubicBezTo>
                    <a:pt x="1413" y="153"/>
                    <a:pt x="1413" y="155"/>
                    <a:pt x="1414" y="157"/>
                  </a:cubicBezTo>
                  <a:cubicBezTo>
                    <a:pt x="1414" y="158"/>
                    <a:pt x="1415" y="159"/>
                    <a:pt x="1415" y="159"/>
                  </a:cubicBezTo>
                  <a:cubicBezTo>
                    <a:pt x="1415" y="157"/>
                    <a:pt x="1415" y="155"/>
                    <a:pt x="1415" y="153"/>
                  </a:cubicBezTo>
                  <a:cubicBezTo>
                    <a:pt x="1415" y="149"/>
                    <a:pt x="1415" y="146"/>
                    <a:pt x="1415" y="143"/>
                  </a:cubicBezTo>
                  <a:cubicBezTo>
                    <a:pt x="1415" y="136"/>
                    <a:pt x="1416" y="131"/>
                    <a:pt x="1417" y="132"/>
                  </a:cubicBezTo>
                  <a:cubicBezTo>
                    <a:pt x="1417" y="137"/>
                    <a:pt x="1418" y="141"/>
                    <a:pt x="1418" y="145"/>
                  </a:cubicBezTo>
                  <a:cubicBezTo>
                    <a:pt x="1418" y="148"/>
                    <a:pt x="1418" y="151"/>
                    <a:pt x="1418" y="153"/>
                  </a:cubicBezTo>
                  <a:cubicBezTo>
                    <a:pt x="1418" y="157"/>
                    <a:pt x="1419" y="159"/>
                    <a:pt x="1419" y="161"/>
                  </a:cubicBezTo>
                  <a:cubicBezTo>
                    <a:pt x="1420" y="166"/>
                    <a:pt x="1420" y="171"/>
                    <a:pt x="1419" y="186"/>
                  </a:cubicBezTo>
                  <a:cubicBezTo>
                    <a:pt x="1417" y="171"/>
                    <a:pt x="1417" y="189"/>
                    <a:pt x="1415" y="186"/>
                  </a:cubicBezTo>
                  <a:cubicBezTo>
                    <a:pt x="1417" y="190"/>
                    <a:pt x="1417" y="219"/>
                    <a:pt x="1416" y="239"/>
                  </a:cubicBezTo>
                  <a:cubicBezTo>
                    <a:pt x="1421" y="244"/>
                    <a:pt x="1420" y="222"/>
                    <a:pt x="1422" y="209"/>
                  </a:cubicBezTo>
                  <a:cubicBezTo>
                    <a:pt x="1419" y="197"/>
                    <a:pt x="1420" y="184"/>
                    <a:pt x="1421" y="173"/>
                  </a:cubicBezTo>
                  <a:cubicBezTo>
                    <a:pt x="1422" y="167"/>
                    <a:pt x="1422" y="161"/>
                    <a:pt x="1422" y="156"/>
                  </a:cubicBezTo>
                  <a:cubicBezTo>
                    <a:pt x="1422" y="153"/>
                    <a:pt x="1422" y="149"/>
                    <a:pt x="1421" y="145"/>
                  </a:cubicBezTo>
                  <a:cubicBezTo>
                    <a:pt x="1421" y="143"/>
                    <a:pt x="1421" y="141"/>
                    <a:pt x="1420" y="140"/>
                  </a:cubicBezTo>
                  <a:cubicBezTo>
                    <a:pt x="1420" y="138"/>
                    <a:pt x="1419" y="136"/>
                    <a:pt x="1419" y="135"/>
                  </a:cubicBezTo>
                  <a:cubicBezTo>
                    <a:pt x="1418" y="132"/>
                    <a:pt x="1418" y="130"/>
                    <a:pt x="1418" y="128"/>
                  </a:cubicBezTo>
                  <a:cubicBezTo>
                    <a:pt x="1417" y="126"/>
                    <a:pt x="1417" y="125"/>
                    <a:pt x="1416" y="123"/>
                  </a:cubicBezTo>
                  <a:cubicBezTo>
                    <a:pt x="1416" y="121"/>
                    <a:pt x="1415" y="119"/>
                    <a:pt x="1415" y="118"/>
                  </a:cubicBezTo>
                  <a:cubicBezTo>
                    <a:pt x="1415" y="116"/>
                    <a:pt x="1416" y="116"/>
                    <a:pt x="1417" y="118"/>
                  </a:cubicBezTo>
                  <a:cubicBezTo>
                    <a:pt x="1419" y="121"/>
                    <a:pt x="1422" y="130"/>
                    <a:pt x="1422" y="128"/>
                  </a:cubicBezTo>
                  <a:cubicBezTo>
                    <a:pt x="1421" y="120"/>
                    <a:pt x="1419" y="114"/>
                    <a:pt x="1418" y="111"/>
                  </a:cubicBezTo>
                  <a:cubicBezTo>
                    <a:pt x="1416" y="108"/>
                    <a:pt x="1415" y="107"/>
                    <a:pt x="1415" y="107"/>
                  </a:cubicBezTo>
                  <a:cubicBezTo>
                    <a:pt x="1413" y="107"/>
                    <a:pt x="1413" y="109"/>
                    <a:pt x="1410" y="104"/>
                  </a:cubicBezTo>
                  <a:cubicBezTo>
                    <a:pt x="1407" y="98"/>
                    <a:pt x="1404" y="93"/>
                    <a:pt x="1401" y="89"/>
                  </a:cubicBezTo>
                  <a:cubicBezTo>
                    <a:pt x="1399" y="84"/>
                    <a:pt x="1396" y="80"/>
                    <a:pt x="1393" y="77"/>
                  </a:cubicBezTo>
                  <a:cubicBezTo>
                    <a:pt x="1388" y="70"/>
                    <a:pt x="1384" y="65"/>
                    <a:pt x="1380" y="60"/>
                  </a:cubicBezTo>
                  <a:cubicBezTo>
                    <a:pt x="1378" y="57"/>
                    <a:pt x="1376" y="55"/>
                    <a:pt x="1373" y="53"/>
                  </a:cubicBezTo>
                  <a:cubicBezTo>
                    <a:pt x="1371" y="50"/>
                    <a:pt x="1369" y="48"/>
                    <a:pt x="1366" y="46"/>
                  </a:cubicBezTo>
                  <a:cubicBezTo>
                    <a:pt x="1363" y="44"/>
                    <a:pt x="1360" y="42"/>
                    <a:pt x="1357" y="39"/>
                  </a:cubicBezTo>
                  <a:cubicBezTo>
                    <a:pt x="1353" y="38"/>
                    <a:pt x="1350" y="35"/>
                    <a:pt x="1345" y="33"/>
                  </a:cubicBezTo>
                  <a:cubicBezTo>
                    <a:pt x="1337" y="32"/>
                    <a:pt x="1326" y="29"/>
                    <a:pt x="1314" y="28"/>
                  </a:cubicBezTo>
                  <a:cubicBezTo>
                    <a:pt x="1312" y="28"/>
                    <a:pt x="1311" y="28"/>
                    <a:pt x="1309" y="27"/>
                  </a:cubicBezTo>
                  <a:cubicBezTo>
                    <a:pt x="1307" y="27"/>
                    <a:pt x="1306" y="27"/>
                    <a:pt x="1304" y="27"/>
                  </a:cubicBezTo>
                  <a:cubicBezTo>
                    <a:pt x="1302" y="27"/>
                    <a:pt x="1301" y="27"/>
                    <a:pt x="1299" y="27"/>
                  </a:cubicBezTo>
                  <a:cubicBezTo>
                    <a:pt x="1296" y="27"/>
                    <a:pt x="1296" y="27"/>
                    <a:pt x="1296" y="27"/>
                  </a:cubicBezTo>
                  <a:cubicBezTo>
                    <a:pt x="1294" y="27"/>
                    <a:pt x="1294" y="27"/>
                    <a:pt x="1294" y="27"/>
                  </a:cubicBezTo>
                  <a:cubicBezTo>
                    <a:pt x="1290" y="27"/>
                    <a:pt x="1285" y="27"/>
                    <a:pt x="1280" y="27"/>
                  </a:cubicBezTo>
                  <a:cubicBezTo>
                    <a:pt x="1260" y="28"/>
                    <a:pt x="1238" y="27"/>
                    <a:pt x="1220" y="27"/>
                  </a:cubicBezTo>
                  <a:cubicBezTo>
                    <a:pt x="1224" y="25"/>
                    <a:pt x="1219" y="23"/>
                    <a:pt x="1217" y="22"/>
                  </a:cubicBezTo>
                  <a:cubicBezTo>
                    <a:pt x="1196" y="29"/>
                    <a:pt x="1203" y="26"/>
                    <a:pt x="1176" y="31"/>
                  </a:cubicBezTo>
                  <a:cubicBezTo>
                    <a:pt x="1199" y="34"/>
                    <a:pt x="1199" y="34"/>
                    <a:pt x="1199" y="34"/>
                  </a:cubicBezTo>
                  <a:cubicBezTo>
                    <a:pt x="1181" y="34"/>
                    <a:pt x="1166" y="40"/>
                    <a:pt x="1150" y="36"/>
                  </a:cubicBezTo>
                  <a:cubicBezTo>
                    <a:pt x="1172" y="43"/>
                    <a:pt x="1120" y="41"/>
                    <a:pt x="1107" y="43"/>
                  </a:cubicBezTo>
                  <a:cubicBezTo>
                    <a:pt x="1088" y="41"/>
                    <a:pt x="1069" y="46"/>
                    <a:pt x="1059" y="41"/>
                  </a:cubicBezTo>
                  <a:cubicBezTo>
                    <a:pt x="1062" y="41"/>
                    <a:pt x="1062" y="41"/>
                    <a:pt x="1062" y="41"/>
                  </a:cubicBezTo>
                  <a:cubicBezTo>
                    <a:pt x="1035" y="40"/>
                    <a:pt x="1035" y="40"/>
                    <a:pt x="1035" y="40"/>
                  </a:cubicBezTo>
                  <a:cubicBezTo>
                    <a:pt x="1038" y="34"/>
                    <a:pt x="1038" y="34"/>
                    <a:pt x="1038" y="34"/>
                  </a:cubicBezTo>
                  <a:cubicBezTo>
                    <a:pt x="1019" y="31"/>
                    <a:pt x="997" y="36"/>
                    <a:pt x="1003" y="38"/>
                  </a:cubicBezTo>
                  <a:cubicBezTo>
                    <a:pt x="983" y="36"/>
                    <a:pt x="995" y="36"/>
                    <a:pt x="992" y="32"/>
                  </a:cubicBezTo>
                  <a:cubicBezTo>
                    <a:pt x="1003" y="30"/>
                    <a:pt x="1027" y="25"/>
                    <a:pt x="1034" y="30"/>
                  </a:cubicBezTo>
                  <a:cubicBezTo>
                    <a:pt x="1032" y="30"/>
                    <a:pt x="1028" y="29"/>
                    <a:pt x="1027" y="30"/>
                  </a:cubicBezTo>
                  <a:cubicBezTo>
                    <a:pt x="1078" y="33"/>
                    <a:pt x="1043" y="22"/>
                    <a:pt x="1069" y="20"/>
                  </a:cubicBezTo>
                  <a:cubicBezTo>
                    <a:pt x="1056" y="20"/>
                    <a:pt x="1046" y="17"/>
                    <a:pt x="1032" y="18"/>
                  </a:cubicBezTo>
                  <a:cubicBezTo>
                    <a:pt x="1025" y="19"/>
                    <a:pt x="998" y="21"/>
                    <a:pt x="985" y="24"/>
                  </a:cubicBezTo>
                  <a:cubicBezTo>
                    <a:pt x="1003" y="21"/>
                    <a:pt x="1013" y="24"/>
                    <a:pt x="1027" y="26"/>
                  </a:cubicBezTo>
                  <a:cubicBezTo>
                    <a:pt x="1015" y="25"/>
                    <a:pt x="1013" y="29"/>
                    <a:pt x="1003" y="27"/>
                  </a:cubicBezTo>
                  <a:cubicBezTo>
                    <a:pt x="1006" y="26"/>
                    <a:pt x="1006" y="26"/>
                    <a:pt x="1006" y="26"/>
                  </a:cubicBezTo>
                  <a:cubicBezTo>
                    <a:pt x="993" y="28"/>
                    <a:pt x="993" y="28"/>
                    <a:pt x="993" y="28"/>
                  </a:cubicBezTo>
                  <a:cubicBezTo>
                    <a:pt x="991" y="24"/>
                    <a:pt x="956" y="27"/>
                    <a:pt x="976" y="22"/>
                  </a:cubicBezTo>
                  <a:cubicBezTo>
                    <a:pt x="958" y="23"/>
                    <a:pt x="970" y="26"/>
                    <a:pt x="953" y="27"/>
                  </a:cubicBezTo>
                  <a:cubicBezTo>
                    <a:pt x="986" y="28"/>
                    <a:pt x="986" y="28"/>
                    <a:pt x="986" y="28"/>
                  </a:cubicBezTo>
                  <a:cubicBezTo>
                    <a:pt x="986" y="33"/>
                    <a:pt x="986" y="33"/>
                    <a:pt x="986" y="33"/>
                  </a:cubicBezTo>
                  <a:cubicBezTo>
                    <a:pt x="974" y="35"/>
                    <a:pt x="971" y="32"/>
                    <a:pt x="957" y="33"/>
                  </a:cubicBezTo>
                  <a:cubicBezTo>
                    <a:pt x="959" y="37"/>
                    <a:pt x="959" y="37"/>
                    <a:pt x="959" y="37"/>
                  </a:cubicBezTo>
                  <a:cubicBezTo>
                    <a:pt x="935" y="33"/>
                    <a:pt x="935" y="33"/>
                    <a:pt x="935" y="33"/>
                  </a:cubicBezTo>
                  <a:cubicBezTo>
                    <a:pt x="938" y="36"/>
                    <a:pt x="920" y="35"/>
                    <a:pt x="915" y="36"/>
                  </a:cubicBezTo>
                  <a:cubicBezTo>
                    <a:pt x="902" y="34"/>
                    <a:pt x="911" y="27"/>
                    <a:pt x="889" y="31"/>
                  </a:cubicBezTo>
                  <a:cubicBezTo>
                    <a:pt x="890" y="31"/>
                    <a:pt x="890" y="31"/>
                    <a:pt x="890" y="31"/>
                  </a:cubicBezTo>
                  <a:cubicBezTo>
                    <a:pt x="878" y="33"/>
                    <a:pt x="870" y="34"/>
                    <a:pt x="852" y="33"/>
                  </a:cubicBezTo>
                  <a:cubicBezTo>
                    <a:pt x="853" y="32"/>
                    <a:pt x="858" y="31"/>
                    <a:pt x="861" y="31"/>
                  </a:cubicBezTo>
                  <a:cubicBezTo>
                    <a:pt x="835" y="28"/>
                    <a:pt x="795" y="36"/>
                    <a:pt x="784" y="29"/>
                  </a:cubicBezTo>
                  <a:cubicBezTo>
                    <a:pt x="786" y="25"/>
                    <a:pt x="796" y="27"/>
                    <a:pt x="797" y="23"/>
                  </a:cubicBezTo>
                  <a:cubicBezTo>
                    <a:pt x="835" y="28"/>
                    <a:pt x="824" y="16"/>
                    <a:pt x="870" y="19"/>
                  </a:cubicBezTo>
                  <a:cubicBezTo>
                    <a:pt x="872" y="29"/>
                    <a:pt x="908" y="14"/>
                    <a:pt x="917" y="23"/>
                  </a:cubicBezTo>
                  <a:cubicBezTo>
                    <a:pt x="899" y="22"/>
                    <a:pt x="875" y="28"/>
                    <a:pt x="878" y="29"/>
                  </a:cubicBezTo>
                  <a:cubicBezTo>
                    <a:pt x="895" y="28"/>
                    <a:pt x="918" y="28"/>
                    <a:pt x="929" y="29"/>
                  </a:cubicBezTo>
                  <a:cubicBezTo>
                    <a:pt x="919" y="26"/>
                    <a:pt x="922" y="21"/>
                    <a:pt x="930" y="17"/>
                  </a:cubicBezTo>
                  <a:cubicBezTo>
                    <a:pt x="903" y="20"/>
                    <a:pt x="855" y="14"/>
                    <a:pt x="817" y="13"/>
                  </a:cubicBezTo>
                  <a:cubicBezTo>
                    <a:pt x="821" y="18"/>
                    <a:pt x="821" y="18"/>
                    <a:pt x="821" y="18"/>
                  </a:cubicBezTo>
                  <a:cubicBezTo>
                    <a:pt x="789" y="23"/>
                    <a:pt x="825" y="13"/>
                    <a:pt x="800" y="13"/>
                  </a:cubicBezTo>
                  <a:cubicBezTo>
                    <a:pt x="788" y="17"/>
                    <a:pt x="788" y="17"/>
                    <a:pt x="788" y="17"/>
                  </a:cubicBezTo>
                  <a:cubicBezTo>
                    <a:pt x="787" y="16"/>
                    <a:pt x="787" y="16"/>
                    <a:pt x="787" y="16"/>
                  </a:cubicBezTo>
                  <a:cubicBezTo>
                    <a:pt x="768" y="22"/>
                    <a:pt x="768" y="22"/>
                    <a:pt x="768" y="22"/>
                  </a:cubicBezTo>
                  <a:cubicBezTo>
                    <a:pt x="781" y="21"/>
                    <a:pt x="775" y="17"/>
                    <a:pt x="790" y="20"/>
                  </a:cubicBezTo>
                  <a:cubicBezTo>
                    <a:pt x="803" y="21"/>
                    <a:pt x="789" y="24"/>
                    <a:pt x="786" y="27"/>
                  </a:cubicBezTo>
                  <a:cubicBezTo>
                    <a:pt x="777" y="25"/>
                    <a:pt x="745" y="27"/>
                    <a:pt x="765" y="23"/>
                  </a:cubicBezTo>
                  <a:cubicBezTo>
                    <a:pt x="730" y="28"/>
                    <a:pt x="730" y="28"/>
                    <a:pt x="730" y="28"/>
                  </a:cubicBezTo>
                  <a:cubicBezTo>
                    <a:pt x="730" y="26"/>
                    <a:pt x="738" y="25"/>
                    <a:pt x="742" y="24"/>
                  </a:cubicBezTo>
                  <a:cubicBezTo>
                    <a:pt x="717" y="25"/>
                    <a:pt x="717" y="25"/>
                    <a:pt x="717" y="25"/>
                  </a:cubicBezTo>
                  <a:cubicBezTo>
                    <a:pt x="718" y="24"/>
                    <a:pt x="718" y="24"/>
                    <a:pt x="718" y="24"/>
                  </a:cubicBezTo>
                  <a:cubicBezTo>
                    <a:pt x="698" y="27"/>
                    <a:pt x="670" y="27"/>
                    <a:pt x="654" y="31"/>
                  </a:cubicBezTo>
                  <a:cubicBezTo>
                    <a:pt x="688" y="35"/>
                    <a:pt x="638" y="36"/>
                    <a:pt x="641" y="39"/>
                  </a:cubicBezTo>
                  <a:cubicBezTo>
                    <a:pt x="629" y="38"/>
                    <a:pt x="625" y="28"/>
                    <a:pt x="651" y="24"/>
                  </a:cubicBezTo>
                  <a:cubicBezTo>
                    <a:pt x="658" y="28"/>
                    <a:pt x="676" y="23"/>
                    <a:pt x="689" y="23"/>
                  </a:cubicBezTo>
                  <a:cubicBezTo>
                    <a:pt x="672" y="21"/>
                    <a:pt x="667" y="24"/>
                    <a:pt x="653" y="24"/>
                  </a:cubicBezTo>
                  <a:cubicBezTo>
                    <a:pt x="663" y="22"/>
                    <a:pt x="636" y="21"/>
                    <a:pt x="636" y="19"/>
                  </a:cubicBezTo>
                  <a:cubicBezTo>
                    <a:pt x="638" y="17"/>
                    <a:pt x="643" y="12"/>
                    <a:pt x="660" y="14"/>
                  </a:cubicBezTo>
                  <a:cubicBezTo>
                    <a:pt x="686" y="15"/>
                    <a:pt x="663" y="19"/>
                    <a:pt x="671" y="19"/>
                  </a:cubicBezTo>
                  <a:cubicBezTo>
                    <a:pt x="677" y="24"/>
                    <a:pt x="706" y="18"/>
                    <a:pt x="722" y="19"/>
                  </a:cubicBezTo>
                  <a:cubicBezTo>
                    <a:pt x="723" y="20"/>
                    <a:pt x="718" y="20"/>
                    <a:pt x="716" y="21"/>
                  </a:cubicBezTo>
                  <a:cubicBezTo>
                    <a:pt x="729" y="20"/>
                    <a:pt x="757" y="20"/>
                    <a:pt x="759" y="17"/>
                  </a:cubicBezTo>
                  <a:cubicBezTo>
                    <a:pt x="726" y="19"/>
                    <a:pt x="726" y="19"/>
                    <a:pt x="726" y="19"/>
                  </a:cubicBezTo>
                  <a:cubicBezTo>
                    <a:pt x="718" y="18"/>
                    <a:pt x="736" y="16"/>
                    <a:pt x="726" y="14"/>
                  </a:cubicBezTo>
                  <a:cubicBezTo>
                    <a:pt x="718" y="15"/>
                    <a:pt x="709" y="15"/>
                    <a:pt x="699" y="14"/>
                  </a:cubicBezTo>
                  <a:cubicBezTo>
                    <a:pt x="701" y="13"/>
                    <a:pt x="701" y="13"/>
                    <a:pt x="701" y="13"/>
                  </a:cubicBezTo>
                  <a:cubicBezTo>
                    <a:pt x="681" y="10"/>
                    <a:pt x="649" y="11"/>
                    <a:pt x="626" y="12"/>
                  </a:cubicBezTo>
                  <a:cubicBezTo>
                    <a:pt x="621" y="21"/>
                    <a:pt x="609" y="26"/>
                    <a:pt x="599" y="34"/>
                  </a:cubicBezTo>
                  <a:cubicBezTo>
                    <a:pt x="564" y="35"/>
                    <a:pt x="528" y="34"/>
                    <a:pt x="491" y="33"/>
                  </a:cubicBezTo>
                  <a:cubicBezTo>
                    <a:pt x="492" y="34"/>
                    <a:pt x="492" y="36"/>
                    <a:pt x="490" y="38"/>
                  </a:cubicBezTo>
                  <a:cubicBezTo>
                    <a:pt x="479" y="35"/>
                    <a:pt x="460" y="37"/>
                    <a:pt x="461" y="33"/>
                  </a:cubicBezTo>
                  <a:cubicBezTo>
                    <a:pt x="450" y="37"/>
                    <a:pt x="418" y="40"/>
                    <a:pt x="424" y="44"/>
                  </a:cubicBezTo>
                  <a:cubicBezTo>
                    <a:pt x="423" y="45"/>
                    <a:pt x="421" y="45"/>
                    <a:pt x="420" y="45"/>
                  </a:cubicBezTo>
                  <a:cubicBezTo>
                    <a:pt x="406" y="40"/>
                    <a:pt x="386" y="37"/>
                    <a:pt x="350" y="36"/>
                  </a:cubicBezTo>
                  <a:cubicBezTo>
                    <a:pt x="343" y="36"/>
                    <a:pt x="342" y="38"/>
                    <a:pt x="344" y="42"/>
                  </a:cubicBezTo>
                  <a:cubicBezTo>
                    <a:pt x="336" y="41"/>
                    <a:pt x="329" y="40"/>
                    <a:pt x="322" y="40"/>
                  </a:cubicBezTo>
                  <a:cubicBezTo>
                    <a:pt x="327" y="38"/>
                    <a:pt x="331" y="36"/>
                    <a:pt x="342" y="35"/>
                  </a:cubicBezTo>
                  <a:cubicBezTo>
                    <a:pt x="285" y="34"/>
                    <a:pt x="285" y="34"/>
                    <a:pt x="285" y="34"/>
                  </a:cubicBezTo>
                  <a:cubicBezTo>
                    <a:pt x="290" y="32"/>
                    <a:pt x="290" y="32"/>
                    <a:pt x="290" y="32"/>
                  </a:cubicBezTo>
                  <a:cubicBezTo>
                    <a:pt x="268" y="35"/>
                    <a:pt x="268" y="35"/>
                    <a:pt x="268" y="35"/>
                  </a:cubicBezTo>
                  <a:cubicBezTo>
                    <a:pt x="280" y="34"/>
                    <a:pt x="299" y="35"/>
                    <a:pt x="295" y="39"/>
                  </a:cubicBezTo>
                  <a:cubicBezTo>
                    <a:pt x="270" y="42"/>
                    <a:pt x="255" y="38"/>
                    <a:pt x="234" y="43"/>
                  </a:cubicBezTo>
                  <a:cubicBezTo>
                    <a:pt x="234" y="36"/>
                    <a:pt x="227" y="34"/>
                    <a:pt x="234" y="30"/>
                  </a:cubicBezTo>
                  <a:cubicBezTo>
                    <a:pt x="236" y="30"/>
                    <a:pt x="236" y="30"/>
                    <a:pt x="237" y="30"/>
                  </a:cubicBezTo>
                  <a:cubicBezTo>
                    <a:pt x="245" y="26"/>
                    <a:pt x="262" y="22"/>
                    <a:pt x="275" y="21"/>
                  </a:cubicBezTo>
                  <a:cubicBezTo>
                    <a:pt x="228" y="18"/>
                    <a:pt x="240" y="21"/>
                    <a:pt x="199" y="19"/>
                  </a:cubicBezTo>
                  <a:cubicBezTo>
                    <a:pt x="196" y="15"/>
                    <a:pt x="237" y="14"/>
                    <a:pt x="227" y="11"/>
                  </a:cubicBezTo>
                  <a:cubicBezTo>
                    <a:pt x="266" y="14"/>
                    <a:pt x="266" y="14"/>
                    <a:pt x="266" y="14"/>
                  </a:cubicBezTo>
                  <a:cubicBezTo>
                    <a:pt x="259" y="14"/>
                    <a:pt x="259" y="15"/>
                    <a:pt x="255" y="16"/>
                  </a:cubicBezTo>
                  <a:cubicBezTo>
                    <a:pt x="282" y="12"/>
                    <a:pt x="291" y="16"/>
                    <a:pt x="311" y="11"/>
                  </a:cubicBezTo>
                  <a:cubicBezTo>
                    <a:pt x="324" y="13"/>
                    <a:pt x="292" y="15"/>
                    <a:pt x="306" y="16"/>
                  </a:cubicBezTo>
                  <a:cubicBezTo>
                    <a:pt x="294" y="16"/>
                    <a:pt x="282" y="21"/>
                    <a:pt x="277" y="25"/>
                  </a:cubicBezTo>
                  <a:cubicBezTo>
                    <a:pt x="307" y="26"/>
                    <a:pt x="294" y="19"/>
                    <a:pt x="320" y="17"/>
                  </a:cubicBezTo>
                  <a:cubicBezTo>
                    <a:pt x="339" y="21"/>
                    <a:pt x="339" y="21"/>
                    <a:pt x="339" y="21"/>
                  </a:cubicBezTo>
                  <a:cubicBezTo>
                    <a:pt x="350" y="20"/>
                    <a:pt x="335" y="19"/>
                    <a:pt x="334" y="18"/>
                  </a:cubicBezTo>
                  <a:cubicBezTo>
                    <a:pt x="349" y="16"/>
                    <a:pt x="354" y="19"/>
                    <a:pt x="365" y="19"/>
                  </a:cubicBezTo>
                  <a:cubicBezTo>
                    <a:pt x="361" y="18"/>
                    <a:pt x="354" y="17"/>
                    <a:pt x="356" y="16"/>
                  </a:cubicBezTo>
                  <a:cubicBezTo>
                    <a:pt x="374" y="19"/>
                    <a:pt x="391" y="17"/>
                    <a:pt x="408" y="23"/>
                  </a:cubicBezTo>
                  <a:cubicBezTo>
                    <a:pt x="398" y="20"/>
                    <a:pt x="419" y="15"/>
                    <a:pt x="426" y="14"/>
                  </a:cubicBezTo>
                  <a:cubicBezTo>
                    <a:pt x="392" y="8"/>
                    <a:pt x="392" y="8"/>
                    <a:pt x="392" y="8"/>
                  </a:cubicBezTo>
                  <a:cubicBezTo>
                    <a:pt x="349" y="10"/>
                    <a:pt x="323" y="7"/>
                    <a:pt x="276" y="10"/>
                  </a:cubicBezTo>
                  <a:cubicBezTo>
                    <a:pt x="279" y="8"/>
                    <a:pt x="279" y="8"/>
                    <a:pt x="279" y="8"/>
                  </a:cubicBezTo>
                  <a:cubicBezTo>
                    <a:pt x="206" y="0"/>
                    <a:pt x="218" y="20"/>
                    <a:pt x="156" y="20"/>
                  </a:cubicBezTo>
                  <a:cubicBezTo>
                    <a:pt x="155" y="19"/>
                    <a:pt x="155" y="18"/>
                    <a:pt x="154" y="18"/>
                  </a:cubicBezTo>
                  <a:cubicBezTo>
                    <a:pt x="153" y="18"/>
                    <a:pt x="152" y="17"/>
                    <a:pt x="150" y="17"/>
                  </a:cubicBezTo>
                  <a:cubicBezTo>
                    <a:pt x="145" y="17"/>
                    <a:pt x="140" y="17"/>
                    <a:pt x="134" y="18"/>
                  </a:cubicBezTo>
                  <a:cubicBezTo>
                    <a:pt x="123" y="20"/>
                    <a:pt x="114" y="23"/>
                    <a:pt x="115" y="20"/>
                  </a:cubicBezTo>
                  <a:cubicBezTo>
                    <a:pt x="119" y="19"/>
                    <a:pt x="122" y="18"/>
                    <a:pt x="125" y="17"/>
                  </a:cubicBezTo>
                  <a:cubicBezTo>
                    <a:pt x="127" y="17"/>
                    <a:pt x="130" y="17"/>
                    <a:pt x="131" y="16"/>
                  </a:cubicBezTo>
                  <a:cubicBezTo>
                    <a:pt x="135" y="15"/>
                    <a:pt x="137" y="15"/>
                    <a:pt x="137" y="14"/>
                  </a:cubicBezTo>
                  <a:cubicBezTo>
                    <a:pt x="138" y="13"/>
                    <a:pt x="135" y="13"/>
                    <a:pt x="130" y="12"/>
                  </a:cubicBezTo>
                  <a:cubicBezTo>
                    <a:pt x="128" y="13"/>
                    <a:pt x="125" y="13"/>
                    <a:pt x="123" y="14"/>
                  </a:cubicBezTo>
                  <a:cubicBezTo>
                    <a:pt x="121" y="15"/>
                    <a:pt x="119" y="15"/>
                    <a:pt x="117" y="16"/>
                  </a:cubicBezTo>
                  <a:cubicBezTo>
                    <a:pt x="113" y="18"/>
                    <a:pt x="109" y="20"/>
                    <a:pt x="105" y="22"/>
                  </a:cubicBezTo>
                  <a:cubicBezTo>
                    <a:pt x="103" y="23"/>
                    <a:pt x="100" y="24"/>
                    <a:pt x="98" y="25"/>
                  </a:cubicBezTo>
                  <a:cubicBezTo>
                    <a:pt x="96" y="27"/>
                    <a:pt x="93" y="28"/>
                    <a:pt x="90" y="29"/>
                  </a:cubicBezTo>
                  <a:cubicBezTo>
                    <a:pt x="89" y="30"/>
                    <a:pt x="87" y="31"/>
                    <a:pt x="86" y="32"/>
                  </a:cubicBezTo>
                  <a:cubicBezTo>
                    <a:pt x="84" y="32"/>
                    <a:pt x="83" y="33"/>
                    <a:pt x="81" y="34"/>
                  </a:cubicBezTo>
                  <a:cubicBezTo>
                    <a:pt x="78" y="36"/>
                    <a:pt x="75" y="38"/>
                    <a:pt x="71" y="40"/>
                  </a:cubicBezTo>
                  <a:cubicBezTo>
                    <a:pt x="75" y="35"/>
                    <a:pt x="71" y="37"/>
                    <a:pt x="69" y="37"/>
                  </a:cubicBezTo>
                  <a:cubicBezTo>
                    <a:pt x="68" y="37"/>
                    <a:pt x="67" y="37"/>
                    <a:pt x="69" y="35"/>
                  </a:cubicBezTo>
                  <a:cubicBezTo>
                    <a:pt x="70" y="33"/>
                    <a:pt x="74" y="30"/>
                    <a:pt x="81" y="26"/>
                  </a:cubicBezTo>
                  <a:cubicBezTo>
                    <a:pt x="60" y="37"/>
                    <a:pt x="46" y="51"/>
                    <a:pt x="36" y="65"/>
                  </a:cubicBezTo>
                  <a:cubicBezTo>
                    <a:pt x="31" y="71"/>
                    <a:pt x="28" y="78"/>
                    <a:pt x="25" y="84"/>
                  </a:cubicBezTo>
                  <a:cubicBezTo>
                    <a:pt x="23" y="90"/>
                    <a:pt x="21" y="97"/>
                    <a:pt x="20" y="103"/>
                  </a:cubicBezTo>
                  <a:cubicBezTo>
                    <a:pt x="15" y="122"/>
                    <a:pt x="14" y="133"/>
                    <a:pt x="13" y="140"/>
                  </a:cubicBezTo>
                  <a:cubicBezTo>
                    <a:pt x="12" y="147"/>
                    <a:pt x="11" y="150"/>
                    <a:pt x="10" y="153"/>
                  </a:cubicBezTo>
                  <a:cubicBezTo>
                    <a:pt x="8" y="156"/>
                    <a:pt x="6" y="160"/>
                    <a:pt x="7" y="183"/>
                  </a:cubicBezTo>
                  <a:cubicBezTo>
                    <a:pt x="5" y="176"/>
                    <a:pt x="5" y="176"/>
                    <a:pt x="5" y="176"/>
                  </a:cubicBezTo>
                  <a:cubicBezTo>
                    <a:pt x="6" y="205"/>
                    <a:pt x="6" y="205"/>
                    <a:pt x="6" y="205"/>
                  </a:cubicBezTo>
                  <a:cubicBezTo>
                    <a:pt x="9" y="195"/>
                    <a:pt x="9" y="195"/>
                    <a:pt x="9" y="195"/>
                  </a:cubicBezTo>
                  <a:cubicBezTo>
                    <a:pt x="13" y="230"/>
                    <a:pt x="13" y="230"/>
                    <a:pt x="13" y="230"/>
                  </a:cubicBezTo>
                  <a:cubicBezTo>
                    <a:pt x="16" y="251"/>
                    <a:pt x="16" y="221"/>
                    <a:pt x="19" y="224"/>
                  </a:cubicBezTo>
                  <a:cubicBezTo>
                    <a:pt x="14" y="217"/>
                    <a:pt x="14" y="217"/>
                    <a:pt x="14" y="217"/>
                  </a:cubicBezTo>
                  <a:cubicBezTo>
                    <a:pt x="15" y="203"/>
                    <a:pt x="12" y="183"/>
                    <a:pt x="15" y="180"/>
                  </a:cubicBezTo>
                  <a:cubicBezTo>
                    <a:pt x="15" y="203"/>
                    <a:pt x="19" y="198"/>
                    <a:pt x="21" y="207"/>
                  </a:cubicBezTo>
                  <a:cubicBezTo>
                    <a:pt x="19" y="185"/>
                    <a:pt x="19" y="185"/>
                    <a:pt x="19" y="185"/>
                  </a:cubicBezTo>
                  <a:cubicBezTo>
                    <a:pt x="22" y="178"/>
                    <a:pt x="22" y="178"/>
                    <a:pt x="22" y="178"/>
                  </a:cubicBezTo>
                  <a:cubicBezTo>
                    <a:pt x="22" y="167"/>
                    <a:pt x="22" y="157"/>
                    <a:pt x="22" y="148"/>
                  </a:cubicBezTo>
                  <a:cubicBezTo>
                    <a:pt x="22" y="135"/>
                    <a:pt x="24" y="124"/>
                    <a:pt x="25" y="113"/>
                  </a:cubicBezTo>
                  <a:cubicBezTo>
                    <a:pt x="23" y="120"/>
                    <a:pt x="22" y="126"/>
                    <a:pt x="22" y="131"/>
                  </a:cubicBezTo>
                  <a:cubicBezTo>
                    <a:pt x="22" y="134"/>
                    <a:pt x="22" y="137"/>
                    <a:pt x="21" y="139"/>
                  </a:cubicBezTo>
                  <a:cubicBezTo>
                    <a:pt x="21" y="142"/>
                    <a:pt x="21" y="145"/>
                    <a:pt x="20" y="148"/>
                  </a:cubicBezTo>
                  <a:cubicBezTo>
                    <a:pt x="18" y="140"/>
                    <a:pt x="18" y="125"/>
                    <a:pt x="23" y="107"/>
                  </a:cubicBezTo>
                  <a:cubicBezTo>
                    <a:pt x="28" y="89"/>
                    <a:pt x="38" y="70"/>
                    <a:pt x="53" y="54"/>
                  </a:cubicBezTo>
                  <a:cubicBezTo>
                    <a:pt x="55" y="54"/>
                    <a:pt x="65" y="46"/>
                    <a:pt x="61" y="50"/>
                  </a:cubicBezTo>
                  <a:cubicBezTo>
                    <a:pt x="61" y="51"/>
                    <a:pt x="55" y="56"/>
                    <a:pt x="53" y="59"/>
                  </a:cubicBezTo>
                  <a:cubicBezTo>
                    <a:pt x="55" y="59"/>
                    <a:pt x="52" y="63"/>
                    <a:pt x="52" y="64"/>
                  </a:cubicBezTo>
                  <a:cubicBezTo>
                    <a:pt x="52" y="65"/>
                    <a:pt x="53" y="64"/>
                    <a:pt x="56" y="62"/>
                  </a:cubicBezTo>
                  <a:cubicBezTo>
                    <a:pt x="58" y="60"/>
                    <a:pt x="63" y="56"/>
                    <a:pt x="70" y="50"/>
                  </a:cubicBezTo>
                  <a:cubicBezTo>
                    <a:pt x="68" y="53"/>
                    <a:pt x="66" y="57"/>
                    <a:pt x="63" y="61"/>
                  </a:cubicBezTo>
                  <a:cubicBezTo>
                    <a:pt x="61" y="65"/>
                    <a:pt x="59" y="69"/>
                    <a:pt x="57" y="73"/>
                  </a:cubicBezTo>
                  <a:cubicBezTo>
                    <a:pt x="53" y="81"/>
                    <a:pt x="51" y="87"/>
                    <a:pt x="52" y="87"/>
                  </a:cubicBezTo>
                  <a:cubicBezTo>
                    <a:pt x="47" y="95"/>
                    <a:pt x="42" y="106"/>
                    <a:pt x="39" y="117"/>
                  </a:cubicBezTo>
                  <a:cubicBezTo>
                    <a:pt x="37" y="123"/>
                    <a:pt x="35" y="128"/>
                    <a:pt x="35" y="133"/>
                  </a:cubicBezTo>
                  <a:cubicBezTo>
                    <a:pt x="34" y="136"/>
                    <a:pt x="34" y="138"/>
                    <a:pt x="33" y="141"/>
                  </a:cubicBezTo>
                  <a:cubicBezTo>
                    <a:pt x="33" y="143"/>
                    <a:pt x="33" y="145"/>
                    <a:pt x="33" y="147"/>
                  </a:cubicBezTo>
                  <a:cubicBezTo>
                    <a:pt x="32" y="146"/>
                    <a:pt x="32" y="146"/>
                    <a:pt x="32" y="146"/>
                  </a:cubicBezTo>
                  <a:cubicBezTo>
                    <a:pt x="32" y="148"/>
                    <a:pt x="31" y="151"/>
                    <a:pt x="31" y="153"/>
                  </a:cubicBezTo>
                  <a:cubicBezTo>
                    <a:pt x="32" y="155"/>
                    <a:pt x="32" y="157"/>
                    <a:pt x="32" y="159"/>
                  </a:cubicBezTo>
                  <a:cubicBezTo>
                    <a:pt x="32" y="163"/>
                    <a:pt x="32" y="168"/>
                    <a:pt x="32" y="172"/>
                  </a:cubicBezTo>
                  <a:cubicBezTo>
                    <a:pt x="33" y="180"/>
                    <a:pt x="33" y="187"/>
                    <a:pt x="31" y="188"/>
                  </a:cubicBezTo>
                  <a:cubicBezTo>
                    <a:pt x="32" y="196"/>
                    <a:pt x="33" y="216"/>
                    <a:pt x="35" y="195"/>
                  </a:cubicBezTo>
                  <a:cubicBezTo>
                    <a:pt x="38" y="230"/>
                    <a:pt x="38" y="230"/>
                    <a:pt x="38" y="230"/>
                  </a:cubicBezTo>
                  <a:cubicBezTo>
                    <a:pt x="31" y="224"/>
                    <a:pt x="29" y="257"/>
                    <a:pt x="23" y="223"/>
                  </a:cubicBezTo>
                  <a:cubicBezTo>
                    <a:pt x="24" y="224"/>
                    <a:pt x="24" y="237"/>
                    <a:pt x="26" y="257"/>
                  </a:cubicBezTo>
                  <a:cubicBezTo>
                    <a:pt x="25" y="256"/>
                    <a:pt x="25" y="256"/>
                    <a:pt x="25" y="256"/>
                  </a:cubicBezTo>
                  <a:cubicBezTo>
                    <a:pt x="25" y="255"/>
                    <a:pt x="24" y="254"/>
                    <a:pt x="24" y="253"/>
                  </a:cubicBezTo>
                  <a:cubicBezTo>
                    <a:pt x="24" y="249"/>
                    <a:pt x="24" y="247"/>
                    <a:pt x="25" y="246"/>
                  </a:cubicBezTo>
                  <a:cubicBezTo>
                    <a:pt x="20" y="234"/>
                    <a:pt x="19" y="252"/>
                    <a:pt x="18" y="271"/>
                  </a:cubicBezTo>
                  <a:cubicBezTo>
                    <a:pt x="22" y="275"/>
                    <a:pt x="22" y="275"/>
                    <a:pt x="22" y="275"/>
                  </a:cubicBezTo>
                  <a:cubicBezTo>
                    <a:pt x="20" y="291"/>
                    <a:pt x="17" y="301"/>
                    <a:pt x="18" y="323"/>
                  </a:cubicBezTo>
                  <a:cubicBezTo>
                    <a:pt x="33" y="374"/>
                    <a:pt x="33" y="374"/>
                    <a:pt x="33" y="374"/>
                  </a:cubicBezTo>
                  <a:cubicBezTo>
                    <a:pt x="33" y="379"/>
                    <a:pt x="34" y="384"/>
                    <a:pt x="34" y="389"/>
                  </a:cubicBezTo>
                  <a:cubicBezTo>
                    <a:pt x="32" y="396"/>
                    <a:pt x="33" y="418"/>
                    <a:pt x="29" y="409"/>
                  </a:cubicBezTo>
                  <a:cubicBezTo>
                    <a:pt x="27" y="411"/>
                    <a:pt x="26" y="404"/>
                    <a:pt x="27" y="394"/>
                  </a:cubicBezTo>
                  <a:cubicBezTo>
                    <a:pt x="27" y="393"/>
                    <a:pt x="28" y="395"/>
                    <a:pt x="28" y="394"/>
                  </a:cubicBezTo>
                  <a:cubicBezTo>
                    <a:pt x="26" y="391"/>
                    <a:pt x="23" y="390"/>
                    <a:pt x="20" y="401"/>
                  </a:cubicBezTo>
                  <a:cubicBezTo>
                    <a:pt x="21" y="389"/>
                    <a:pt x="21" y="388"/>
                    <a:pt x="19" y="379"/>
                  </a:cubicBezTo>
                  <a:cubicBezTo>
                    <a:pt x="19" y="392"/>
                    <a:pt x="19" y="392"/>
                    <a:pt x="19" y="392"/>
                  </a:cubicBezTo>
                  <a:cubicBezTo>
                    <a:pt x="18" y="373"/>
                    <a:pt x="12" y="345"/>
                    <a:pt x="9" y="346"/>
                  </a:cubicBezTo>
                  <a:cubicBezTo>
                    <a:pt x="14" y="351"/>
                    <a:pt x="9" y="363"/>
                    <a:pt x="8" y="373"/>
                  </a:cubicBezTo>
                  <a:cubicBezTo>
                    <a:pt x="7" y="365"/>
                    <a:pt x="5" y="349"/>
                    <a:pt x="4" y="362"/>
                  </a:cubicBezTo>
                  <a:cubicBezTo>
                    <a:pt x="6" y="366"/>
                    <a:pt x="9" y="399"/>
                    <a:pt x="11" y="376"/>
                  </a:cubicBezTo>
                  <a:cubicBezTo>
                    <a:pt x="12" y="386"/>
                    <a:pt x="14" y="399"/>
                    <a:pt x="13" y="410"/>
                  </a:cubicBezTo>
                  <a:cubicBezTo>
                    <a:pt x="11" y="397"/>
                    <a:pt x="9" y="406"/>
                    <a:pt x="6" y="402"/>
                  </a:cubicBezTo>
                  <a:cubicBezTo>
                    <a:pt x="9" y="414"/>
                    <a:pt x="12" y="414"/>
                    <a:pt x="14" y="416"/>
                  </a:cubicBezTo>
                  <a:cubicBezTo>
                    <a:pt x="10" y="450"/>
                    <a:pt x="1" y="463"/>
                    <a:pt x="4" y="502"/>
                  </a:cubicBezTo>
                  <a:cubicBezTo>
                    <a:pt x="5" y="507"/>
                    <a:pt x="3" y="478"/>
                    <a:pt x="6" y="482"/>
                  </a:cubicBezTo>
                  <a:cubicBezTo>
                    <a:pt x="12" y="510"/>
                    <a:pt x="0" y="518"/>
                    <a:pt x="2" y="542"/>
                  </a:cubicBezTo>
                  <a:cubicBezTo>
                    <a:pt x="8" y="536"/>
                    <a:pt x="8" y="536"/>
                    <a:pt x="8" y="536"/>
                  </a:cubicBezTo>
                  <a:cubicBezTo>
                    <a:pt x="9" y="543"/>
                    <a:pt x="10" y="561"/>
                    <a:pt x="10" y="570"/>
                  </a:cubicBezTo>
                  <a:cubicBezTo>
                    <a:pt x="8" y="573"/>
                    <a:pt x="5" y="599"/>
                    <a:pt x="3" y="579"/>
                  </a:cubicBezTo>
                  <a:cubicBezTo>
                    <a:pt x="0" y="621"/>
                    <a:pt x="14" y="616"/>
                    <a:pt x="13" y="664"/>
                  </a:cubicBezTo>
                  <a:cubicBezTo>
                    <a:pt x="14" y="642"/>
                    <a:pt x="14" y="639"/>
                    <a:pt x="14" y="622"/>
                  </a:cubicBezTo>
                  <a:cubicBezTo>
                    <a:pt x="17" y="640"/>
                    <a:pt x="16" y="625"/>
                    <a:pt x="20" y="627"/>
                  </a:cubicBezTo>
                  <a:cubicBezTo>
                    <a:pt x="16" y="638"/>
                    <a:pt x="19" y="674"/>
                    <a:pt x="15" y="649"/>
                  </a:cubicBezTo>
                  <a:cubicBezTo>
                    <a:pt x="15" y="664"/>
                    <a:pt x="14" y="694"/>
                    <a:pt x="17" y="700"/>
                  </a:cubicBezTo>
                  <a:cubicBezTo>
                    <a:pt x="18" y="688"/>
                    <a:pt x="18" y="688"/>
                    <a:pt x="18" y="688"/>
                  </a:cubicBezTo>
                  <a:cubicBezTo>
                    <a:pt x="18" y="709"/>
                    <a:pt x="22" y="730"/>
                    <a:pt x="25" y="739"/>
                  </a:cubicBezTo>
                  <a:cubicBezTo>
                    <a:pt x="25" y="712"/>
                    <a:pt x="18" y="713"/>
                    <a:pt x="19" y="679"/>
                  </a:cubicBezTo>
                  <a:cubicBezTo>
                    <a:pt x="23" y="643"/>
                    <a:pt x="23" y="688"/>
                    <a:pt x="28" y="664"/>
                  </a:cubicBezTo>
                  <a:cubicBezTo>
                    <a:pt x="24" y="638"/>
                    <a:pt x="24" y="638"/>
                    <a:pt x="24" y="638"/>
                  </a:cubicBezTo>
                  <a:cubicBezTo>
                    <a:pt x="23" y="650"/>
                    <a:pt x="23" y="650"/>
                    <a:pt x="23" y="650"/>
                  </a:cubicBezTo>
                  <a:cubicBezTo>
                    <a:pt x="18" y="646"/>
                    <a:pt x="24" y="610"/>
                    <a:pt x="17" y="613"/>
                  </a:cubicBezTo>
                  <a:cubicBezTo>
                    <a:pt x="23" y="587"/>
                    <a:pt x="19" y="579"/>
                    <a:pt x="24" y="550"/>
                  </a:cubicBezTo>
                  <a:cubicBezTo>
                    <a:pt x="22" y="543"/>
                    <a:pt x="22" y="554"/>
                    <a:pt x="21" y="562"/>
                  </a:cubicBezTo>
                  <a:cubicBezTo>
                    <a:pt x="22" y="547"/>
                    <a:pt x="15" y="547"/>
                    <a:pt x="19" y="527"/>
                  </a:cubicBezTo>
                  <a:cubicBezTo>
                    <a:pt x="20" y="517"/>
                    <a:pt x="15" y="524"/>
                    <a:pt x="15" y="542"/>
                  </a:cubicBezTo>
                  <a:cubicBezTo>
                    <a:pt x="15" y="527"/>
                    <a:pt x="14" y="513"/>
                    <a:pt x="15" y="496"/>
                  </a:cubicBezTo>
                  <a:cubicBezTo>
                    <a:pt x="11" y="513"/>
                    <a:pt x="11" y="513"/>
                    <a:pt x="11" y="513"/>
                  </a:cubicBezTo>
                  <a:cubicBezTo>
                    <a:pt x="10" y="496"/>
                    <a:pt x="10" y="496"/>
                    <a:pt x="10" y="496"/>
                  </a:cubicBezTo>
                  <a:cubicBezTo>
                    <a:pt x="8" y="510"/>
                    <a:pt x="8" y="510"/>
                    <a:pt x="8" y="510"/>
                  </a:cubicBezTo>
                  <a:cubicBezTo>
                    <a:pt x="7" y="477"/>
                    <a:pt x="8" y="440"/>
                    <a:pt x="14" y="422"/>
                  </a:cubicBezTo>
                  <a:cubicBezTo>
                    <a:pt x="18" y="451"/>
                    <a:pt x="16" y="498"/>
                    <a:pt x="23" y="515"/>
                  </a:cubicBezTo>
                  <a:cubicBezTo>
                    <a:pt x="25" y="508"/>
                    <a:pt x="18" y="492"/>
                    <a:pt x="24" y="483"/>
                  </a:cubicBezTo>
                  <a:cubicBezTo>
                    <a:pt x="20" y="475"/>
                    <a:pt x="20" y="475"/>
                    <a:pt x="20" y="475"/>
                  </a:cubicBezTo>
                  <a:cubicBezTo>
                    <a:pt x="19" y="465"/>
                    <a:pt x="18" y="442"/>
                    <a:pt x="21" y="440"/>
                  </a:cubicBezTo>
                  <a:cubicBezTo>
                    <a:pt x="24" y="467"/>
                    <a:pt x="28" y="474"/>
                    <a:pt x="31" y="488"/>
                  </a:cubicBezTo>
                  <a:cubicBezTo>
                    <a:pt x="32" y="488"/>
                    <a:pt x="32" y="491"/>
                    <a:pt x="32" y="495"/>
                  </a:cubicBezTo>
                  <a:cubicBezTo>
                    <a:pt x="32" y="495"/>
                    <a:pt x="32" y="495"/>
                    <a:pt x="33" y="495"/>
                  </a:cubicBezTo>
                  <a:cubicBezTo>
                    <a:pt x="32" y="495"/>
                    <a:pt x="32" y="495"/>
                    <a:pt x="32" y="495"/>
                  </a:cubicBezTo>
                  <a:cubicBezTo>
                    <a:pt x="33" y="503"/>
                    <a:pt x="32" y="516"/>
                    <a:pt x="33" y="524"/>
                  </a:cubicBezTo>
                  <a:cubicBezTo>
                    <a:pt x="32" y="534"/>
                    <a:pt x="30" y="527"/>
                    <a:pt x="29" y="526"/>
                  </a:cubicBezTo>
                  <a:cubicBezTo>
                    <a:pt x="25" y="559"/>
                    <a:pt x="37" y="582"/>
                    <a:pt x="34" y="617"/>
                  </a:cubicBezTo>
                  <a:cubicBezTo>
                    <a:pt x="30" y="617"/>
                    <a:pt x="30" y="645"/>
                    <a:pt x="28" y="636"/>
                  </a:cubicBezTo>
                  <a:cubicBezTo>
                    <a:pt x="27" y="657"/>
                    <a:pt x="31" y="668"/>
                    <a:pt x="34" y="681"/>
                  </a:cubicBezTo>
                  <a:cubicBezTo>
                    <a:pt x="30" y="684"/>
                    <a:pt x="33" y="712"/>
                    <a:pt x="29" y="702"/>
                  </a:cubicBezTo>
                  <a:cubicBezTo>
                    <a:pt x="34" y="721"/>
                    <a:pt x="34" y="721"/>
                    <a:pt x="34" y="721"/>
                  </a:cubicBezTo>
                  <a:cubicBezTo>
                    <a:pt x="33" y="727"/>
                    <a:pt x="34" y="737"/>
                    <a:pt x="34" y="746"/>
                  </a:cubicBezTo>
                  <a:cubicBezTo>
                    <a:pt x="34" y="747"/>
                    <a:pt x="34" y="748"/>
                    <a:pt x="34" y="749"/>
                  </a:cubicBezTo>
                  <a:cubicBezTo>
                    <a:pt x="34" y="751"/>
                    <a:pt x="34" y="752"/>
                    <a:pt x="34" y="754"/>
                  </a:cubicBezTo>
                  <a:cubicBezTo>
                    <a:pt x="34" y="756"/>
                    <a:pt x="34" y="759"/>
                    <a:pt x="34" y="761"/>
                  </a:cubicBezTo>
                  <a:cubicBezTo>
                    <a:pt x="34" y="766"/>
                    <a:pt x="34" y="770"/>
                    <a:pt x="34" y="771"/>
                  </a:cubicBezTo>
                  <a:cubicBezTo>
                    <a:pt x="36" y="781"/>
                    <a:pt x="38" y="782"/>
                    <a:pt x="40" y="784"/>
                  </a:cubicBezTo>
                  <a:cubicBezTo>
                    <a:pt x="41" y="785"/>
                    <a:pt x="41" y="786"/>
                    <a:pt x="43" y="789"/>
                  </a:cubicBezTo>
                  <a:cubicBezTo>
                    <a:pt x="43" y="790"/>
                    <a:pt x="44" y="792"/>
                    <a:pt x="45" y="794"/>
                  </a:cubicBezTo>
                  <a:cubicBezTo>
                    <a:pt x="45" y="796"/>
                    <a:pt x="46" y="799"/>
                    <a:pt x="48" y="802"/>
                  </a:cubicBezTo>
                  <a:cubicBezTo>
                    <a:pt x="47" y="801"/>
                    <a:pt x="47" y="803"/>
                    <a:pt x="45" y="798"/>
                  </a:cubicBezTo>
                  <a:cubicBezTo>
                    <a:pt x="46" y="801"/>
                    <a:pt x="47" y="805"/>
                    <a:pt x="49" y="809"/>
                  </a:cubicBezTo>
                  <a:cubicBezTo>
                    <a:pt x="51" y="811"/>
                    <a:pt x="52" y="813"/>
                    <a:pt x="53" y="816"/>
                  </a:cubicBezTo>
                  <a:cubicBezTo>
                    <a:pt x="55" y="818"/>
                    <a:pt x="56" y="820"/>
                    <a:pt x="58" y="822"/>
                  </a:cubicBezTo>
                  <a:cubicBezTo>
                    <a:pt x="60" y="824"/>
                    <a:pt x="61" y="826"/>
                    <a:pt x="63" y="828"/>
                  </a:cubicBezTo>
                  <a:cubicBezTo>
                    <a:pt x="65" y="830"/>
                    <a:pt x="67" y="832"/>
                    <a:pt x="69" y="833"/>
                  </a:cubicBezTo>
                  <a:cubicBezTo>
                    <a:pt x="73" y="836"/>
                    <a:pt x="76" y="839"/>
                    <a:pt x="79" y="841"/>
                  </a:cubicBezTo>
                  <a:cubicBezTo>
                    <a:pt x="72" y="834"/>
                    <a:pt x="72" y="833"/>
                    <a:pt x="70" y="832"/>
                  </a:cubicBezTo>
                  <a:cubicBezTo>
                    <a:pt x="70" y="831"/>
                    <a:pt x="69" y="830"/>
                    <a:pt x="68" y="829"/>
                  </a:cubicBezTo>
                  <a:cubicBezTo>
                    <a:pt x="67" y="827"/>
                    <a:pt x="64" y="825"/>
                    <a:pt x="61" y="820"/>
                  </a:cubicBezTo>
                  <a:cubicBezTo>
                    <a:pt x="62" y="820"/>
                    <a:pt x="67" y="824"/>
                    <a:pt x="74" y="830"/>
                  </a:cubicBezTo>
                  <a:cubicBezTo>
                    <a:pt x="81" y="836"/>
                    <a:pt x="91" y="843"/>
                    <a:pt x="102" y="850"/>
                  </a:cubicBezTo>
                  <a:cubicBezTo>
                    <a:pt x="98" y="849"/>
                    <a:pt x="95" y="848"/>
                    <a:pt x="93" y="847"/>
                  </a:cubicBezTo>
                  <a:cubicBezTo>
                    <a:pt x="92" y="847"/>
                    <a:pt x="91" y="847"/>
                    <a:pt x="91" y="847"/>
                  </a:cubicBezTo>
                  <a:cubicBezTo>
                    <a:pt x="91" y="848"/>
                    <a:pt x="94" y="851"/>
                    <a:pt x="98" y="854"/>
                  </a:cubicBezTo>
                  <a:cubicBezTo>
                    <a:pt x="106" y="859"/>
                    <a:pt x="117" y="863"/>
                    <a:pt x="109" y="862"/>
                  </a:cubicBezTo>
                  <a:cubicBezTo>
                    <a:pt x="122" y="867"/>
                    <a:pt x="135" y="869"/>
                    <a:pt x="147" y="869"/>
                  </a:cubicBezTo>
                  <a:cubicBezTo>
                    <a:pt x="149" y="869"/>
                    <a:pt x="150" y="869"/>
                    <a:pt x="152" y="869"/>
                  </a:cubicBezTo>
                  <a:cubicBezTo>
                    <a:pt x="153" y="869"/>
                    <a:pt x="154" y="868"/>
                    <a:pt x="155" y="868"/>
                  </a:cubicBezTo>
                  <a:cubicBezTo>
                    <a:pt x="157" y="868"/>
                    <a:pt x="159" y="868"/>
                    <a:pt x="161" y="868"/>
                  </a:cubicBezTo>
                  <a:cubicBezTo>
                    <a:pt x="165" y="867"/>
                    <a:pt x="168" y="867"/>
                    <a:pt x="172" y="866"/>
                  </a:cubicBezTo>
                  <a:cubicBezTo>
                    <a:pt x="187" y="864"/>
                    <a:pt x="201" y="861"/>
                    <a:pt x="218" y="858"/>
                  </a:cubicBezTo>
                  <a:cubicBezTo>
                    <a:pt x="258" y="858"/>
                    <a:pt x="307" y="860"/>
                    <a:pt x="338" y="855"/>
                  </a:cubicBezTo>
                  <a:cubicBezTo>
                    <a:pt x="334" y="855"/>
                    <a:pt x="334" y="855"/>
                    <a:pt x="334" y="855"/>
                  </a:cubicBezTo>
                  <a:cubicBezTo>
                    <a:pt x="352" y="852"/>
                    <a:pt x="352" y="852"/>
                    <a:pt x="352" y="852"/>
                  </a:cubicBezTo>
                  <a:cubicBezTo>
                    <a:pt x="363" y="852"/>
                    <a:pt x="352" y="858"/>
                    <a:pt x="369" y="856"/>
                  </a:cubicBezTo>
                  <a:cubicBezTo>
                    <a:pt x="363" y="861"/>
                    <a:pt x="340" y="857"/>
                    <a:pt x="323" y="861"/>
                  </a:cubicBezTo>
                  <a:cubicBezTo>
                    <a:pt x="352" y="865"/>
                    <a:pt x="296" y="865"/>
                    <a:pt x="315" y="869"/>
                  </a:cubicBezTo>
                  <a:cubicBezTo>
                    <a:pt x="327" y="859"/>
                    <a:pt x="377" y="868"/>
                    <a:pt x="403" y="862"/>
                  </a:cubicBezTo>
                  <a:cubicBezTo>
                    <a:pt x="427" y="863"/>
                    <a:pt x="391" y="867"/>
                    <a:pt x="404" y="867"/>
                  </a:cubicBezTo>
                  <a:cubicBezTo>
                    <a:pt x="411" y="864"/>
                    <a:pt x="411" y="864"/>
                    <a:pt x="411" y="864"/>
                  </a:cubicBezTo>
                  <a:cubicBezTo>
                    <a:pt x="421" y="865"/>
                    <a:pt x="424" y="866"/>
                    <a:pt x="424" y="868"/>
                  </a:cubicBezTo>
                  <a:cubicBezTo>
                    <a:pt x="450" y="870"/>
                    <a:pt x="480" y="868"/>
                    <a:pt x="502" y="864"/>
                  </a:cubicBezTo>
                  <a:cubicBezTo>
                    <a:pt x="474" y="866"/>
                    <a:pt x="512" y="859"/>
                    <a:pt x="484" y="859"/>
                  </a:cubicBezTo>
                  <a:cubicBezTo>
                    <a:pt x="492" y="857"/>
                    <a:pt x="510" y="857"/>
                    <a:pt x="528" y="856"/>
                  </a:cubicBezTo>
                  <a:cubicBezTo>
                    <a:pt x="511" y="858"/>
                    <a:pt x="550" y="863"/>
                    <a:pt x="513" y="862"/>
                  </a:cubicBezTo>
                  <a:cubicBezTo>
                    <a:pt x="518" y="867"/>
                    <a:pt x="531" y="861"/>
                    <a:pt x="547" y="862"/>
                  </a:cubicBezTo>
                  <a:cubicBezTo>
                    <a:pt x="539" y="863"/>
                    <a:pt x="520" y="866"/>
                    <a:pt x="522" y="867"/>
                  </a:cubicBezTo>
                  <a:cubicBezTo>
                    <a:pt x="547" y="860"/>
                    <a:pt x="601" y="871"/>
                    <a:pt x="611" y="866"/>
                  </a:cubicBezTo>
                  <a:cubicBezTo>
                    <a:pt x="629" y="862"/>
                    <a:pt x="656" y="858"/>
                    <a:pt x="678" y="854"/>
                  </a:cubicBezTo>
                  <a:cubicBezTo>
                    <a:pt x="700" y="858"/>
                    <a:pt x="724" y="855"/>
                    <a:pt x="749" y="857"/>
                  </a:cubicBezTo>
                  <a:cubicBezTo>
                    <a:pt x="744" y="859"/>
                    <a:pt x="744" y="859"/>
                    <a:pt x="744" y="859"/>
                  </a:cubicBezTo>
                  <a:cubicBezTo>
                    <a:pt x="758" y="860"/>
                    <a:pt x="780" y="858"/>
                    <a:pt x="800" y="858"/>
                  </a:cubicBezTo>
                  <a:cubicBezTo>
                    <a:pt x="805" y="862"/>
                    <a:pt x="805" y="862"/>
                    <a:pt x="805" y="862"/>
                  </a:cubicBezTo>
                  <a:cubicBezTo>
                    <a:pt x="819" y="861"/>
                    <a:pt x="845" y="860"/>
                    <a:pt x="867" y="861"/>
                  </a:cubicBezTo>
                  <a:cubicBezTo>
                    <a:pt x="867" y="858"/>
                    <a:pt x="847" y="859"/>
                    <a:pt x="857" y="856"/>
                  </a:cubicBezTo>
                  <a:cubicBezTo>
                    <a:pt x="846" y="856"/>
                    <a:pt x="837" y="857"/>
                    <a:pt x="841" y="859"/>
                  </a:cubicBezTo>
                  <a:cubicBezTo>
                    <a:pt x="830" y="859"/>
                    <a:pt x="829" y="856"/>
                    <a:pt x="821" y="854"/>
                  </a:cubicBezTo>
                  <a:cubicBezTo>
                    <a:pt x="862" y="851"/>
                    <a:pt x="862" y="851"/>
                    <a:pt x="862" y="851"/>
                  </a:cubicBezTo>
                  <a:cubicBezTo>
                    <a:pt x="865" y="852"/>
                    <a:pt x="867" y="852"/>
                    <a:pt x="867" y="852"/>
                  </a:cubicBezTo>
                  <a:cubicBezTo>
                    <a:pt x="870" y="848"/>
                    <a:pt x="870" y="848"/>
                    <a:pt x="870" y="848"/>
                  </a:cubicBezTo>
                  <a:cubicBezTo>
                    <a:pt x="881" y="848"/>
                    <a:pt x="884" y="849"/>
                    <a:pt x="882" y="851"/>
                  </a:cubicBezTo>
                  <a:cubicBezTo>
                    <a:pt x="905" y="850"/>
                    <a:pt x="913" y="844"/>
                    <a:pt x="938" y="845"/>
                  </a:cubicBezTo>
                  <a:cubicBezTo>
                    <a:pt x="927" y="849"/>
                    <a:pt x="920" y="851"/>
                    <a:pt x="903" y="851"/>
                  </a:cubicBezTo>
                  <a:cubicBezTo>
                    <a:pt x="931" y="851"/>
                    <a:pt x="931" y="851"/>
                    <a:pt x="931" y="851"/>
                  </a:cubicBezTo>
                  <a:cubicBezTo>
                    <a:pt x="918" y="855"/>
                    <a:pt x="870" y="854"/>
                    <a:pt x="878" y="860"/>
                  </a:cubicBezTo>
                  <a:cubicBezTo>
                    <a:pt x="909" y="857"/>
                    <a:pt x="954" y="854"/>
                    <a:pt x="981" y="849"/>
                  </a:cubicBezTo>
                  <a:cubicBezTo>
                    <a:pt x="995" y="854"/>
                    <a:pt x="1016" y="848"/>
                    <a:pt x="1040" y="850"/>
                  </a:cubicBezTo>
                  <a:cubicBezTo>
                    <a:pt x="1043" y="851"/>
                    <a:pt x="1050" y="852"/>
                    <a:pt x="1046" y="854"/>
                  </a:cubicBezTo>
                  <a:cubicBezTo>
                    <a:pt x="1039" y="854"/>
                    <a:pt x="1039" y="854"/>
                    <a:pt x="1039" y="854"/>
                  </a:cubicBezTo>
                  <a:cubicBezTo>
                    <a:pt x="1071" y="855"/>
                    <a:pt x="1106" y="852"/>
                    <a:pt x="1134" y="849"/>
                  </a:cubicBezTo>
                  <a:cubicBezTo>
                    <a:pt x="1148" y="853"/>
                    <a:pt x="1148" y="853"/>
                    <a:pt x="1148" y="853"/>
                  </a:cubicBezTo>
                  <a:cubicBezTo>
                    <a:pt x="1195" y="855"/>
                    <a:pt x="1139" y="846"/>
                    <a:pt x="1188" y="845"/>
                  </a:cubicBezTo>
                  <a:cubicBezTo>
                    <a:pt x="1199" y="850"/>
                    <a:pt x="1247" y="847"/>
                    <a:pt x="1249" y="851"/>
                  </a:cubicBezTo>
                  <a:cubicBezTo>
                    <a:pt x="1259" y="850"/>
                    <a:pt x="1263" y="851"/>
                    <a:pt x="1264" y="848"/>
                  </a:cubicBezTo>
                  <a:cubicBezTo>
                    <a:pt x="1256" y="847"/>
                    <a:pt x="1237" y="848"/>
                    <a:pt x="1248" y="845"/>
                  </a:cubicBezTo>
                  <a:cubicBezTo>
                    <a:pt x="1264" y="844"/>
                    <a:pt x="1272" y="846"/>
                    <a:pt x="1285" y="846"/>
                  </a:cubicBezTo>
                  <a:cubicBezTo>
                    <a:pt x="1285" y="847"/>
                    <a:pt x="1275" y="849"/>
                    <a:pt x="1280" y="848"/>
                  </a:cubicBezTo>
                  <a:cubicBezTo>
                    <a:pt x="1284" y="848"/>
                    <a:pt x="1289" y="848"/>
                    <a:pt x="1294" y="848"/>
                  </a:cubicBezTo>
                  <a:cubicBezTo>
                    <a:pt x="1296" y="848"/>
                    <a:pt x="1299" y="847"/>
                    <a:pt x="1302" y="847"/>
                  </a:cubicBezTo>
                  <a:cubicBezTo>
                    <a:pt x="1303" y="847"/>
                    <a:pt x="1305" y="847"/>
                    <a:pt x="1306" y="847"/>
                  </a:cubicBezTo>
                  <a:cubicBezTo>
                    <a:pt x="1308" y="847"/>
                    <a:pt x="1309" y="846"/>
                    <a:pt x="1311" y="846"/>
                  </a:cubicBezTo>
                  <a:cubicBezTo>
                    <a:pt x="1323" y="844"/>
                    <a:pt x="1336" y="839"/>
                    <a:pt x="1347" y="831"/>
                  </a:cubicBezTo>
                  <a:cubicBezTo>
                    <a:pt x="1358" y="824"/>
                    <a:pt x="1367" y="814"/>
                    <a:pt x="1372" y="804"/>
                  </a:cubicBezTo>
                  <a:cubicBezTo>
                    <a:pt x="1378" y="794"/>
                    <a:pt x="1381" y="783"/>
                    <a:pt x="1382" y="775"/>
                  </a:cubicBezTo>
                  <a:cubicBezTo>
                    <a:pt x="1380" y="781"/>
                    <a:pt x="1380" y="785"/>
                    <a:pt x="1378" y="788"/>
                  </a:cubicBezTo>
                  <a:cubicBezTo>
                    <a:pt x="1377" y="792"/>
                    <a:pt x="1376" y="797"/>
                    <a:pt x="1370" y="803"/>
                  </a:cubicBezTo>
                  <a:cubicBezTo>
                    <a:pt x="1369" y="802"/>
                    <a:pt x="1370" y="800"/>
                    <a:pt x="1371" y="798"/>
                  </a:cubicBezTo>
                  <a:cubicBezTo>
                    <a:pt x="1373" y="795"/>
                    <a:pt x="1374" y="793"/>
                    <a:pt x="1374" y="791"/>
                  </a:cubicBezTo>
                  <a:cubicBezTo>
                    <a:pt x="1373" y="791"/>
                    <a:pt x="1372" y="792"/>
                    <a:pt x="1371" y="793"/>
                  </a:cubicBezTo>
                  <a:cubicBezTo>
                    <a:pt x="1370" y="795"/>
                    <a:pt x="1370" y="798"/>
                    <a:pt x="1368" y="800"/>
                  </a:cubicBezTo>
                  <a:cubicBezTo>
                    <a:pt x="1365" y="805"/>
                    <a:pt x="1361" y="812"/>
                    <a:pt x="1353" y="817"/>
                  </a:cubicBezTo>
                  <a:cubicBezTo>
                    <a:pt x="1353" y="817"/>
                    <a:pt x="1354" y="815"/>
                    <a:pt x="1356" y="813"/>
                  </a:cubicBezTo>
                  <a:cubicBezTo>
                    <a:pt x="1358" y="811"/>
                    <a:pt x="1359" y="808"/>
                    <a:pt x="1361" y="805"/>
                  </a:cubicBezTo>
                  <a:cubicBezTo>
                    <a:pt x="1363" y="802"/>
                    <a:pt x="1365" y="799"/>
                    <a:pt x="1366" y="797"/>
                  </a:cubicBezTo>
                  <a:cubicBezTo>
                    <a:pt x="1367" y="794"/>
                    <a:pt x="1367" y="793"/>
                    <a:pt x="1367" y="793"/>
                  </a:cubicBezTo>
                  <a:cubicBezTo>
                    <a:pt x="1367" y="793"/>
                    <a:pt x="1367" y="793"/>
                    <a:pt x="1367" y="793"/>
                  </a:cubicBezTo>
                  <a:cubicBezTo>
                    <a:pt x="1375" y="780"/>
                    <a:pt x="1380" y="765"/>
                    <a:pt x="1380" y="749"/>
                  </a:cubicBezTo>
                  <a:cubicBezTo>
                    <a:pt x="1380" y="349"/>
                    <a:pt x="1380" y="349"/>
                    <a:pt x="1380" y="349"/>
                  </a:cubicBezTo>
                  <a:cubicBezTo>
                    <a:pt x="1384" y="370"/>
                    <a:pt x="1379" y="391"/>
                    <a:pt x="1383" y="412"/>
                  </a:cubicBezTo>
                  <a:cubicBezTo>
                    <a:pt x="1383" y="411"/>
                    <a:pt x="1382" y="409"/>
                    <a:pt x="1382" y="413"/>
                  </a:cubicBezTo>
                  <a:cubicBezTo>
                    <a:pt x="1381" y="440"/>
                    <a:pt x="1389" y="451"/>
                    <a:pt x="1385" y="472"/>
                  </a:cubicBezTo>
                  <a:cubicBezTo>
                    <a:pt x="1383" y="470"/>
                    <a:pt x="1383" y="470"/>
                    <a:pt x="1383" y="470"/>
                  </a:cubicBezTo>
                  <a:cubicBezTo>
                    <a:pt x="1383" y="472"/>
                    <a:pt x="1385" y="484"/>
                    <a:pt x="1388" y="482"/>
                  </a:cubicBezTo>
                  <a:cubicBezTo>
                    <a:pt x="1387" y="464"/>
                    <a:pt x="1386" y="460"/>
                    <a:pt x="1387" y="444"/>
                  </a:cubicBezTo>
                  <a:cubicBezTo>
                    <a:pt x="1389" y="451"/>
                    <a:pt x="1391" y="465"/>
                    <a:pt x="1391" y="476"/>
                  </a:cubicBezTo>
                  <a:cubicBezTo>
                    <a:pt x="1395" y="477"/>
                    <a:pt x="1395" y="477"/>
                    <a:pt x="1395" y="477"/>
                  </a:cubicBezTo>
                  <a:cubicBezTo>
                    <a:pt x="1399" y="491"/>
                    <a:pt x="1393" y="505"/>
                    <a:pt x="1397" y="518"/>
                  </a:cubicBezTo>
                  <a:cubicBezTo>
                    <a:pt x="1400" y="502"/>
                    <a:pt x="1400" y="502"/>
                    <a:pt x="1400" y="502"/>
                  </a:cubicBezTo>
                  <a:cubicBezTo>
                    <a:pt x="1400" y="503"/>
                    <a:pt x="1400" y="504"/>
                    <a:pt x="1401" y="505"/>
                  </a:cubicBezTo>
                  <a:cubicBezTo>
                    <a:pt x="1400" y="498"/>
                    <a:pt x="1400" y="491"/>
                    <a:pt x="1399" y="490"/>
                  </a:cubicBezTo>
                  <a:cubicBezTo>
                    <a:pt x="1396" y="466"/>
                    <a:pt x="1402" y="453"/>
                    <a:pt x="1405" y="449"/>
                  </a:cubicBezTo>
                  <a:cubicBezTo>
                    <a:pt x="1406" y="438"/>
                    <a:pt x="1410" y="453"/>
                    <a:pt x="1413" y="452"/>
                  </a:cubicBezTo>
                  <a:cubicBezTo>
                    <a:pt x="1412" y="434"/>
                    <a:pt x="1407" y="435"/>
                    <a:pt x="1406" y="417"/>
                  </a:cubicBezTo>
                  <a:cubicBezTo>
                    <a:pt x="1407" y="412"/>
                    <a:pt x="1407" y="414"/>
                    <a:pt x="1408" y="416"/>
                  </a:cubicBezTo>
                  <a:cubicBezTo>
                    <a:pt x="1406" y="404"/>
                    <a:pt x="1406" y="404"/>
                    <a:pt x="1406" y="404"/>
                  </a:cubicBezTo>
                  <a:cubicBezTo>
                    <a:pt x="1407" y="403"/>
                    <a:pt x="1408" y="372"/>
                    <a:pt x="1411" y="390"/>
                  </a:cubicBezTo>
                  <a:cubicBezTo>
                    <a:pt x="1411" y="393"/>
                    <a:pt x="1411" y="398"/>
                    <a:pt x="1411" y="402"/>
                  </a:cubicBezTo>
                  <a:cubicBezTo>
                    <a:pt x="1414" y="377"/>
                    <a:pt x="1417" y="333"/>
                    <a:pt x="1422" y="334"/>
                  </a:cubicBezTo>
                  <a:cubicBezTo>
                    <a:pt x="1423" y="320"/>
                    <a:pt x="1421" y="324"/>
                    <a:pt x="1422" y="302"/>
                  </a:cubicBezTo>
                  <a:cubicBezTo>
                    <a:pt x="1419" y="292"/>
                    <a:pt x="1415" y="303"/>
                    <a:pt x="1413" y="279"/>
                  </a:cubicBezTo>
                  <a:cubicBezTo>
                    <a:pt x="1411" y="298"/>
                    <a:pt x="1411" y="298"/>
                    <a:pt x="1411" y="298"/>
                  </a:cubicBezTo>
                  <a:cubicBezTo>
                    <a:pt x="1412" y="302"/>
                    <a:pt x="1413" y="305"/>
                    <a:pt x="1413" y="309"/>
                  </a:cubicBezTo>
                  <a:cubicBezTo>
                    <a:pt x="1413" y="289"/>
                    <a:pt x="1413" y="289"/>
                    <a:pt x="1413" y="289"/>
                  </a:cubicBezTo>
                  <a:cubicBezTo>
                    <a:pt x="1415" y="302"/>
                    <a:pt x="1416" y="300"/>
                    <a:pt x="1420" y="303"/>
                  </a:cubicBezTo>
                  <a:cubicBezTo>
                    <a:pt x="1420" y="334"/>
                    <a:pt x="1414" y="342"/>
                    <a:pt x="1413" y="357"/>
                  </a:cubicBezTo>
                  <a:cubicBezTo>
                    <a:pt x="1410" y="348"/>
                    <a:pt x="1411" y="332"/>
                    <a:pt x="1407" y="338"/>
                  </a:cubicBezTo>
                  <a:cubicBezTo>
                    <a:pt x="1410" y="323"/>
                    <a:pt x="1403" y="321"/>
                    <a:pt x="1406" y="303"/>
                  </a:cubicBezTo>
                  <a:cubicBezTo>
                    <a:pt x="1408" y="307"/>
                    <a:pt x="1408" y="307"/>
                    <a:pt x="1408" y="307"/>
                  </a:cubicBezTo>
                  <a:cubicBezTo>
                    <a:pt x="1404" y="292"/>
                    <a:pt x="1408" y="290"/>
                    <a:pt x="1405" y="278"/>
                  </a:cubicBezTo>
                  <a:cubicBezTo>
                    <a:pt x="1406" y="279"/>
                    <a:pt x="1407" y="278"/>
                    <a:pt x="1407" y="276"/>
                  </a:cubicBezTo>
                  <a:cubicBezTo>
                    <a:pt x="1405" y="250"/>
                    <a:pt x="1405" y="284"/>
                    <a:pt x="1401" y="258"/>
                  </a:cubicBezTo>
                  <a:cubicBezTo>
                    <a:pt x="1401" y="235"/>
                    <a:pt x="1408" y="251"/>
                    <a:pt x="1409" y="244"/>
                  </a:cubicBezTo>
                  <a:close/>
                  <a:moveTo>
                    <a:pt x="1178" y="62"/>
                  </a:moveTo>
                  <a:cubicBezTo>
                    <a:pt x="1178" y="62"/>
                    <a:pt x="1177" y="63"/>
                    <a:pt x="1174" y="63"/>
                  </a:cubicBezTo>
                  <a:cubicBezTo>
                    <a:pt x="1202" y="63"/>
                    <a:pt x="1205" y="63"/>
                    <a:pt x="1227" y="62"/>
                  </a:cubicBezTo>
                  <a:cubicBezTo>
                    <a:pt x="1220" y="64"/>
                    <a:pt x="1220" y="64"/>
                    <a:pt x="1220" y="64"/>
                  </a:cubicBezTo>
                  <a:cubicBezTo>
                    <a:pt x="1224" y="67"/>
                    <a:pt x="1242" y="64"/>
                    <a:pt x="1260" y="64"/>
                  </a:cubicBezTo>
                  <a:cubicBezTo>
                    <a:pt x="1266" y="62"/>
                    <a:pt x="1277" y="60"/>
                    <a:pt x="1284" y="62"/>
                  </a:cubicBezTo>
                  <a:cubicBezTo>
                    <a:pt x="1282" y="65"/>
                    <a:pt x="1282" y="65"/>
                    <a:pt x="1282" y="65"/>
                  </a:cubicBezTo>
                  <a:cubicBezTo>
                    <a:pt x="1283" y="66"/>
                    <a:pt x="1288" y="67"/>
                    <a:pt x="1296" y="67"/>
                  </a:cubicBezTo>
                  <a:cubicBezTo>
                    <a:pt x="1303" y="67"/>
                    <a:pt x="1313" y="68"/>
                    <a:pt x="1323" y="72"/>
                  </a:cubicBezTo>
                  <a:cubicBezTo>
                    <a:pt x="1321" y="71"/>
                    <a:pt x="1319" y="72"/>
                    <a:pt x="1317" y="72"/>
                  </a:cubicBezTo>
                  <a:cubicBezTo>
                    <a:pt x="1310" y="70"/>
                    <a:pt x="1303" y="69"/>
                    <a:pt x="1296" y="69"/>
                  </a:cubicBezTo>
                  <a:cubicBezTo>
                    <a:pt x="1127" y="69"/>
                    <a:pt x="1127" y="69"/>
                    <a:pt x="1127" y="69"/>
                  </a:cubicBezTo>
                  <a:cubicBezTo>
                    <a:pt x="1143" y="67"/>
                    <a:pt x="1160" y="65"/>
                    <a:pt x="1178" y="62"/>
                  </a:cubicBezTo>
                  <a:close/>
                  <a:moveTo>
                    <a:pt x="780" y="66"/>
                  </a:moveTo>
                  <a:cubicBezTo>
                    <a:pt x="790" y="64"/>
                    <a:pt x="804" y="60"/>
                    <a:pt x="820" y="57"/>
                  </a:cubicBezTo>
                  <a:cubicBezTo>
                    <a:pt x="820" y="57"/>
                    <a:pt x="820" y="57"/>
                    <a:pt x="820" y="57"/>
                  </a:cubicBezTo>
                  <a:cubicBezTo>
                    <a:pt x="855" y="56"/>
                    <a:pt x="855" y="56"/>
                    <a:pt x="855" y="56"/>
                  </a:cubicBezTo>
                  <a:cubicBezTo>
                    <a:pt x="851" y="58"/>
                    <a:pt x="851" y="58"/>
                    <a:pt x="851" y="58"/>
                  </a:cubicBezTo>
                  <a:cubicBezTo>
                    <a:pt x="872" y="55"/>
                    <a:pt x="872" y="55"/>
                    <a:pt x="872" y="55"/>
                  </a:cubicBezTo>
                  <a:cubicBezTo>
                    <a:pt x="871" y="59"/>
                    <a:pt x="878" y="57"/>
                    <a:pt x="877" y="60"/>
                  </a:cubicBezTo>
                  <a:cubicBezTo>
                    <a:pt x="890" y="67"/>
                    <a:pt x="923" y="57"/>
                    <a:pt x="952" y="60"/>
                  </a:cubicBezTo>
                  <a:cubicBezTo>
                    <a:pt x="947" y="62"/>
                    <a:pt x="947" y="62"/>
                    <a:pt x="947" y="62"/>
                  </a:cubicBezTo>
                  <a:cubicBezTo>
                    <a:pt x="963" y="58"/>
                    <a:pt x="1001" y="63"/>
                    <a:pt x="1025" y="64"/>
                  </a:cubicBezTo>
                  <a:cubicBezTo>
                    <a:pt x="1024" y="64"/>
                    <a:pt x="1024" y="64"/>
                    <a:pt x="1024" y="64"/>
                  </a:cubicBezTo>
                  <a:cubicBezTo>
                    <a:pt x="1013" y="66"/>
                    <a:pt x="1009" y="67"/>
                    <a:pt x="1010" y="69"/>
                  </a:cubicBezTo>
                  <a:cubicBezTo>
                    <a:pt x="975" y="69"/>
                    <a:pt x="975" y="69"/>
                    <a:pt x="975" y="69"/>
                  </a:cubicBezTo>
                  <a:cubicBezTo>
                    <a:pt x="974" y="69"/>
                    <a:pt x="972" y="68"/>
                    <a:pt x="970" y="67"/>
                  </a:cubicBezTo>
                  <a:cubicBezTo>
                    <a:pt x="965" y="68"/>
                    <a:pt x="959" y="69"/>
                    <a:pt x="952" y="69"/>
                  </a:cubicBezTo>
                  <a:cubicBezTo>
                    <a:pt x="899" y="69"/>
                    <a:pt x="899" y="69"/>
                    <a:pt x="899" y="69"/>
                  </a:cubicBezTo>
                  <a:cubicBezTo>
                    <a:pt x="901" y="68"/>
                    <a:pt x="905" y="67"/>
                    <a:pt x="908" y="66"/>
                  </a:cubicBezTo>
                  <a:cubicBezTo>
                    <a:pt x="839" y="69"/>
                    <a:pt x="839" y="69"/>
                    <a:pt x="839" y="69"/>
                  </a:cubicBezTo>
                  <a:cubicBezTo>
                    <a:pt x="839" y="69"/>
                    <a:pt x="839" y="69"/>
                    <a:pt x="839" y="69"/>
                  </a:cubicBezTo>
                  <a:cubicBezTo>
                    <a:pt x="778" y="69"/>
                    <a:pt x="778" y="69"/>
                    <a:pt x="778" y="69"/>
                  </a:cubicBezTo>
                  <a:cubicBezTo>
                    <a:pt x="780" y="68"/>
                    <a:pt x="780" y="68"/>
                    <a:pt x="780" y="66"/>
                  </a:cubicBezTo>
                  <a:close/>
                  <a:moveTo>
                    <a:pt x="471" y="56"/>
                  </a:moveTo>
                  <a:cubicBezTo>
                    <a:pt x="473" y="60"/>
                    <a:pt x="473" y="60"/>
                    <a:pt x="473" y="60"/>
                  </a:cubicBezTo>
                  <a:cubicBezTo>
                    <a:pt x="516" y="61"/>
                    <a:pt x="547" y="51"/>
                    <a:pt x="592" y="53"/>
                  </a:cubicBezTo>
                  <a:cubicBezTo>
                    <a:pt x="586" y="57"/>
                    <a:pt x="569" y="55"/>
                    <a:pt x="571" y="57"/>
                  </a:cubicBezTo>
                  <a:cubicBezTo>
                    <a:pt x="598" y="57"/>
                    <a:pt x="595" y="47"/>
                    <a:pt x="621" y="52"/>
                  </a:cubicBezTo>
                  <a:cubicBezTo>
                    <a:pt x="583" y="54"/>
                    <a:pt x="645" y="54"/>
                    <a:pt x="611" y="58"/>
                  </a:cubicBezTo>
                  <a:cubicBezTo>
                    <a:pt x="658" y="52"/>
                    <a:pt x="709" y="60"/>
                    <a:pt x="740" y="59"/>
                  </a:cubicBezTo>
                  <a:cubicBezTo>
                    <a:pt x="732" y="56"/>
                    <a:pt x="753" y="55"/>
                    <a:pt x="754" y="54"/>
                  </a:cubicBezTo>
                  <a:cubicBezTo>
                    <a:pt x="762" y="55"/>
                    <a:pt x="760" y="57"/>
                    <a:pt x="753" y="57"/>
                  </a:cubicBezTo>
                  <a:cubicBezTo>
                    <a:pt x="769" y="60"/>
                    <a:pt x="772" y="63"/>
                    <a:pt x="769" y="66"/>
                  </a:cubicBezTo>
                  <a:cubicBezTo>
                    <a:pt x="736" y="66"/>
                    <a:pt x="736" y="66"/>
                    <a:pt x="736" y="66"/>
                  </a:cubicBezTo>
                  <a:cubicBezTo>
                    <a:pt x="742" y="67"/>
                    <a:pt x="747" y="68"/>
                    <a:pt x="751" y="69"/>
                  </a:cubicBezTo>
                  <a:cubicBezTo>
                    <a:pt x="700" y="69"/>
                    <a:pt x="700" y="69"/>
                    <a:pt x="700" y="69"/>
                  </a:cubicBezTo>
                  <a:cubicBezTo>
                    <a:pt x="697" y="68"/>
                    <a:pt x="695" y="67"/>
                    <a:pt x="696" y="67"/>
                  </a:cubicBezTo>
                  <a:cubicBezTo>
                    <a:pt x="685" y="68"/>
                    <a:pt x="668" y="64"/>
                    <a:pt x="662" y="65"/>
                  </a:cubicBezTo>
                  <a:cubicBezTo>
                    <a:pt x="674" y="67"/>
                    <a:pt x="672" y="68"/>
                    <a:pt x="665" y="69"/>
                  </a:cubicBezTo>
                  <a:cubicBezTo>
                    <a:pt x="647" y="69"/>
                    <a:pt x="647" y="69"/>
                    <a:pt x="647" y="69"/>
                  </a:cubicBezTo>
                  <a:cubicBezTo>
                    <a:pt x="647" y="68"/>
                    <a:pt x="650" y="67"/>
                    <a:pt x="644" y="66"/>
                  </a:cubicBezTo>
                  <a:cubicBezTo>
                    <a:pt x="618" y="67"/>
                    <a:pt x="618" y="67"/>
                    <a:pt x="618" y="67"/>
                  </a:cubicBezTo>
                  <a:cubicBezTo>
                    <a:pt x="641" y="67"/>
                    <a:pt x="641" y="67"/>
                    <a:pt x="641" y="67"/>
                  </a:cubicBezTo>
                  <a:cubicBezTo>
                    <a:pt x="638" y="69"/>
                    <a:pt x="638" y="69"/>
                    <a:pt x="638" y="69"/>
                  </a:cubicBezTo>
                  <a:cubicBezTo>
                    <a:pt x="471" y="69"/>
                    <a:pt x="471" y="69"/>
                    <a:pt x="471" y="69"/>
                  </a:cubicBezTo>
                  <a:cubicBezTo>
                    <a:pt x="458" y="66"/>
                    <a:pt x="451" y="62"/>
                    <a:pt x="444" y="57"/>
                  </a:cubicBezTo>
                  <a:cubicBezTo>
                    <a:pt x="454" y="57"/>
                    <a:pt x="463" y="56"/>
                    <a:pt x="471" y="56"/>
                  </a:cubicBezTo>
                  <a:close/>
                  <a:moveTo>
                    <a:pt x="335" y="64"/>
                  </a:moveTo>
                  <a:cubicBezTo>
                    <a:pt x="334" y="64"/>
                    <a:pt x="334" y="64"/>
                    <a:pt x="333" y="64"/>
                  </a:cubicBezTo>
                  <a:cubicBezTo>
                    <a:pt x="341" y="63"/>
                    <a:pt x="350" y="63"/>
                    <a:pt x="358" y="62"/>
                  </a:cubicBezTo>
                  <a:cubicBezTo>
                    <a:pt x="361" y="66"/>
                    <a:pt x="362" y="68"/>
                    <a:pt x="359" y="69"/>
                  </a:cubicBezTo>
                  <a:cubicBezTo>
                    <a:pt x="356" y="69"/>
                    <a:pt x="356" y="69"/>
                    <a:pt x="356" y="69"/>
                  </a:cubicBezTo>
                  <a:cubicBezTo>
                    <a:pt x="355" y="69"/>
                    <a:pt x="355" y="69"/>
                    <a:pt x="355" y="69"/>
                  </a:cubicBezTo>
                  <a:cubicBezTo>
                    <a:pt x="355" y="69"/>
                    <a:pt x="355" y="69"/>
                    <a:pt x="355" y="69"/>
                  </a:cubicBezTo>
                  <a:cubicBezTo>
                    <a:pt x="322" y="69"/>
                    <a:pt x="322" y="69"/>
                    <a:pt x="322" y="69"/>
                  </a:cubicBezTo>
                  <a:cubicBezTo>
                    <a:pt x="319" y="68"/>
                    <a:pt x="315" y="67"/>
                    <a:pt x="310" y="67"/>
                  </a:cubicBezTo>
                  <a:lnTo>
                    <a:pt x="335" y="64"/>
                  </a:lnTo>
                  <a:close/>
                  <a:moveTo>
                    <a:pt x="308" y="69"/>
                  </a:moveTo>
                  <a:cubicBezTo>
                    <a:pt x="278" y="69"/>
                    <a:pt x="278" y="69"/>
                    <a:pt x="278" y="69"/>
                  </a:cubicBezTo>
                  <a:cubicBezTo>
                    <a:pt x="281" y="67"/>
                    <a:pt x="296" y="68"/>
                    <a:pt x="308" y="69"/>
                  </a:cubicBezTo>
                  <a:close/>
                  <a:moveTo>
                    <a:pt x="60" y="137"/>
                  </a:moveTo>
                  <a:cubicBezTo>
                    <a:pt x="59" y="140"/>
                    <a:pt x="58" y="144"/>
                    <a:pt x="57" y="147"/>
                  </a:cubicBezTo>
                  <a:cubicBezTo>
                    <a:pt x="57" y="149"/>
                    <a:pt x="57" y="151"/>
                    <a:pt x="56" y="153"/>
                  </a:cubicBezTo>
                  <a:cubicBezTo>
                    <a:pt x="56" y="154"/>
                    <a:pt x="56" y="156"/>
                    <a:pt x="55" y="157"/>
                  </a:cubicBezTo>
                  <a:cubicBezTo>
                    <a:pt x="55" y="156"/>
                    <a:pt x="55" y="154"/>
                    <a:pt x="55" y="152"/>
                  </a:cubicBezTo>
                  <a:cubicBezTo>
                    <a:pt x="56" y="145"/>
                    <a:pt x="56" y="145"/>
                    <a:pt x="56" y="145"/>
                  </a:cubicBezTo>
                  <a:cubicBezTo>
                    <a:pt x="56" y="143"/>
                    <a:pt x="56" y="141"/>
                    <a:pt x="57" y="139"/>
                  </a:cubicBezTo>
                  <a:cubicBezTo>
                    <a:pt x="57" y="137"/>
                    <a:pt x="57" y="135"/>
                    <a:pt x="58" y="133"/>
                  </a:cubicBezTo>
                  <a:cubicBezTo>
                    <a:pt x="60" y="124"/>
                    <a:pt x="63" y="116"/>
                    <a:pt x="67" y="109"/>
                  </a:cubicBezTo>
                  <a:cubicBezTo>
                    <a:pt x="76" y="94"/>
                    <a:pt x="89" y="81"/>
                    <a:pt x="103" y="73"/>
                  </a:cubicBezTo>
                  <a:cubicBezTo>
                    <a:pt x="99" y="73"/>
                    <a:pt x="99" y="73"/>
                    <a:pt x="99" y="73"/>
                  </a:cubicBezTo>
                  <a:cubicBezTo>
                    <a:pt x="108" y="68"/>
                    <a:pt x="116" y="62"/>
                    <a:pt x="122" y="62"/>
                  </a:cubicBezTo>
                  <a:cubicBezTo>
                    <a:pt x="123" y="62"/>
                    <a:pt x="120" y="64"/>
                    <a:pt x="115" y="68"/>
                  </a:cubicBezTo>
                  <a:cubicBezTo>
                    <a:pt x="113" y="69"/>
                    <a:pt x="111" y="71"/>
                    <a:pt x="108" y="74"/>
                  </a:cubicBezTo>
                  <a:cubicBezTo>
                    <a:pt x="106" y="76"/>
                    <a:pt x="103" y="79"/>
                    <a:pt x="101" y="82"/>
                  </a:cubicBezTo>
                  <a:cubicBezTo>
                    <a:pt x="98" y="85"/>
                    <a:pt x="95" y="89"/>
                    <a:pt x="93" y="93"/>
                  </a:cubicBezTo>
                  <a:cubicBezTo>
                    <a:pt x="89" y="97"/>
                    <a:pt x="85" y="102"/>
                    <a:pt x="82" y="106"/>
                  </a:cubicBezTo>
                  <a:cubicBezTo>
                    <a:pt x="82" y="106"/>
                    <a:pt x="82" y="106"/>
                    <a:pt x="82" y="106"/>
                  </a:cubicBezTo>
                  <a:cubicBezTo>
                    <a:pt x="81" y="107"/>
                    <a:pt x="79" y="108"/>
                    <a:pt x="76" y="111"/>
                  </a:cubicBezTo>
                  <a:cubicBezTo>
                    <a:pt x="75" y="112"/>
                    <a:pt x="74" y="114"/>
                    <a:pt x="72" y="115"/>
                  </a:cubicBezTo>
                  <a:cubicBezTo>
                    <a:pt x="71" y="117"/>
                    <a:pt x="69" y="119"/>
                    <a:pt x="68" y="121"/>
                  </a:cubicBezTo>
                  <a:cubicBezTo>
                    <a:pt x="65" y="125"/>
                    <a:pt x="63" y="131"/>
                    <a:pt x="60" y="137"/>
                  </a:cubicBezTo>
                  <a:close/>
                  <a:moveTo>
                    <a:pt x="67" y="367"/>
                  </a:moveTo>
                  <a:cubicBezTo>
                    <a:pt x="67" y="373"/>
                    <a:pt x="67" y="376"/>
                    <a:pt x="67" y="378"/>
                  </a:cubicBezTo>
                  <a:cubicBezTo>
                    <a:pt x="67" y="373"/>
                    <a:pt x="67" y="369"/>
                    <a:pt x="67" y="365"/>
                  </a:cubicBezTo>
                  <a:cubicBezTo>
                    <a:pt x="67" y="366"/>
                    <a:pt x="67" y="366"/>
                    <a:pt x="67" y="367"/>
                  </a:cubicBezTo>
                  <a:close/>
                  <a:moveTo>
                    <a:pt x="64" y="483"/>
                  </a:moveTo>
                  <a:cubicBezTo>
                    <a:pt x="63" y="477"/>
                    <a:pt x="63" y="477"/>
                    <a:pt x="63" y="477"/>
                  </a:cubicBezTo>
                  <a:cubicBezTo>
                    <a:pt x="64" y="451"/>
                    <a:pt x="65" y="427"/>
                    <a:pt x="65" y="404"/>
                  </a:cubicBezTo>
                  <a:cubicBezTo>
                    <a:pt x="66" y="413"/>
                    <a:pt x="67" y="421"/>
                    <a:pt x="67" y="431"/>
                  </a:cubicBezTo>
                  <a:cubicBezTo>
                    <a:pt x="67" y="429"/>
                    <a:pt x="68" y="427"/>
                    <a:pt x="68" y="424"/>
                  </a:cubicBezTo>
                  <a:cubicBezTo>
                    <a:pt x="68" y="482"/>
                    <a:pt x="68" y="482"/>
                    <a:pt x="68" y="482"/>
                  </a:cubicBezTo>
                  <a:cubicBezTo>
                    <a:pt x="66" y="474"/>
                    <a:pt x="66" y="463"/>
                    <a:pt x="66" y="452"/>
                  </a:cubicBezTo>
                  <a:cubicBezTo>
                    <a:pt x="66" y="453"/>
                    <a:pt x="65" y="465"/>
                    <a:pt x="64" y="483"/>
                  </a:cubicBezTo>
                  <a:close/>
                  <a:moveTo>
                    <a:pt x="554" y="835"/>
                  </a:moveTo>
                  <a:cubicBezTo>
                    <a:pt x="556" y="834"/>
                    <a:pt x="558" y="834"/>
                    <a:pt x="560" y="833"/>
                  </a:cubicBezTo>
                  <a:cubicBezTo>
                    <a:pt x="574" y="833"/>
                    <a:pt x="574" y="833"/>
                    <a:pt x="574" y="833"/>
                  </a:cubicBezTo>
                  <a:cubicBezTo>
                    <a:pt x="573" y="835"/>
                    <a:pt x="572" y="837"/>
                    <a:pt x="554" y="835"/>
                  </a:cubicBezTo>
                  <a:close/>
                  <a:moveTo>
                    <a:pt x="582" y="833"/>
                  </a:moveTo>
                  <a:cubicBezTo>
                    <a:pt x="595" y="833"/>
                    <a:pt x="595" y="833"/>
                    <a:pt x="595" y="833"/>
                  </a:cubicBezTo>
                  <a:cubicBezTo>
                    <a:pt x="592" y="834"/>
                    <a:pt x="589" y="834"/>
                    <a:pt x="585" y="834"/>
                  </a:cubicBezTo>
                  <a:cubicBezTo>
                    <a:pt x="584" y="834"/>
                    <a:pt x="583" y="833"/>
                    <a:pt x="582" y="833"/>
                  </a:cubicBezTo>
                  <a:close/>
                  <a:moveTo>
                    <a:pt x="1380" y="349"/>
                  </a:moveTo>
                  <a:cubicBezTo>
                    <a:pt x="1380" y="341"/>
                    <a:pt x="1380" y="341"/>
                    <a:pt x="1380" y="341"/>
                  </a:cubicBezTo>
                  <a:cubicBezTo>
                    <a:pt x="1381" y="346"/>
                    <a:pt x="1381" y="351"/>
                    <a:pt x="1382" y="354"/>
                  </a:cubicBezTo>
                  <a:lnTo>
                    <a:pt x="1380" y="34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3" name="Freeform 31"/>
            <p:cNvSpPr/>
            <p:nvPr/>
          </p:nvSpPr>
          <p:spPr bwMode="auto">
            <a:xfrm>
              <a:off x="2235201" y="1004888"/>
              <a:ext cx="317500" cy="36512"/>
            </a:xfrm>
            <a:custGeom>
              <a:avLst/>
              <a:gdLst>
                <a:gd name="T0" fmla="*/ 168 w 225"/>
                <a:gd name="T1" fmla="*/ 15 h 25"/>
                <a:gd name="T2" fmla="*/ 157 w 225"/>
                <a:gd name="T3" fmla="*/ 18 h 25"/>
                <a:gd name="T4" fmla="*/ 193 w 225"/>
                <a:gd name="T5" fmla="*/ 14 h 25"/>
                <a:gd name="T6" fmla="*/ 197 w 225"/>
                <a:gd name="T7" fmla="*/ 16 h 25"/>
                <a:gd name="T8" fmla="*/ 216 w 225"/>
                <a:gd name="T9" fmla="*/ 7 h 25"/>
                <a:gd name="T10" fmla="*/ 210 w 225"/>
                <a:gd name="T11" fmla="*/ 9 h 25"/>
                <a:gd name="T12" fmla="*/ 197 w 225"/>
                <a:gd name="T13" fmla="*/ 5 h 25"/>
                <a:gd name="T14" fmla="*/ 135 w 225"/>
                <a:gd name="T15" fmla="*/ 12 h 25"/>
                <a:gd name="T16" fmla="*/ 179 w 225"/>
                <a:gd name="T17" fmla="*/ 6 h 25"/>
                <a:gd name="T18" fmla="*/ 177 w 225"/>
                <a:gd name="T19" fmla="*/ 2 h 25"/>
                <a:gd name="T20" fmla="*/ 214 w 225"/>
                <a:gd name="T21" fmla="*/ 1 h 25"/>
                <a:gd name="T22" fmla="*/ 196 w 225"/>
                <a:gd name="T23" fmla="*/ 2 h 25"/>
                <a:gd name="T24" fmla="*/ 196 w 225"/>
                <a:gd name="T25" fmla="*/ 0 h 25"/>
                <a:gd name="T26" fmla="*/ 155 w 225"/>
                <a:gd name="T27" fmla="*/ 1 h 25"/>
                <a:gd name="T28" fmla="*/ 106 w 225"/>
                <a:gd name="T29" fmla="*/ 7 h 25"/>
                <a:gd name="T30" fmla="*/ 107 w 225"/>
                <a:gd name="T31" fmla="*/ 6 h 25"/>
                <a:gd name="T32" fmla="*/ 40 w 225"/>
                <a:gd name="T33" fmla="*/ 5 h 25"/>
                <a:gd name="T34" fmla="*/ 80 w 225"/>
                <a:gd name="T35" fmla="*/ 11 h 25"/>
                <a:gd name="T36" fmla="*/ 66 w 225"/>
                <a:gd name="T37" fmla="*/ 14 h 25"/>
                <a:gd name="T38" fmla="*/ 26 w 225"/>
                <a:gd name="T39" fmla="*/ 13 h 25"/>
                <a:gd name="T40" fmla="*/ 39 w 225"/>
                <a:gd name="T41" fmla="*/ 15 h 25"/>
                <a:gd name="T42" fmla="*/ 2 w 225"/>
                <a:gd name="T43" fmla="*/ 20 h 25"/>
                <a:gd name="T44" fmla="*/ 39 w 225"/>
                <a:gd name="T45" fmla="*/ 21 h 25"/>
                <a:gd name="T46" fmla="*/ 30 w 225"/>
                <a:gd name="T47" fmla="*/ 25 h 25"/>
                <a:gd name="T48" fmla="*/ 69 w 225"/>
                <a:gd name="T49" fmla="*/ 21 h 25"/>
                <a:gd name="T50" fmla="*/ 94 w 225"/>
                <a:gd name="T51" fmla="*/ 10 h 25"/>
                <a:gd name="T52" fmla="*/ 110 w 225"/>
                <a:gd name="T53" fmla="*/ 21 h 25"/>
                <a:gd name="T54" fmla="*/ 168 w 225"/>
                <a:gd name="T55" fmla="*/ 1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5" h="25">
                  <a:moveTo>
                    <a:pt x="168" y="15"/>
                  </a:moveTo>
                  <a:cubicBezTo>
                    <a:pt x="157" y="18"/>
                    <a:pt x="157" y="18"/>
                    <a:pt x="157" y="18"/>
                  </a:cubicBezTo>
                  <a:cubicBezTo>
                    <a:pt x="177" y="18"/>
                    <a:pt x="185" y="15"/>
                    <a:pt x="193" y="14"/>
                  </a:cubicBezTo>
                  <a:cubicBezTo>
                    <a:pt x="192" y="14"/>
                    <a:pt x="194" y="15"/>
                    <a:pt x="197" y="16"/>
                  </a:cubicBezTo>
                  <a:cubicBezTo>
                    <a:pt x="215" y="15"/>
                    <a:pt x="225" y="10"/>
                    <a:pt x="216" y="7"/>
                  </a:cubicBezTo>
                  <a:cubicBezTo>
                    <a:pt x="210" y="9"/>
                    <a:pt x="210" y="9"/>
                    <a:pt x="210" y="9"/>
                  </a:cubicBezTo>
                  <a:cubicBezTo>
                    <a:pt x="197" y="5"/>
                    <a:pt x="197" y="5"/>
                    <a:pt x="197" y="5"/>
                  </a:cubicBezTo>
                  <a:cubicBezTo>
                    <a:pt x="192" y="13"/>
                    <a:pt x="155" y="8"/>
                    <a:pt x="135" y="12"/>
                  </a:cubicBezTo>
                  <a:cubicBezTo>
                    <a:pt x="149" y="8"/>
                    <a:pt x="161" y="1"/>
                    <a:pt x="179" y="6"/>
                  </a:cubicBezTo>
                  <a:cubicBezTo>
                    <a:pt x="177" y="2"/>
                    <a:pt x="177" y="2"/>
                    <a:pt x="177" y="2"/>
                  </a:cubicBezTo>
                  <a:cubicBezTo>
                    <a:pt x="192" y="1"/>
                    <a:pt x="205" y="5"/>
                    <a:pt x="214" y="1"/>
                  </a:cubicBezTo>
                  <a:cubicBezTo>
                    <a:pt x="196" y="2"/>
                    <a:pt x="196" y="2"/>
                    <a:pt x="196" y="2"/>
                  </a:cubicBezTo>
                  <a:cubicBezTo>
                    <a:pt x="196" y="0"/>
                    <a:pt x="196" y="0"/>
                    <a:pt x="196" y="0"/>
                  </a:cubicBezTo>
                  <a:cubicBezTo>
                    <a:pt x="183" y="0"/>
                    <a:pt x="166" y="4"/>
                    <a:pt x="155" y="1"/>
                  </a:cubicBezTo>
                  <a:cubicBezTo>
                    <a:pt x="144" y="4"/>
                    <a:pt x="134" y="8"/>
                    <a:pt x="106" y="7"/>
                  </a:cubicBezTo>
                  <a:cubicBezTo>
                    <a:pt x="107" y="6"/>
                    <a:pt x="107" y="6"/>
                    <a:pt x="107" y="6"/>
                  </a:cubicBezTo>
                  <a:cubicBezTo>
                    <a:pt x="88" y="14"/>
                    <a:pt x="54" y="2"/>
                    <a:pt x="40" y="5"/>
                  </a:cubicBezTo>
                  <a:cubicBezTo>
                    <a:pt x="31" y="12"/>
                    <a:pt x="71" y="8"/>
                    <a:pt x="80" y="11"/>
                  </a:cubicBezTo>
                  <a:cubicBezTo>
                    <a:pt x="68" y="14"/>
                    <a:pt x="56" y="10"/>
                    <a:pt x="66" y="14"/>
                  </a:cubicBezTo>
                  <a:cubicBezTo>
                    <a:pt x="38" y="18"/>
                    <a:pt x="49" y="8"/>
                    <a:pt x="26" y="13"/>
                  </a:cubicBezTo>
                  <a:cubicBezTo>
                    <a:pt x="39" y="15"/>
                    <a:pt x="39" y="15"/>
                    <a:pt x="39" y="15"/>
                  </a:cubicBezTo>
                  <a:cubicBezTo>
                    <a:pt x="29" y="18"/>
                    <a:pt x="12" y="16"/>
                    <a:pt x="2" y="20"/>
                  </a:cubicBezTo>
                  <a:cubicBezTo>
                    <a:pt x="0" y="25"/>
                    <a:pt x="19" y="19"/>
                    <a:pt x="39" y="21"/>
                  </a:cubicBezTo>
                  <a:cubicBezTo>
                    <a:pt x="30" y="25"/>
                    <a:pt x="30" y="25"/>
                    <a:pt x="30" y="25"/>
                  </a:cubicBezTo>
                  <a:cubicBezTo>
                    <a:pt x="69" y="21"/>
                    <a:pt x="69" y="21"/>
                    <a:pt x="69" y="21"/>
                  </a:cubicBezTo>
                  <a:cubicBezTo>
                    <a:pt x="81" y="15"/>
                    <a:pt x="70" y="15"/>
                    <a:pt x="94" y="10"/>
                  </a:cubicBezTo>
                  <a:cubicBezTo>
                    <a:pt x="103" y="13"/>
                    <a:pt x="109" y="17"/>
                    <a:pt x="110" y="21"/>
                  </a:cubicBezTo>
                  <a:cubicBezTo>
                    <a:pt x="119" y="17"/>
                    <a:pt x="142" y="15"/>
                    <a:pt x="168"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4" name="Freeform 32"/>
            <p:cNvSpPr/>
            <p:nvPr/>
          </p:nvSpPr>
          <p:spPr bwMode="auto">
            <a:xfrm>
              <a:off x="2390776" y="103505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5" name="Freeform 33"/>
            <p:cNvSpPr/>
            <p:nvPr/>
          </p:nvSpPr>
          <p:spPr bwMode="auto">
            <a:xfrm>
              <a:off x="3687763" y="1576388"/>
              <a:ext cx="0" cy="1587"/>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6" name="Freeform 34"/>
            <p:cNvSpPr/>
            <p:nvPr/>
          </p:nvSpPr>
          <p:spPr bwMode="auto">
            <a:xfrm>
              <a:off x="3662363" y="1666875"/>
              <a:ext cx="6350" cy="41275"/>
            </a:xfrm>
            <a:custGeom>
              <a:avLst/>
              <a:gdLst>
                <a:gd name="T0" fmla="*/ 0 w 4"/>
                <a:gd name="T1" fmla="*/ 9 h 29"/>
                <a:gd name="T2" fmla="*/ 4 w 4"/>
                <a:gd name="T3" fmla="*/ 26 h 29"/>
                <a:gd name="T4" fmla="*/ 0 w 4"/>
                <a:gd name="T5" fmla="*/ 9 h 29"/>
              </a:gdLst>
              <a:ahLst/>
              <a:cxnLst>
                <a:cxn ang="0">
                  <a:pos x="T0" y="T1"/>
                </a:cxn>
                <a:cxn ang="0">
                  <a:pos x="T2" y="T3"/>
                </a:cxn>
                <a:cxn ang="0">
                  <a:pos x="T4" y="T5"/>
                </a:cxn>
              </a:cxnLst>
              <a:rect l="0" t="0" r="r" b="b"/>
              <a:pathLst>
                <a:path w="4" h="29">
                  <a:moveTo>
                    <a:pt x="0" y="9"/>
                  </a:moveTo>
                  <a:cubicBezTo>
                    <a:pt x="2" y="15"/>
                    <a:pt x="1" y="29"/>
                    <a:pt x="4" y="26"/>
                  </a:cubicBezTo>
                  <a:cubicBezTo>
                    <a:pt x="1" y="27"/>
                    <a:pt x="4" y="0"/>
                    <a:pt x="0"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7" name="Freeform 35"/>
            <p:cNvSpPr/>
            <p:nvPr/>
          </p:nvSpPr>
          <p:spPr bwMode="auto">
            <a:xfrm>
              <a:off x="3660776" y="1711325"/>
              <a:ext cx="0" cy="3175"/>
            </a:xfrm>
            <a:custGeom>
              <a:avLst/>
              <a:gdLst>
                <a:gd name="T0" fmla="*/ 0 h 2"/>
                <a:gd name="T1" fmla="*/ 2 h 2"/>
                <a:gd name="T2" fmla="*/ 0 h 2"/>
              </a:gdLst>
              <a:ahLst/>
              <a:cxnLst>
                <a:cxn ang="0">
                  <a:pos x="0" y="T0"/>
                </a:cxn>
                <a:cxn ang="0">
                  <a:pos x="0" y="T1"/>
                </a:cxn>
                <a:cxn ang="0">
                  <a:pos x="0" y="T2"/>
                </a:cxn>
              </a:cxnLst>
              <a:rect l="0" t="0" r="r" b="b"/>
              <a:pathLst>
                <a:path h="2">
                  <a:moveTo>
                    <a:pt x="0" y="0"/>
                  </a:moveTo>
                  <a:cubicBezTo>
                    <a:pt x="0" y="2"/>
                    <a:pt x="0" y="2"/>
                    <a:pt x="0" y="2"/>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8" name="Freeform 36"/>
            <p:cNvSpPr/>
            <p:nvPr/>
          </p:nvSpPr>
          <p:spPr bwMode="auto">
            <a:xfrm>
              <a:off x="3657601" y="1689100"/>
              <a:ext cx="3175" cy="22225"/>
            </a:xfrm>
            <a:custGeom>
              <a:avLst/>
              <a:gdLst>
                <a:gd name="T0" fmla="*/ 0 w 2"/>
                <a:gd name="T1" fmla="*/ 11 h 16"/>
                <a:gd name="T2" fmla="*/ 2 w 2"/>
                <a:gd name="T3" fmla="*/ 16 h 16"/>
                <a:gd name="T4" fmla="*/ 1 w 2"/>
                <a:gd name="T5" fmla="*/ 0 h 16"/>
                <a:gd name="T6" fmla="*/ 0 w 2"/>
                <a:gd name="T7" fmla="*/ 11 h 16"/>
              </a:gdLst>
              <a:ahLst/>
              <a:cxnLst>
                <a:cxn ang="0">
                  <a:pos x="T0" y="T1"/>
                </a:cxn>
                <a:cxn ang="0">
                  <a:pos x="T2" y="T3"/>
                </a:cxn>
                <a:cxn ang="0">
                  <a:pos x="T4" y="T5"/>
                </a:cxn>
                <a:cxn ang="0">
                  <a:pos x="T6" y="T7"/>
                </a:cxn>
              </a:cxnLst>
              <a:rect l="0" t="0" r="r" b="b"/>
              <a:pathLst>
                <a:path w="2" h="16">
                  <a:moveTo>
                    <a:pt x="0" y="11"/>
                  </a:moveTo>
                  <a:cubicBezTo>
                    <a:pt x="0" y="12"/>
                    <a:pt x="2" y="12"/>
                    <a:pt x="2" y="16"/>
                  </a:cubicBezTo>
                  <a:cubicBezTo>
                    <a:pt x="1" y="0"/>
                    <a:pt x="1" y="0"/>
                    <a:pt x="1" y="0"/>
                  </a:cubicBezTo>
                  <a:lnTo>
                    <a:pt x="0"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9" name="Freeform 37"/>
            <p:cNvSpPr/>
            <p:nvPr/>
          </p:nvSpPr>
          <p:spPr bwMode="auto">
            <a:xfrm>
              <a:off x="3709988" y="1230313"/>
              <a:ext cx="6350" cy="22225"/>
            </a:xfrm>
            <a:custGeom>
              <a:avLst/>
              <a:gdLst>
                <a:gd name="T0" fmla="*/ 1 w 4"/>
                <a:gd name="T1" fmla="*/ 0 h 16"/>
                <a:gd name="T2" fmla="*/ 1 w 4"/>
                <a:gd name="T3" fmla="*/ 16 h 16"/>
                <a:gd name="T4" fmla="*/ 1 w 4"/>
                <a:gd name="T5" fmla="*/ 0 h 16"/>
              </a:gdLst>
              <a:ahLst/>
              <a:cxnLst>
                <a:cxn ang="0">
                  <a:pos x="T0" y="T1"/>
                </a:cxn>
                <a:cxn ang="0">
                  <a:pos x="T2" y="T3"/>
                </a:cxn>
                <a:cxn ang="0">
                  <a:pos x="T4" y="T5"/>
                </a:cxn>
              </a:cxnLst>
              <a:rect l="0" t="0" r="r" b="b"/>
              <a:pathLst>
                <a:path w="4" h="16">
                  <a:moveTo>
                    <a:pt x="1" y="0"/>
                  </a:moveTo>
                  <a:cubicBezTo>
                    <a:pt x="0" y="5"/>
                    <a:pt x="0" y="10"/>
                    <a:pt x="1" y="16"/>
                  </a:cubicBezTo>
                  <a:cubicBezTo>
                    <a:pt x="4" y="15"/>
                    <a:pt x="1" y="5"/>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0" name="Freeform 38"/>
            <p:cNvSpPr/>
            <p:nvPr/>
          </p:nvSpPr>
          <p:spPr bwMode="auto">
            <a:xfrm>
              <a:off x="3019426" y="2232025"/>
              <a:ext cx="161925" cy="1587"/>
            </a:xfrm>
            <a:custGeom>
              <a:avLst/>
              <a:gdLst>
                <a:gd name="T0" fmla="*/ 114 w 114"/>
                <a:gd name="T1" fmla="*/ 0 h 2"/>
                <a:gd name="T2" fmla="*/ 0 w 114"/>
                <a:gd name="T3" fmla="*/ 2 h 2"/>
                <a:gd name="T4" fmla="*/ 114 w 114"/>
                <a:gd name="T5" fmla="*/ 0 h 2"/>
              </a:gdLst>
              <a:ahLst/>
              <a:cxnLst>
                <a:cxn ang="0">
                  <a:pos x="T0" y="T1"/>
                </a:cxn>
                <a:cxn ang="0">
                  <a:pos x="T2" y="T3"/>
                </a:cxn>
                <a:cxn ang="0">
                  <a:pos x="T4" y="T5"/>
                </a:cxn>
              </a:cxnLst>
              <a:rect l="0" t="0" r="r" b="b"/>
              <a:pathLst>
                <a:path w="114" h="2">
                  <a:moveTo>
                    <a:pt x="114" y="0"/>
                  </a:moveTo>
                  <a:cubicBezTo>
                    <a:pt x="81" y="0"/>
                    <a:pt x="51" y="1"/>
                    <a:pt x="0" y="2"/>
                  </a:cubicBezTo>
                  <a:lnTo>
                    <a:pt x="11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1" name="Freeform 39"/>
            <p:cNvSpPr/>
            <p:nvPr/>
          </p:nvSpPr>
          <p:spPr bwMode="auto">
            <a:xfrm>
              <a:off x="3206751" y="1027113"/>
              <a:ext cx="125413" cy="19050"/>
            </a:xfrm>
            <a:custGeom>
              <a:avLst/>
              <a:gdLst>
                <a:gd name="T0" fmla="*/ 0 w 89"/>
                <a:gd name="T1" fmla="*/ 8 h 14"/>
                <a:gd name="T2" fmla="*/ 13 w 89"/>
                <a:gd name="T3" fmla="*/ 14 h 14"/>
                <a:gd name="T4" fmla="*/ 89 w 89"/>
                <a:gd name="T5" fmla="*/ 6 h 14"/>
                <a:gd name="T6" fmla="*/ 0 w 89"/>
                <a:gd name="T7" fmla="*/ 8 h 14"/>
              </a:gdLst>
              <a:ahLst/>
              <a:cxnLst>
                <a:cxn ang="0">
                  <a:pos x="T0" y="T1"/>
                </a:cxn>
                <a:cxn ang="0">
                  <a:pos x="T2" y="T3"/>
                </a:cxn>
                <a:cxn ang="0">
                  <a:pos x="T4" y="T5"/>
                </a:cxn>
                <a:cxn ang="0">
                  <a:pos x="T6" y="T7"/>
                </a:cxn>
              </a:cxnLst>
              <a:rect l="0" t="0" r="r" b="b"/>
              <a:pathLst>
                <a:path w="89" h="14">
                  <a:moveTo>
                    <a:pt x="0" y="8"/>
                  </a:moveTo>
                  <a:cubicBezTo>
                    <a:pt x="13" y="14"/>
                    <a:pt x="13" y="14"/>
                    <a:pt x="13" y="14"/>
                  </a:cubicBezTo>
                  <a:cubicBezTo>
                    <a:pt x="44" y="11"/>
                    <a:pt x="58" y="7"/>
                    <a:pt x="89" y="6"/>
                  </a:cubicBezTo>
                  <a:cubicBezTo>
                    <a:pt x="48" y="0"/>
                    <a:pt x="35" y="14"/>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2" name="Freeform 40"/>
            <p:cNvSpPr/>
            <p:nvPr/>
          </p:nvSpPr>
          <p:spPr bwMode="auto">
            <a:xfrm>
              <a:off x="3208338" y="1016000"/>
              <a:ext cx="46038" cy="12700"/>
            </a:xfrm>
            <a:custGeom>
              <a:avLst/>
              <a:gdLst>
                <a:gd name="T0" fmla="*/ 4 w 33"/>
                <a:gd name="T1" fmla="*/ 9 h 9"/>
                <a:gd name="T2" fmla="*/ 33 w 33"/>
                <a:gd name="T3" fmla="*/ 5 h 9"/>
                <a:gd name="T4" fmla="*/ 23 w 33"/>
                <a:gd name="T5" fmla="*/ 0 h 9"/>
                <a:gd name="T6" fmla="*/ 4 w 33"/>
                <a:gd name="T7" fmla="*/ 9 h 9"/>
              </a:gdLst>
              <a:ahLst/>
              <a:cxnLst>
                <a:cxn ang="0">
                  <a:pos x="T0" y="T1"/>
                </a:cxn>
                <a:cxn ang="0">
                  <a:pos x="T2" y="T3"/>
                </a:cxn>
                <a:cxn ang="0">
                  <a:pos x="T4" y="T5"/>
                </a:cxn>
                <a:cxn ang="0">
                  <a:pos x="T6" y="T7"/>
                </a:cxn>
              </a:cxnLst>
              <a:rect l="0" t="0" r="r" b="b"/>
              <a:pathLst>
                <a:path w="33" h="9">
                  <a:moveTo>
                    <a:pt x="4" y="9"/>
                  </a:moveTo>
                  <a:cubicBezTo>
                    <a:pt x="25" y="8"/>
                    <a:pt x="14" y="5"/>
                    <a:pt x="33" y="5"/>
                  </a:cubicBezTo>
                  <a:cubicBezTo>
                    <a:pt x="23" y="0"/>
                    <a:pt x="23" y="0"/>
                    <a:pt x="23" y="0"/>
                  </a:cubicBezTo>
                  <a:cubicBezTo>
                    <a:pt x="28" y="5"/>
                    <a:pt x="0" y="6"/>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3" name="Freeform 41"/>
            <p:cNvSpPr/>
            <p:nvPr/>
          </p:nvSpPr>
          <p:spPr bwMode="auto">
            <a:xfrm>
              <a:off x="3025776" y="1019175"/>
              <a:ext cx="20638" cy="3175"/>
            </a:xfrm>
            <a:custGeom>
              <a:avLst/>
              <a:gdLst>
                <a:gd name="T0" fmla="*/ 13 w 13"/>
                <a:gd name="T1" fmla="*/ 1 h 2"/>
                <a:gd name="T2" fmla="*/ 0 w 13"/>
                <a:gd name="T3" fmla="*/ 0 h 2"/>
                <a:gd name="T4" fmla="*/ 11 w 13"/>
                <a:gd name="T5" fmla="*/ 2 h 2"/>
                <a:gd name="T6" fmla="*/ 13 w 13"/>
                <a:gd name="T7" fmla="*/ 1 h 2"/>
              </a:gdLst>
              <a:ahLst/>
              <a:cxnLst>
                <a:cxn ang="0">
                  <a:pos x="T0" y="T1"/>
                </a:cxn>
                <a:cxn ang="0">
                  <a:pos x="T2" y="T3"/>
                </a:cxn>
                <a:cxn ang="0">
                  <a:pos x="T4" y="T5"/>
                </a:cxn>
                <a:cxn ang="0">
                  <a:pos x="T6" y="T7"/>
                </a:cxn>
              </a:cxnLst>
              <a:rect l="0" t="0" r="r" b="b"/>
              <a:pathLst>
                <a:path w="13" h="2">
                  <a:moveTo>
                    <a:pt x="13" y="1"/>
                  </a:moveTo>
                  <a:lnTo>
                    <a:pt x="0" y="0"/>
                  </a:lnTo>
                  <a:lnTo>
                    <a:pt x="11" y="2"/>
                  </a:lnTo>
                  <a:lnTo>
                    <a:pt x="13"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4" name="Freeform 42"/>
            <p:cNvSpPr/>
            <p:nvPr/>
          </p:nvSpPr>
          <p:spPr bwMode="auto">
            <a:xfrm>
              <a:off x="2887663" y="1019175"/>
              <a:ext cx="23813" cy="4762"/>
            </a:xfrm>
            <a:custGeom>
              <a:avLst/>
              <a:gdLst>
                <a:gd name="T0" fmla="*/ 1 w 15"/>
                <a:gd name="T1" fmla="*/ 3 h 3"/>
                <a:gd name="T2" fmla="*/ 15 w 15"/>
                <a:gd name="T3" fmla="*/ 1 h 3"/>
                <a:gd name="T4" fmla="*/ 14 w 15"/>
                <a:gd name="T5" fmla="*/ 0 h 3"/>
                <a:gd name="T6" fmla="*/ 0 w 15"/>
                <a:gd name="T7" fmla="*/ 2 h 3"/>
                <a:gd name="T8" fmla="*/ 1 w 15"/>
                <a:gd name="T9" fmla="*/ 3 h 3"/>
              </a:gdLst>
              <a:ahLst/>
              <a:cxnLst>
                <a:cxn ang="0">
                  <a:pos x="T0" y="T1"/>
                </a:cxn>
                <a:cxn ang="0">
                  <a:pos x="T2" y="T3"/>
                </a:cxn>
                <a:cxn ang="0">
                  <a:pos x="T4" y="T5"/>
                </a:cxn>
                <a:cxn ang="0">
                  <a:pos x="T6" y="T7"/>
                </a:cxn>
                <a:cxn ang="0">
                  <a:pos x="T8" y="T9"/>
                </a:cxn>
              </a:cxnLst>
              <a:rect l="0" t="0" r="r" b="b"/>
              <a:pathLst>
                <a:path w="15" h="3">
                  <a:moveTo>
                    <a:pt x="1" y="3"/>
                  </a:moveTo>
                  <a:lnTo>
                    <a:pt x="15" y="1"/>
                  </a:lnTo>
                  <a:lnTo>
                    <a:pt x="14" y="0"/>
                  </a:lnTo>
                  <a:lnTo>
                    <a:pt x="0" y="2"/>
                  </a:lnTo>
                  <a:lnTo>
                    <a:pt x="1"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5" name="Freeform 43"/>
            <p:cNvSpPr/>
            <p:nvPr/>
          </p:nvSpPr>
          <p:spPr bwMode="auto">
            <a:xfrm>
              <a:off x="2351088" y="1001713"/>
              <a:ext cx="80963" cy="9525"/>
            </a:xfrm>
            <a:custGeom>
              <a:avLst/>
              <a:gdLst>
                <a:gd name="T0" fmla="*/ 26 w 57"/>
                <a:gd name="T1" fmla="*/ 7 h 7"/>
                <a:gd name="T2" fmla="*/ 57 w 57"/>
                <a:gd name="T3" fmla="*/ 1 h 7"/>
                <a:gd name="T4" fmla="*/ 0 w 57"/>
                <a:gd name="T5" fmla="*/ 2 h 7"/>
                <a:gd name="T6" fmla="*/ 26 w 57"/>
                <a:gd name="T7" fmla="*/ 7 h 7"/>
              </a:gdLst>
              <a:ahLst/>
              <a:cxnLst>
                <a:cxn ang="0">
                  <a:pos x="T0" y="T1"/>
                </a:cxn>
                <a:cxn ang="0">
                  <a:pos x="T2" y="T3"/>
                </a:cxn>
                <a:cxn ang="0">
                  <a:pos x="T4" y="T5"/>
                </a:cxn>
                <a:cxn ang="0">
                  <a:pos x="T6" y="T7"/>
                </a:cxn>
              </a:cxnLst>
              <a:rect l="0" t="0" r="r" b="b"/>
              <a:pathLst>
                <a:path w="57" h="7">
                  <a:moveTo>
                    <a:pt x="26" y="7"/>
                  </a:moveTo>
                  <a:cubicBezTo>
                    <a:pt x="47" y="7"/>
                    <a:pt x="44" y="2"/>
                    <a:pt x="57" y="1"/>
                  </a:cubicBezTo>
                  <a:cubicBezTo>
                    <a:pt x="33" y="2"/>
                    <a:pt x="28" y="0"/>
                    <a:pt x="0" y="2"/>
                  </a:cubicBezTo>
                  <a:cubicBezTo>
                    <a:pt x="22" y="3"/>
                    <a:pt x="27" y="4"/>
                    <a:pt x="26"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6" name="Freeform 44"/>
            <p:cNvSpPr/>
            <p:nvPr/>
          </p:nvSpPr>
          <p:spPr bwMode="auto">
            <a:xfrm>
              <a:off x="2432051" y="1003300"/>
              <a:ext cx="11113" cy="0"/>
            </a:xfrm>
            <a:custGeom>
              <a:avLst/>
              <a:gdLst>
                <a:gd name="T0" fmla="*/ 0 w 8"/>
                <a:gd name="T1" fmla="*/ 8 w 8"/>
                <a:gd name="T2" fmla="*/ 0 w 8"/>
              </a:gdLst>
              <a:ahLst/>
              <a:cxnLst>
                <a:cxn ang="0">
                  <a:pos x="T0" y="0"/>
                </a:cxn>
                <a:cxn ang="0">
                  <a:pos x="T1" y="0"/>
                </a:cxn>
                <a:cxn ang="0">
                  <a:pos x="T2" y="0"/>
                </a:cxn>
              </a:cxnLst>
              <a:rect l="0" t="0" r="r" b="b"/>
              <a:pathLst>
                <a:path w="8">
                  <a:moveTo>
                    <a:pt x="0" y="0"/>
                  </a:moveTo>
                  <a:cubicBezTo>
                    <a:pt x="2" y="0"/>
                    <a:pt x="5" y="0"/>
                    <a:pt x="8" y="0"/>
                  </a:cubicBezTo>
                  <a:cubicBezTo>
                    <a:pt x="4" y="0"/>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7" name="Freeform 45"/>
            <p:cNvSpPr/>
            <p:nvPr/>
          </p:nvSpPr>
          <p:spPr bwMode="auto">
            <a:xfrm>
              <a:off x="2298701" y="998538"/>
              <a:ext cx="26988" cy="4762"/>
            </a:xfrm>
            <a:custGeom>
              <a:avLst/>
              <a:gdLst>
                <a:gd name="T0" fmla="*/ 4 w 19"/>
                <a:gd name="T1" fmla="*/ 2 h 3"/>
                <a:gd name="T2" fmla="*/ 18 w 19"/>
                <a:gd name="T3" fmla="*/ 3 h 3"/>
                <a:gd name="T4" fmla="*/ 4 w 19"/>
                <a:gd name="T5" fmla="*/ 2 h 3"/>
              </a:gdLst>
              <a:ahLst/>
              <a:cxnLst>
                <a:cxn ang="0">
                  <a:pos x="T0" y="T1"/>
                </a:cxn>
                <a:cxn ang="0">
                  <a:pos x="T2" y="T3"/>
                </a:cxn>
                <a:cxn ang="0">
                  <a:pos x="T4" y="T5"/>
                </a:cxn>
              </a:cxnLst>
              <a:rect l="0" t="0" r="r" b="b"/>
              <a:pathLst>
                <a:path w="19" h="3">
                  <a:moveTo>
                    <a:pt x="4" y="2"/>
                  </a:moveTo>
                  <a:cubicBezTo>
                    <a:pt x="8" y="2"/>
                    <a:pt x="15" y="2"/>
                    <a:pt x="18" y="3"/>
                  </a:cubicBezTo>
                  <a:cubicBezTo>
                    <a:pt x="19" y="0"/>
                    <a:pt x="0" y="2"/>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8" name="Freeform 46"/>
            <p:cNvSpPr/>
            <p:nvPr/>
          </p:nvSpPr>
          <p:spPr bwMode="auto">
            <a:xfrm>
              <a:off x="2452688" y="1084263"/>
              <a:ext cx="3175"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1" y="0"/>
                    <a:pt x="2" y="0"/>
                    <a:pt x="2" y="0"/>
                  </a:cubicBezTo>
                  <a:cubicBezTo>
                    <a:pt x="2"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9" name="Freeform 47"/>
            <p:cNvSpPr/>
            <p:nvPr/>
          </p:nvSpPr>
          <p:spPr bwMode="auto">
            <a:xfrm>
              <a:off x="2424113" y="1076325"/>
              <a:ext cx="28575" cy="7937"/>
            </a:xfrm>
            <a:custGeom>
              <a:avLst/>
              <a:gdLst>
                <a:gd name="T0" fmla="*/ 0 w 20"/>
                <a:gd name="T1" fmla="*/ 4 h 6"/>
                <a:gd name="T2" fmla="*/ 20 w 20"/>
                <a:gd name="T3" fmla="*/ 6 h 6"/>
                <a:gd name="T4" fmla="*/ 0 w 20"/>
                <a:gd name="T5" fmla="*/ 4 h 6"/>
              </a:gdLst>
              <a:ahLst/>
              <a:cxnLst>
                <a:cxn ang="0">
                  <a:pos x="T0" y="T1"/>
                </a:cxn>
                <a:cxn ang="0">
                  <a:pos x="T2" y="T3"/>
                </a:cxn>
                <a:cxn ang="0">
                  <a:pos x="T4" y="T5"/>
                </a:cxn>
              </a:cxnLst>
              <a:rect l="0" t="0" r="r" b="b"/>
              <a:pathLst>
                <a:path w="20" h="6">
                  <a:moveTo>
                    <a:pt x="0" y="4"/>
                  </a:moveTo>
                  <a:cubicBezTo>
                    <a:pt x="2" y="6"/>
                    <a:pt x="14" y="5"/>
                    <a:pt x="20" y="6"/>
                  </a:cubicBezTo>
                  <a:cubicBezTo>
                    <a:pt x="13" y="5"/>
                    <a:pt x="7" y="0"/>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0" name="Freeform 48"/>
            <p:cNvSpPr/>
            <p:nvPr/>
          </p:nvSpPr>
          <p:spPr bwMode="auto">
            <a:xfrm>
              <a:off x="2214563" y="1016000"/>
              <a:ext cx="30163" cy="9525"/>
            </a:xfrm>
            <a:custGeom>
              <a:avLst/>
              <a:gdLst>
                <a:gd name="T0" fmla="*/ 0 w 21"/>
                <a:gd name="T1" fmla="*/ 2 h 7"/>
                <a:gd name="T2" fmla="*/ 7 w 21"/>
                <a:gd name="T3" fmla="*/ 7 h 7"/>
                <a:gd name="T4" fmla="*/ 0 w 21"/>
                <a:gd name="T5" fmla="*/ 2 h 7"/>
              </a:gdLst>
              <a:ahLst/>
              <a:cxnLst>
                <a:cxn ang="0">
                  <a:pos x="T0" y="T1"/>
                </a:cxn>
                <a:cxn ang="0">
                  <a:pos x="T2" y="T3"/>
                </a:cxn>
                <a:cxn ang="0">
                  <a:pos x="T4" y="T5"/>
                </a:cxn>
              </a:cxnLst>
              <a:rect l="0" t="0" r="r" b="b"/>
              <a:pathLst>
                <a:path w="21" h="7">
                  <a:moveTo>
                    <a:pt x="0" y="2"/>
                  </a:moveTo>
                  <a:cubicBezTo>
                    <a:pt x="4" y="2"/>
                    <a:pt x="10" y="4"/>
                    <a:pt x="7" y="7"/>
                  </a:cubicBezTo>
                  <a:cubicBezTo>
                    <a:pt x="13" y="5"/>
                    <a:pt x="2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1" name="Freeform 49"/>
            <p:cNvSpPr/>
            <p:nvPr/>
          </p:nvSpPr>
          <p:spPr bwMode="auto">
            <a:xfrm>
              <a:off x="2366963" y="1081088"/>
              <a:ext cx="26988" cy="1587"/>
            </a:xfrm>
            <a:custGeom>
              <a:avLst/>
              <a:gdLst>
                <a:gd name="T0" fmla="*/ 17 w 17"/>
                <a:gd name="T1" fmla="*/ 0 h 1"/>
                <a:gd name="T2" fmla="*/ 0 w 17"/>
                <a:gd name="T3" fmla="*/ 0 h 1"/>
                <a:gd name="T4" fmla="*/ 3 w 17"/>
                <a:gd name="T5" fmla="*/ 1 h 1"/>
                <a:gd name="T6" fmla="*/ 17 w 17"/>
                <a:gd name="T7" fmla="*/ 0 h 1"/>
              </a:gdLst>
              <a:ahLst/>
              <a:cxnLst>
                <a:cxn ang="0">
                  <a:pos x="T0" y="T1"/>
                </a:cxn>
                <a:cxn ang="0">
                  <a:pos x="T2" y="T3"/>
                </a:cxn>
                <a:cxn ang="0">
                  <a:pos x="T4" y="T5"/>
                </a:cxn>
                <a:cxn ang="0">
                  <a:pos x="T6" y="T7"/>
                </a:cxn>
              </a:cxnLst>
              <a:rect l="0" t="0" r="r" b="b"/>
              <a:pathLst>
                <a:path w="17" h="1">
                  <a:moveTo>
                    <a:pt x="17" y="0"/>
                  </a:moveTo>
                  <a:lnTo>
                    <a:pt x="0" y="0"/>
                  </a:lnTo>
                  <a:lnTo>
                    <a:pt x="3" y="1"/>
                  </a:lnTo>
                  <a:lnTo>
                    <a:pt x="1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2" name="Freeform 50"/>
            <p:cNvSpPr/>
            <p:nvPr/>
          </p:nvSpPr>
          <p:spPr bwMode="auto">
            <a:xfrm>
              <a:off x="1835151" y="1003300"/>
              <a:ext cx="38100" cy="17462"/>
            </a:xfrm>
            <a:custGeom>
              <a:avLst/>
              <a:gdLst>
                <a:gd name="T0" fmla="*/ 9 w 27"/>
                <a:gd name="T1" fmla="*/ 6 h 12"/>
                <a:gd name="T2" fmla="*/ 12 w 27"/>
                <a:gd name="T3" fmla="*/ 5 h 12"/>
                <a:gd name="T4" fmla="*/ 18 w 27"/>
                <a:gd name="T5" fmla="*/ 3 h 12"/>
                <a:gd name="T6" fmla="*/ 24 w 27"/>
                <a:gd name="T7" fmla="*/ 1 h 12"/>
                <a:gd name="T8" fmla="*/ 27 w 27"/>
                <a:gd name="T9" fmla="*/ 0 h 12"/>
                <a:gd name="T10" fmla="*/ 23 w 27"/>
                <a:gd name="T11" fmla="*/ 0 h 12"/>
                <a:gd name="T12" fmla="*/ 15 w 27"/>
                <a:gd name="T13" fmla="*/ 2 h 12"/>
                <a:gd name="T14" fmla="*/ 7 w 27"/>
                <a:gd name="T15" fmla="*/ 4 h 12"/>
                <a:gd name="T16" fmla="*/ 4 w 27"/>
                <a:gd name="T17" fmla="*/ 5 h 12"/>
                <a:gd name="T18" fmla="*/ 9 w 27"/>
                <a:gd name="T19"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12">
                  <a:moveTo>
                    <a:pt x="9" y="6"/>
                  </a:moveTo>
                  <a:cubicBezTo>
                    <a:pt x="9" y="6"/>
                    <a:pt x="10" y="6"/>
                    <a:pt x="12" y="5"/>
                  </a:cubicBezTo>
                  <a:cubicBezTo>
                    <a:pt x="13" y="4"/>
                    <a:pt x="15" y="4"/>
                    <a:pt x="18" y="3"/>
                  </a:cubicBezTo>
                  <a:cubicBezTo>
                    <a:pt x="20" y="2"/>
                    <a:pt x="22" y="1"/>
                    <a:pt x="24" y="1"/>
                  </a:cubicBezTo>
                  <a:cubicBezTo>
                    <a:pt x="25" y="0"/>
                    <a:pt x="27" y="0"/>
                    <a:pt x="27" y="0"/>
                  </a:cubicBezTo>
                  <a:cubicBezTo>
                    <a:pt x="27" y="0"/>
                    <a:pt x="25" y="0"/>
                    <a:pt x="23" y="0"/>
                  </a:cubicBezTo>
                  <a:cubicBezTo>
                    <a:pt x="21" y="1"/>
                    <a:pt x="18" y="1"/>
                    <a:pt x="15" y="2"/>
                  </a:cubicBezTo>
                  <a:cubicBezTo>
                    <a:pt x="12" y="3"/>
                    <a:pt x="9" y="3"/>
                    <a:pt x="7" y="4"/>
                  </a:cubicBezTo>
                  <a:cubicBezTo>
                    <a:pt x="5" y="5"/>
                    <a:pt x="4" y="5"/>
                    <a:pt x="4" y="5"/>
                  </a:cubicBezTo>
                  <a:cubicBezTo>
                    <a:pt x="10" y="4"/>
                    <a:pt x="0" y="12"/>
                    <a:pt x="9"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3" name="Freeform 51"/>
            <p:cNvSpPr/>
            <p:nvPr/>
          </p:nvSpPr>
          <p:spPr bwMode="auto">
            <a:xfrm>
              <a:off x="1833563" y="1011238"/>
              <a:ext cx="7938" cy="3175"/>
            </a:xfrm>
            <a:custGeom>
              <a:avLst/>
              <a:gdLst>
                <a:gd name="T0" fmla="*/ 0 w 5"/>
                <a:gd name="T1" fmla="*/ 2 h 2"/>
                <a:gd name="T2" fmla="*/ 5 w 5"/>
                <a:gd name="T3" fmla="*/ 0 h 2"/>
                <a:gd name="T4" fmla="*/ 0 w 5"/>
                <a:gd name="T5" fmla="*/ 2 h 2"/>
              </a:gdLst>
              <a:ahLst/>
              <a:cxnLst>
                <a:cxn ang="0">
                  <a:pos x="T0" y="T1"/>
                </a:cxn>
                <a:cxn ang="0">
                  <a:pos x="T2" y="T3"/>
                </a:cxn>
                <a:cxn ang="0">
                  <a:pos x="T4" y="T5"/>
                </a:cxn>
              </a:cxnLst>
              <a:rect l="0" t="0" r="r" b="b"/>
              <a:pathLst>
                <a:path w="5" h="2">
                  <a:moveTo>
                    <a:pt x="0" y="2"/>
                  </a:moveTo>
                  <a:cubicBezTo>
                    <a:pt x="5" y="0"/>
                    <a:pt x="5" y="0"/>
                    <a:pt x="5" y="0"/>
                  </a:cubicBezTo>
                  <a:cubicBezTo>
                    <a:pt x="4" y="1"/>
                    <a:pt x="2"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4" name="Freeform 52"/>
            <p:cNvSpPr/>
            <p:nvPr/>
          </p:nvSpPr>
          <p:spPr bwMode="auto">
            <a:xfrm>
              <a:off x="1728788" y="1104900"/>
              <a:ext cx="17463" cy="39687"/>
            </a:xfrm>
            <a:custGeom>
              <a:avLst/>
              <a:gdLst>
                <a:gd name="T0" fmla="*/ 11 w 13"/>
                <a:gd name="T1" fmla="*/ 4 h 29"/>
                <a:gd name="T2" fmla="*/ 13 w 13"/>
                <a:gd name="T3" fmla="*/ 0 h 29"/>
                <a:gd name="T4" fmla="*/ 6 w 13"/>
                <a:gd name="T5" fmla="*/ 14 h 29"/>
                <a:gd name="T6" fmla="*/ 2 w 13"/>
                <a:gd name="T7" fmla="*/ 24 h 29"/>
                <a:gd name="T8" fmla="*/ 0 w 13"/>
                <a:gd name="T9" fmla="*/ 29 h 29"/>
                <a:gd name="T10" fmla="*/ 1 w 13"/>
                <a:gd name="T11" fmla="*/ 26 h 29"/>
                <a:gd name="T12" fmla="*/ 3 w 13"/>
                <a:gd name="T13" fmla="*/ 22 h 29"/>
                <a:gd name="T14" fmla="*/ 7 w 13"/>
                <a:gd name="T15" fmla="*/ 13 h 29"/>
                <a:gd name="T16" fmla="*/ 11 w 13"/>
                <a:gd name="T17" fmla="*/ 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29">
                  <a:moveTo>
                    <a:pt x="11" y="4"/>
                  </a:moveTo>
                  <a:cubicBezTo>
                    <a:pt x="12" y="1"/>
                    <a:pt x="13" y="0"/>
                    <a:pt x="13" y="0"/>
                  </a:cubicBezTo>
                  <a:cubicBezTo>
                    <a:pt x="13" y="0"/>
                    <a:pt x="9" y="6"/>
                    <a:pt x="6" y="14"/>
                  </a:cubicBezTo>
                  <a:cubicBezTo>
                    <a:pt x="4" y="17"/>
                    <a:pt x="3" y="21"/>
                    <a:pt x="2" y="24"/>
                  </a:cubicBezTo>
                  <a:cubicBezTo>
                    <a:pt x="1" y="27"/>
                    <a:pt x="0" y="29"/>
                    <a:pt x="0" y="29"/>
                  </a:cubicBezTo>
                  <a:cubicBezTo>
                    <a:pt x="1" y="26"/>
                    <a:pt x="1" y="26"/>
                    <a:pt x="1" y="26"/>
                  </a:cubicBezTo>
                  <a:cubicBezTo>
                    <a:pt x="1" y="26"/>
                    <a:pt x="2" y="25"/>
                    <a:pt x="3" y="22"/>
                  </a:cubicBezTo>
                  <a:cubicBezTo>
                    <a:pt x="4" y="19"/>
                    <a:pt x="5" y="16"/>
                    <a:pt x="7" y="13"/>
                  </a:cubicBezTo>
                  <a:cubicBezTo>
                    <a:pt x="8" y="9"/>
                    <a:pt x="10" y="6"/>
                    <a:pt x="1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5" name="Freeform 53"/>
            <p:cNvSpPr/>
            <p:nvPr/>
          </p:nvSpPr>
          <p:spPr bwMode="auto">
            <a:xfrm>
              <a:off x="1704976" y="1284288"/>
              <a:ext cx="4763" cy="25400"/>
            </a:xfrm>
            <a:custGeom>
              <a:avLst/>
              <a:gdLst>
                <a:gd name="T0" fmla="*/ 1 w 3"/>
                <a:gd name="T1" fmla="*/ 0 h 16"/>
                <a:gd name="T2" fmla="*/ 0 w 3"/>
                <a:gd name="T3" fmla="*/ 2 h 16"/>
                <a:gd name="T4" fmla="*/ 2 w 3"/>
                <a:gd name="T5" fmla="*/ 16 h 16"/>
                <a:gd name="T6" fmla="*/ 3 w 3"/>
                <a:gd name="T7" fmla="*/ 13 h 16"/>
                <a:gd name="T8" fmla="*/ 1 w 3"/>
                <a:gd name="T9" fmla="*/ 0 h 16"/>
              </a:gdLst>
              <a:ahLst/>
              <a:cxnLst>
                <a:cxn ang="0">
                  <a:pos x="T0" y="T1"/>
                </a:cxn>
                <a:cxn ang="0">
                  <a:pos x="T2" y="T3"/>
                </a:cxn>
                <a:cxn ang="0">
                  <a:pos x="T4" y="T5"/>
                </a:cxn>
                <a:cxn ang="0">
                  <a:pos x="T6" y="T7"/>
                </a:cxn>
                <a:cxn ang="0">
                  <a:pos x="T8" y="T9"/>
                </a:cxn>
              </a:cxnLst>
              <a:rect l="0" t="0" r="r" b="b"/>
              <a:pathLst>
                <a:path w="3" h="16">
                  <a:moveTo>
                    <a:pt x="1" y="0"/>
                  </a:moveTo>
                  <a:lnTo>
                    <a:pt x="0" y="2"/>
                  </a:lnTo>
                  <a:lnTo>
                    <a:pt x="2" y="16"/>
                  </a:lnTo>
                  <a:lnTo>
                    <a:pt x="3" y="13"/>
                  </a:ln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6" name="Freeform 54"/>
            <p:cNvSpPr/>
            <p:nvPr/>
          </p:nvSpPr>
          <p:spPr bwMode="auto">
            <a:xfrm>
              <a:off x="1919288" y="2222500"/>
              <a:ext cx="6350" cy="1587"/>
            </a:xfrm>
            <a:custGeom>
              <a:avLst/>
              <a:gdLst>
                <a:gd name="T0" fmla="*/ 0 w 5"/>
                <a:gd name="T1" fmla="*/ 1 h 1"/>
                <a:gd name="T2" fmla="*/ 5 w 5"/>
                <a:gd name="T3" fmla="*/ 0 h 1"/>
                <a:gd name="T4" fmla="*/ 0 w 5"/>
                <a:gd name="T5" fmla="*/ 1 h 1"/>
              </a:gdLst>
              <a:ahLst/>
              <a:cxnLst>
                <a:cxn ang="0">
                  <a:pos x="T0" y="T1"/>
                </a:cxn>
                <a:cxn ang="0">
                  <a:pos x="T2" y="T3"/>
                </a:cxn>
                <a:cxn ang="0">
                  <a:pos x="T4" y="T5"/>
                </a:cxn>
              </a:cxnLst>
              <a:rect l="0" t="0" r="r" b="b"/>
              <a:pathLst>
                <a:path w="5" h="1">
                  <a:moveTo>
                    <a:pt x="0" y="1"/>
                  </a:moveTo>
                  <a:cubicBezTo>
                    <a:pt x="3" y="0"/>
                    <a:pt x="5" y="0"/>
                    <a:pt x="5" y="0"/>
                  </a:cubicBezTo>
                  <a:cubicBezTo>
                    <a:pt x="3" y="0"/>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7" name="Freeform 55"/>
            <p:cNvSpPr/>
            <p:nvPr/>
          </p:nvSpPr>
          <p:spPr bwMode="auto">
            <a:xfrm>
              <a:off x="1703388" y="2011363"/>
              <a:ext cx="612775" cy="241300"/>
            </a:xfrm>
            <a:custGeom>
              <a:avLst/>
              <a:gdLst>
                <a:gd name="T0" fmla="*/ 411 w 433"/>
                <a:gd name="T1" fmla="*/ 160 h 171"/>
                <a:gd name="T2" fmla="*/ 338 w 433"/>
                <a:gd name="T3" fmla="*/ 159 h 171"/>
                <a:gd name="T4" fmla="*/ 334 w 433"/>
                <a:gd name="T5" fmla="*/ 154 h 171"/>
                <a:gd name="T6" fmla="*/ 290 w 433"/>
                <a:gd name="T7" fmla="*/ 151 h 171"/>
                <a:gd name="T8" fmla="*/ 233 w 433"/>
                <a:gd name="T9" fmla="*/ 154 h 171"/>
                <a:gd name="T10" fmla="*/ 181 w 433"/>
                <a:gd name="T11" fmla="*/ 152 h 171"/>
                <a:gd name="T12" fmla="*/ 153 w 433"/>
                <a:gd name="T13" fmla="*/ 151 h 171"/>
                <a:gd name="T14" fmla="*/ 142 w 433"/>
                <a:gd name="T15" fmla="*/ 151 h 171"/>
                <a:gd name="T16" fmla="*/ 127 w 433"/>
                <a:gd name="T17" fmla="*/ 151 h 171"/>
                <a:gd name="T18" fmla="*/ 110 w 433"/>
                <a:gd name="T19" fmla="*/ 149 h 171"/>
                <a:gd name="T20" fmla="*/ 87 w 433"/>
                <a:gd name="T21" fmla="*/ 142 h 171"/>
                <a:gd name="T22" fmla="*/ 74 w 433"/>
                <a:gd name="T23" fmla="*/ 135 h 171"/>
                <a:gd name="T24" fmla="*/ 79 w 433"/>
                <a:gd name="T25" fmla="*/ 144 h 171"/>
                <a:gd name="T26" fmla="*/ 40 w 433"/>
                <a:gd name="T27" fmla="*/ 108 h 171"/>
                <a:gd name="T28" fmla="*/ 54 w 433"/>
                <a:gd name="T29" fmla="*/ 120 h 171"/>
                <a:gd name="T30" fmla="*/ 48 w 433"/>
                <a:gd name="T31" fmla="*/ 113 h 171"/>
                <a:gd name="T32" fmla="*/ 34 w 433"/>
                <a:gd name="T33" fmla="*/ 102 h 171"/>
                <a:gd name="T34" fmla="*/ 27 w 433"/>
                <a:gd name="T35" fmla="*/ 94 h 171"/>
                <a:gd name="T36" fmla="*/ 28 w 433"/>
                <a:gd name="T37" fmla="*/ 85 h 171"/>
                <a:gd name="T38" fmla="*/ 34 w 433"/>
                <a:gd name="T39" fmla="*/ 93 h 171"/>
                <a:gd name="T40" fmla="*/ 47 w 433"/>
                <a:gd name="T41" fmla="*/ 109 h 171"/>
                <a:gd name="T42" fmla="*/ 62 w 433"/>
                <a:gd name="T43" fmla="*/ 121 h 171"/>
                <a:gd name="T44" fmla="*/ 51 w 433"/>
                <a:gd name="T45" fmla="*/ 109 h 171"/>
                <a:gd name="T46" fmla="*/ 34 w 433"/>
                <a:gd name="T47" fmla="*/ 87 h 171"/>
                <a:gd name="T48" fmla="*/ 26 w 433"/>
                <a:gd name="T49" fmla="*/ 72 h 171"/>
                <a:gd name="T50" fmla="*/ 20 w 433"/>
                <a:gd name="T51" fmla="*/ 52 h 171"/>
                <a:gd name="T52" fmla="*/ 19 w 433"/>
                <a:gd name="T53" fmla="*/ 53 h 171"/>
                <a:gd name="T54" fmla="*/ 22 w 433"/>
                <a:gd name="T55" fmla="*/ 74 h 171"/>
                <a:gd name="T56" fmla="*/ 15 w 433"/>
                <a:gd name="T57" fmla="*/ 61 h 171"/>
                <a:gd name="T58" fmla="*/ 11 w 433"/>
                <a:gd name="T59" fmla="*/ 39 h 171"/>
                <a:gd name="T60" fmla="*/ 10 w 433"/>
                <a:gd name="T61" fmla="*/ 10 h 171"/>
                <a:gd name="T62" fmla="*/ 4 w 433"/>
                <a:gd name="T63" fmla="*/ 3 h 171"/>
                <a:gd name="T64" fmla="*/ 3 w 433"/>
                <a:gd name="T65" fmla="*/ 2 h 171"/>
                <a:gd name="T66" fmla="*/ 0 w 433"/>
                <a:gd name="T67" fmla="*/ 27 h 171"/>
                <a:gd name="T68" fmla="*/ 2 w 433"/>
                <a:gd name="T69" fmla="*/ 58 h 171"/>
                <a:gd name="T70" fmla="*/ 9 w 433"/>
                <a:gd name="T71" fmla="*/ 69 h 171"/>
                <a:gd name="T72" fmla="*/ 30 w 433"/>
                <a:gd name="T73" fmla="*/ 111 h 171"/>
                <a:gd name="T74" fmla="*/ 39 w 433"/>
                <a:gd name="T75" fmla="*/ 123 h 171"/>
                <a:gd name="T76" fmla="*/ 50 w 433"/>
                <a:gd name="T77" fmla="*/ 133 h 171"/>
                <a:gd name="T78" fmla="*/ 65 w 433"/>
                <a:gd name="T79" fmla="*/ 144 h 171"/>
                <a:gd name="T80" fmla="*/ 69 w 433"/>
                <a:gd name="T81" fmla="*/ 146 h 171"/>
                <a:gd name="T82" fmla="*/ 77 w 433"/>
                <a:gd name="T83" fmla="*/ 151 h 171"/>
                <a:gd name="T84" fmla="*/ 62 w 433"/>
                <a:gd name="T85" fmla="*/ 146 h 171"/>
                <a:gd name="T86" fmla="*/ 105 w 433"/>
                <a:gd name="T87" fmla="*/ 165 h 171"/>
                <a:gd name="T88" fmla="*/ 113 w 433"/>
                <a:gd name="T89" fmla="*/ 165 h 171"/>
                <a:gd name="T90" fmla="*/ 124 w 433"/>
                <a:gd name="T91" fmla="*/ 168 h 171"/>
                <a:gd name="T92" fmla="*/ 139 w 433"/>
                <a:gd name="T93" fmla="*/ 169 h 171"/>
                <a:gd name="T94" fmla="*/ 146 w 433"/>
                <a:gd name="T95" fmla="*/ 169 h 171"/>
                <a:gd name="T96" fmla="*/ 153 w 433"/>
                <a:gd name="T97" fmla="*/ 169 h 171"/>
                <a:gd name="T98" fmla="*/ 186 w 433"/>
                <a:gd name="T99" fmla="*/ 171 h 171"/>
                <a:gd name="T100" fmla="*/ 433 w 433"/>
                <a:gd name="T101" fmla="*/ 169 h 171"/>
                <a:gd name="T102" fmla="*/ 383 w 433"/>
                <a:gd name="T103" fmla="*/ 16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33" h="171">
                  <a:moveTo>
                    <a:pt x="383" y="160"/>
                  </a:moveTo>
                  <a:cubicBezTo>
                    <a:pt x="391" y="158"/>
                    <a:pt x="403" y="159"/>
                    <a:pt x="411" y="160"/>
                  </a:cubicBezTo>
                  <a:cubicBezTo>
                    <a:pt x="413" y="157"/>
                    <a:pt x="403" y="155"/>
                    <a:pt x="404" y="152"/>
                  </a:cubicBezTo>
                  <a:cubicBezTo>
                    <a:pt x="373" y="149"/>
                    <a:pt x="369" y="161"/>
                    <a:pt x="338" y="159"/>
                  </a:cubicBezTo>
                  <a:cubicBezTo>
                    <a:pt x="340" y="156"/>
                    <a:pt x="349" y="154"/>
                    <a:pt x="329" y="154"/>
                  </a:cubicBezTo>
                  <a:cubicBezTo>
                    <a:pt x="334" y="154"/>
                    <a:pt x="334" y="154"/>
                    <a:pt x="334" y="154"/>
                  </a:cubicBezTo>
                  <a:cubicBezTo>
                    <a:pt x="303" y="157"/>
                    <a:pt x="310" y="147"/>
                    <a:pt x="290" y="155"/>
                  </a:cubicBezTo>
                  <a:cubicBezTo>
                    <a:pt x="290" y="151"/>
                    <a:pt x="290" y="151"/>
                    <a:pt x="290" y="151"/>
                  </a:cubicBezTo>
                  <a:cubicBezTo>
                    <a:pt x="276" y="154"/>
                    <a:pt x="248" y="154"/>
                    <a:pt x="232" y="154"/>
                  </a:cubicBezTo>
                  <a:cubicBezTo>
                    <a:pt x="233" y="154"/>
                    <a:pt x="233" y="154"/>
                    <a:pt x="233" y="154"/>
                  </a:cubicBezTo>
                  <a:cubicBezTo>
                    <a:pt x="189" y="158"/>
                    <a:pt x="208" y="155"/>
                    <a:pt x="159" y="157"/>
                  </a:cubicBezTo>
                  <a:cubicBezTo>
                    <a:pt x="181" y="152"/>
                    <a:pt x="181" y="152"/>
                    <a:pt x="181" y="152"/>
                  </a:cubicBezTo>
                  <a:cubicBezTo>
                    <a:pt x="164" y="150"/>
                    <a:pt x="160" y="155"/>
                    <a:pt x="148" y="155"/>
                  </a:cubicBezTo>
                  <a:cubicBezTo>
                    <a:pt x="149" y="154"/>
                    <a:pt x="147" y="152"/>
                    <a:pt x="153" y="151"/>
                  </a:cubicBezTo>
                  <a:cubicBezTo>
                    <a:pt x="152" y="151"/>
                    <a:pt x="150" y="151"/>
                    <a:pt x="148" y="151"/>
                  </a:cubicBezTo>
                  <a:cubicBezTo>
                    <a:pt x="147" y="151"/>
                    <a:pt x="145" y="151"/>
                    <a:pt x="142" y="151"/>
                  </a:cubicBezTo>
                  <a:cubicBezTo>
                    <a:pt x="140" y="152"/>
                    <a:pt x="137" y="152"/>
                    <a:pt x="135" y="152"/>
                  </a:cubicBezTo>
                  <a:cubicBezTo>
                    <a:pt x="132" y="152"/>
                    <a:pt x="129" y="151"/>
                    <a:pt x="127" y="151"/>
                  </a:cubicBezTo>
                  <a:cubicBezTo>
                    <a:pt x="124" y="151"/>
                    <a:pt x="121" y="151"/>
                    <a:pt x="118" y="150"/>
                  </a:cubicBezTo>
                  <a:cubicBezTo>
                    <a:pt x="115" y="150"/>
                    <a:pt x="112" y="149"/>
                    <a:pt x="110" y="149"/>
                  </a:cubicBezTo>
                  <a:cubicBezTo>
                    <a:pt x="107" y="148"/>
                    <a:pt x="104" y="147"/>
                    <a:pt x="102" y="147"/>
                  </a:cubicBezTo>
                  <a:cubicBezTo>
                    <a:pt x="96" y="145"/>
                    <a:pt x="92" y="143"/>
                    <a:pt x="87" y="142"/>
                  </a:cubicBezTo>
                  <a:cubicBezTo>
                    <a:pt x="83" y="140"/>
                    <a:pt x="80" y="138"/>
                    <a:pt x="78" y="137"/>
                  </a:cubicBezTo>
                  <a:cubicBezTo>
                    <a:pt x="75" y="136"/>
                    <a:pt x="74" y="135"/>
                    <a:pt x="74" y="135"/>
                  </a:cubicBezTo>
                  <a:cubicBezTo>
                    <a:pt x="64" y="130"/>
                    <a:pt x="65" y="131"/>
                    <a:pt x="68" y="134"/>
                  </a:cubicBezTo>
                  <a:cubicBezTo>
                    <a:pt x="71" y="138"/>
                    <a:pt x="77" y="142"/>
                    <a:pt x="79" y="144"/>
                  </a:cubicBezTo>
                  <a:cubicBezTo>
                    <a:pt x="74" y="143"/>
                    <a:pt x="63" y="136"/>
                    <a:pt x="54" y="128"/>
                  </a:cubicBezTo>
                  <a:cubicBezTo>
                    <a:pt x="46" y="119"/>
                    <a:pt x="40" y="110"/>
                    <a:pt x="40" y="108"/>
                  </a:cubicBezTo>
                  <a:cubicBezTo>
                    <a:pt x="42" y="110"/>
                    <a:pt x="47" y="115"/>
                    <a:pt x="51" y="118"/>
                  </a:cubicBezTo>
                  <a:cubicBezTo>
                    <a:pt x="53" y="119"/>
                    <a:pt x="54" y="120"/>
                    <a:pt x="54" y="120"/>
                  </a:cubicBezTo>
                  <a:cubicBezTo>
                    <a:pt x="55" y="120"/>
                    <a:pt x="54" y="119"/>
                    <a:pt x="52" y="116"/>
                  </a:cubicBezTo>
                  <a:cubicBezTo>
                    <a:pt x="52" y="116"/>
                    <a:pt x="50" y="115"/>
                    <a:pt x="48" y="113"/>
                  </a:cubicBezTo>
                  <a:cubicBezTo>
                    <a:pt x="45" y="111"/>
                    <a:pt x="42" y="109"/>
                    <a:pt x="39" y="106"/>
                  </a:cubicBezTo>
                  <a:cubicBezTo>
                    <a:pt x="37" y="105"/>
                    <a:pt x="36" y="103"/>
                    <a:pt x="34" y="102"/>
                  </a:cubicBezTo>
                  <a:cubicBezTo>
                    <a:pt x="33" y="100"/>
                    <a:pt x="32" y="99"/>
                    <a:pt x="31" y="98"/>
                  </a:cubicBezTo>
                  <a:cubicBezTo>
                    <a:pt x="29" y="95"/>
                    <a:pt x="27" y="94"/>
                    <a:pt x="27" y="94"/>
                  </a:cubicBezTo>
                  <a:cubicBezTo>
                    <a:pt x="23" y="83"/>
                    <a:pt x="23" y="80"/>
                    <a:pt x="24" y="81"/>
                  </a:cubicBezTo>
                  <a:cubicBezTo>
                    <a:pt x="25" y="81"/>
                    <a:pt x="26" y="83"/>
                    <a:pt x="28" y="85"/>
                  </a:cubicBezTo>
                  <a:cubicBezTo>
                    <a:pt x="29" y="86"/>
                    <a:pt x="29" y="87"/>
                    <a:pt x="31" y="89"/>
                  </a:cubicBezTo>
                  <a:cubicBezTo>
                    <a:pt x="32" y="90"/>
                    <a:pt x="33" y="92"/>
                    <a:pt x="34" y="93"/>
                  </a:cubicBezTo>
                  <a:cubicBezTo>
                    <a:pt x="37" y="96"/>
                    <a:pt x="39" y="100"/>
                    <a:pt x="43" y="103"/>
                  </a:cubicBezTo>
                  <a:cubicBezTo>
                    <a:pt x="44" y="105"/>
                    <a:pt x="46" y="107"/>
                    <a:pt x="47" y="109"/>
                  </a:cubicBezTo>
                  <a:cubicBezTo>
                    <a:pt x="49" y="110"/>
                    <a:pt x="51" y="112"/>
                    <a:pt x="52" y="113"/>
                  </a:cubicBezTo>
                  <a:cubicBezTo>
                    <a:pt x="56" y="116"/>
                    <a:pt x="59" y="119"/>
                    <a:pt x="62" y="121"/>
                  </a:cubicBezTo>
                  <a:cubicBezTo>
                    <a:pt x="66" y="124"/>
                    <a:pt x="68" y="126"/>
                    <a:pt x="71" y="127"/>
                  </a:cubicBezTo>
                  <a:cubicBezTo>
                    <a:pt x="62" y="120"/>
                    <a:pt x="56" y="114"/>
                    <a:pt x="51" y="109"/>
                  </a:cubicBezTo>
                  <a:cubicBezTo>
                    <a:pt x="46" y="103"/>
                    <a:pt x="41" y="98"/>
                    <a:pt x="37" y="92"/>
                  </a:cubicBezTo>
                  <a:cubicBezTo>
                    <a:pt x="36" y="90"/>
                    <a:pt x="35" y="89"/>
                    <a:pt x="34" y="87"/>
                  </a:cubicBezTo>
                  <a:cubicBezTo>
                    <a:pt x="33" y="86"/>
                    <a:pt x="32" y="84"/>
                    <a:pt x="31" y="83"/>
                  </a:cubicBezTo>
                  <a:cubicBezTo>
                    <a:pt x="30" y="79"/>
                    <a:pt x="28" y="76"/>
                    <a:pt x="26" y="72"/>
                  </a:cubicBezTo>
                  <a:cubicBezTo>
                    <a:pt x="24" y="68"/>
                    <a:pt x="23" y="64"/>
                    <a:pt x="22" y="59"/>
                  </a:cubicBezTo>
                  <a:cubicBezTo>
                    <a:pt x="21" y="57"/>
                    <a:pt x="20" y="55"/>
                    <a:pt x="20" y="52"/>
                  </a:cubicBezTo>
                  <a:cubicBezTo>
                    <a:pt x="19" y="50"/>
                    <a:pt x="19" y="47"/>
                    <a:pt x="18" y="44"/>
                  </a:cubicBezTo>
                  <a:cubicBezTo>
                    <a:pt x="19" y="47"/>
                    <a:pt x="19" y="50"/>
                    <a:pt x="19" y="53"/>
                  </a:cubicBezTo>
                  <a:cubicBezTo>
                    <a:pt x="20" y="56"/>
                    <a:pt x="20" y="59"/>
                    <a:pt x="20" y="61"/>
                  </a:cubicBezTo>
                  <a:cubicBezTo>
                    <a:pt x="21" y="66"/>
                    <a:pt x="21" y="70"/>
                    <a:pt x="22" y="74"/>
                  </a:cubicBezTo>
                  <a:cubicBezTo>
                    <a:pt x="21" y="74"/>
                    <a:pt x="19" y="72"/>
                    <a:pt x="18" y="68"/>
                  </a:cubicBezTo>
                  <a:cubicBezTo>
                    <a:pt x="16" y="66"/>
                    <a:pt x="16" y="64"/>
                    <a:pt x="15" y="61"/>
                  </a:cubicBezTo>
                  <a:cubicBezTo>
                    <a:pt x="14" y="58"/>
                    <a:pt x="13" y="54"/>
                    <a:pt x="12" y="51"/>
                  </a:cubicBezTo>
                  <a:cubicBezTo>
                    <a:pt x="12" y="47"/>
                    <a:pt x="11" y="43"/>
                    <a:pt x="11" y="39"/>
                  </a:cubicBezTo>
                  <a:cubicBezTo>
                    <a:pt x="10" y="35"/>
                    <a:pt x="10" y="30"/>
                    <a:pt x="10" y="26"/>
                  </a:cubicBezTo>
                  <a:cubicBezTo>
                    <a:pt x="10" y="21"/>
                    <a:pt x="10" y="15"/>
                    <a:pt x="10" y="10"/>
                  </a:cubicBezTo>
                  <a:cubicBezTo>
                    <a:pt x="8" y="23"/>
                    <a:pt x="6" y="15"/>
                    <a:pt x="4" y="6"/>
                  </a:cubicBezTo>
                  <a:cubicBezTo>
                    <a:pt x="4" y="5"/>
                    <a:pt x="4" y="4"/>
                    <a:pt x="4" y="3"/>
                  </a:cubicBezTo>
                  <a:cubicBezTo>
                    <a:pt x="4" y="2"/>
                    <a:pt x="3" y="1"/>
                    <a:pt x="3" y="0"/>
                  </a:cubicBezTo>
                  <a:cubicBezTo>
                    <a:pt x="3" y="2"/>
                    <a:pt x="3" y="2"/>
                    <a:pt x="3" y="2"/>
                  </a:cubicBezTo>
                  <a:cubicBezTo>
                    <a:pt x="3" y="2"/>
                    <a:pt x="2" y="2"/>
                    <a:pt x="1" y="4"/>
                  </a:cubicBezTo>
                  <a:cubicBezTo>
                    <a:pt x="2" y="12"/>
                    <a:pt x="1" y="19"/>
                    <a:pt x="0" y="27"/>
                  </a:cubicBezTo>
                  <a:cubicBezTo>
                    <a:pt x="0" y="32"/>
                    <a:pt x="0" y="38"/>
                    <a:pt x="0" y="43"/>
                  </a:cubicBezTo>
                  <a:cubicBezTo>
                    <a:pt x="0" y="48"/>
                    <a:pt x="1" y="53"/>
                    <a:pt x="2" y="58"/>
                  </a:cubicBezTo>
                  <a:cubicBezTo>
                    <a:pt x="3" y="53"/>
                    <a:pt x="4" y="54"/>
                    <a:pt x="6" y="59"/>
                  </a:cubicBezTo>
                  <a:cubicBezTo>
                    <a:pt x="7" y="62"/>
                    <a:pt x="8" y="65"/>
                    <a:pt x="9" y="69"/>
                  </a:cubicBezTo>
                  <a:cubicBezTo>
                    <a:pt x="11" y="73"/>
                    <a:pt x="12" y="78"/>
                    <a:pt x="14" y="83"/>
                  </a:cubicBezTo>
                  <a:cubicBezTo>
                    <a:pt x="18" y="92"/>
                    <a:pt x="24" y="103"/>
                    <a:pt x="30" y="111"/>
                  </a:cubicBezTo>
                  <a:cubicBezTo>
                    <a:pt x="32" y="114"/>
                    <a:pt x="33" y="116"/>
                    <a:pt x="35" y="118"/>
                  </a:cubicBezTo>
                  <a:cubicBezTo>
                    <a:pt x="36" y="119"/>
                    <a:pt x="38" y="121"/>
                    <a:pt x="39" y="123"/>
                  </a:cubicBezTo>
                  <a:cubicBezTo>
                    <a:pt x="42" y="126"/>
                    <a:pt x="45" y="129"/>
                    <a:pt x="47" y="130"/>
                  </a:cubicBezTo>
                  <a:cubicBezTo>
                    <a:pt x="47" y="130"/>
                    <a:pt x="49" y="131"/>
                    <a:pt x="50" y="133"/>
                  </a:cubicBezTo>
                  <a:cubicBezTo>
                    <a:pt x="52" y="135"/>
                    <a:pt x="55" y="137"/>
                    <a:pt x="58" y="139"/>
                  </a:cubicBezTo>
                  <a:cubicBezTo>
                    <a:pt x="60" y="141"/>
                    <a:pt x="63" y="143"/>
                    <a:pt x="65" y="144"/>
                  </a:cubicBezTo>
                  <a:cubicBezTo>
                    <a:pt x="66" y="145"/>
                    <a:pt x="67" y="145"/>
                    <a:pt x="68" y="146"/>
                  </a:cubicBezTo>
                  <a:cubicBezTo>
                    <a:pt x="68" y="146"/>
                    <a:pt x="69" y="146"/>
                    <a:pt x="69" y="146"/>
                  </a:cubicBezTo>
                  <a:cubicBezTo>
                    <a:pt x="69" y="146"/>
                    <a:pt x="71" y="148"/>
                    <a:pt x="73" y="149"/>
                  </a:cubicBezTo>
                  <a:cubicBezTo>
                    <a:pt x="75" y="150"/>
                    <a:pt x="77" y="151"/>
                    <a:pt x="77" y="151"/>
                  </a:cubicBezTo>
                  <a:cubicBezTo>
                    <a:pt x="78" y="152"/>
                    <a:pt x="77" y="153"/>
                    <a:pt x="75" y="152"/>
                  </a:cubicBezTo>
                  <a:cubicBezTo>
                    <a:pt x="73" y="151"/>
                    <a:pt x="68" y="150"/>
                    <a:pt x="62" y="146"/>
                  </a:cubicBezTo>
                  <a:cubicBezTo>
                    <a:pt x="67" y="149"/>
                    <a:pt x="79" y="156"/>
                    <a:pt x="90" y="160"/>
                  </a:cubicBezTo>
                  <a:cubicBezTo>
                    <a:pt x="96" y="162"/>
                    <a:pt x="101" y="164"/>
                    <a:pt x="105" y="165"/>
                  </a:cubicBezTo>
                  <a:cubicBezTo>
                    <a:pt x="108" y="165"/>
                    <a:pt x="110" y="165"/>
                    <a:pt x="109" y="164"/>
                  </a:cubicBezTo>
                  <a:cubicBezTo>
                    <a:pt x="109" y="164"/>
                    <a:pt x="111" y="165"/>
                    <a:pt x="113" y="165"/>
                  </a:cubicBezTo>
                  <a:cubicBezTo>
                    <a:pt x="115" y="166"/>
                    <a:pt x="116" y="166"/>
                    <a:pt x="118" y="167"/>
                  </a:cubicBezTo>
                  <a:cubicBezTo>
                    <a:pt x="120" y="167"/>
                    <a:pt x="122" y="167"/>
                    <a:pt x="124" y="168"/>
                  </a:cubicBezTo>
                  <a:cubicBezTo>
                    <a:pt x="126" y="168"/>
                    <a:pt x="129" y="168"/>
                    <a:pt x="131" y="169"/>
                  </a:cubicBezTo>
                  <a:cubicBezTo>
                    <a:pt x="134" y="169"/>
                    <a:pt x="137" y="169"/>
                    <a:pt x="139" y="169"/>
                  </a:cubicBezTo>
                  <a:cubicBezTo>
                    <a:pt x="141" y="169"/>
                    <a:pt x="142" y="169"/>
                    <a:pt x="144" y="169"/>
                  </a:cubicBezTo>
                  <a:cubicBezTo>
                    <a:pt x="146" y="169"/>
                    <a:pt x="146" y="169"/>
                    <a:pt x="146" y="169"/>
                  </a:cubicBezTo>
                  <a:cubicBezTo>
                    <a:pt x="147" y="169"/>
                    <a:pt x="147" y="169"/>
                    <a:pt x="147" y="169"/>
                  </a:cubicBezTo>
                  <a:cubicBezTo>
                    <a:pt x="149" y="169"/>
                    <a:pt x="151" y="169"/>
                    <a:pt x="153" y="169"/>
                  </a:cubicBezTo>
                  <a:cubicBezTo>
                    <a:pt x="167" y="169"/>
                    <a:pt x="181" y="169"/>
                    <a:pt x="181" y="169"/>
                  </a:cubicBezTo>
                  <a:cubicBezTo>
                    <a:pt x="183" y="170"/>
                    <a:pt x="184" y="170"/>
                    <a:pt x="186" y="171"/>
                  </a:cubicBezTo>
                  <a:cubicBezTo>
                    <a:pt x="188" y="170"/>
                    <a:pt x="188" y="170"/>
                    <a:pt x="188" y="169"/>
                  </a:cubicBezTo>
                  <a:cubicBezTo>
                    <a:pt x="433" y="169"/>
                    <a:pt x="433" y="169"/>
                    <a:pt x="433" y="169"/>
                  </a:cubicBezTo>
                  <a:cubicBezTo>
                    <a:pt x="421" y="168"/>
                    <a:pt x="410" y="167"/>
                    <a:pt x="398" y="166"/>
                  </a:cubicBezTo>
                  <a:cubicBezTo>
                    <a:pt x="416" y="161"/>
                    <a:pt x="377" y="165"/>
                    <a:pt x="383" y="1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8" name="Freeform 56"/>
            <p:cNvSpPr/>
            <p:nvPr/>
          </p:nvSpPr>
          <p:spPr bwMode="auto">
            <a:xfrm>
              <a:off x="1727201" y="2049463"/>
              <a:ext cx="1588" cy="23812"/>
            </a:xfrm>
            <a:custGeom>
              <a:avLst/>
              <a:gdLst>
                <a:gd name="T0" fmla="*/ 1 w 1"/>
                <a:gd name="T1" fmla="*/ 17 h 17"/>
                <a:gd name="T2" fmla="*/ 0 w 1"/>
                <a:gd name="T3" fmla="*/ 0 h 17"/>
                <a:gd name="T4" fmla="*/ 1 w 1"/>
                <a:gd name="T5" fmla="*/ 17 h 17"/>
              </a:gdLst>
              <a:ahLst/>
              <a:cxnLst>
                <a:cxn ang="0">
                  <a:pos x="T0" y="T1"/>
                </a:cxn>
                <a:cxn ang="0">
                  <a:pos x="T2" y="T3"/>
                </a:cxn>
                <a:cxn ang="0">
                  <a:pos x="T4" y="T5"/>
                </a:cxn>
              </a:cxnLst>
              <a:rect l="0" t="0" r="r" b="b"/>
              <a:pathLst>
                <a:path w="1" h="17">
                  <a:moveTo>
                    <a:pt x="1" y="17"/>
                  </a:moveTo>
                  <a:cubicBezTo>
                    <a:pt x="1" y="12"/>
                    <a:pt x="1" y="7"/>
                    <a:pt x="0" y="0"/>
                  </a:cubicBezTo>
                  <a:cubicBezTo>
                    <a:pt x="0" y="6"/>
                    <a:pt x="0" y="12"/>
                    <a:pt x="1"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9" name="Freeform 57"/>
            <p:cNvSpPr/>
            <p:nvPr/>
          </p:nvSpPr>
          <p:spPr bwMode="auto">
            <a:xfrm>
              <a:off x="2316163" y="2249488"/>
              <a:ext cx="23813" cy="0"/>
            </a:xfrm>
            <a:custGeom>
              <a:avLst/>
              <a:gdLst>
                <a:gd name="T0" fmla="*/ 17 w 17"/>
                <a:gd name="T1" fmla="*/ 0 w 17"/>
                <a:gd name="T2" fmla="*/ 17 w 17"/>
              </a:gdLst>
              <a:ahLst/>
              <a:cxnLst>
                <a:cxn ang="0">
                  <a:pos x="T0" y="0"/>
                </a:cxn>
                <a:cxn ang="0">
                  <a:pos x="T1" y="0"/>
                </a:cxn>
                <a:cxn ang="0">
                  <a:pos x="T2" y="0"/>
                </a:cxn>
              </a:cxnLst>
              <a:rect l="0" t="0" r="r" b="b"/>
              <a:pathLst>
                <a:path w="17">
                  <a:moveTo>
                    <a:pt x="17" y="0"/>
                  </a:moveTo>
                  <a:cubicBezTo>
                    <a:pt x="0" y="0"/>
                    <a:pt x="0" y="0"/>
                    <a:pt x="0" y="0"/>
                  </a:cubicBezTo>
                  <a:cubicBezTo>
                    <a:pt x="5" y="0"/>
                    <a:pt x="11" y="0"/>
                    <a:pt x="1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0" name="Freeform 58"/>
            <p:cNvSpPr/>
            <p:nvPr/>
          </p:nvSpPr>
          <p:spPr bwMode="auto">
            <a:xfrm>
              <a:off x="1706563" y="1928813"/>
              <a:ext cx="7938" cy="57150"/>
            </a:xfrm>
            <a:custGeom>
              <a:avLst/>
              <a:gdLst>
                <a:gd name="T0" fmla="*/ 5 w 5"/>
                <a:gd name="T1" fmla="*/ 40 h 41"/>
                <a:gd name="T2" fmla="*/ 5 w 5"/>
                <a:gd name="T3" fmla="*/ 9 h 41"/>
                <a:gd name="T4" fmla="*/ 0 w 5"/>
                <a:gd name="T5" fmla="*/ 0 h 41"/>
                <a:gd name="T6" fmla="*/ 0 w 5"/>
                <a:gd name="T7" fmla="*/ 37 h 41"/>
                <a:gd name="T8" fmla="*/ 5 w 5"/>
                <a:gd name="T9" fmla="*/ 40 h 41"/>
              </a:gdLst>
              <a:ahLst/>
              <a:cxnLst>
                <a:cxn ang="0">
                  <a:pos x="T0" y="T1"/>
                </a:cxn>
                <a:cxn ang="0">
                  <a:pos x="T2" y="T3"/>
                </a:cxn>
                <a:cxn ang="0">
                  <a:pos x="T4" y="T5"/>
                </a:cxn>
                <a:cxn ang="0">
                  <a:pos x="T6" y="T7"/>
                </a:cxn>
                <a:cxn ang="0">
                  <a:pos x="T8" y="T9"/>
                </a:cxn>
              </a:cxnLst>
              <a:rect l="0" t="0" r="r" b="b"/>
              <a:pathLst>
                <a:path w="5" h="41">
                  <a:moveTo>
                    <a:pt x="5" y="40"/>
                  </a:moveTo>
                  <a:cubicBezTo>
                    <a:pt x="5" y="9"/>
                    <a:pt x="5" y="9"/>
                    <a:pt x="5" y="9"/>
                  </a:cubicBezTo>
                  <a:cubicBezTo>
                    <a:pt x="2" y="20"/>
                    <a:pt x="2" y="2"/>
                    <a:pt x="0" y="0"/>
                  </a:cubicBezTo>
                  <a:cubicBezTo>
                    <a:pt x="0" y="37"/>
                    <a:pt x="0" y="37"/>
                    <a:pt x="0" y="37"/>
                  </a:cubicBezTo>
                  <a:cubicBezTo>
                    <a:pt x="2" y="37"/>
                    <a:pt x="4" y="41"/>
                    <a:pt x="5"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1" name="Freeform 59"/>
            <p:cNvSpPr/>
            <p:nvPr/>
          </p:nvSpPr>
          <p:spPr bwMode="auto">
            <a:xfrm>
              <a:off x="1703388" y="1981200"/>
              <a:ext cx="3175" cy="30162"/>
            </a:xfrm>
            <a:custGeom>
              <a:avLst/>
              <a:gdLst>
                <a:gd name="T0" fmla="*/ 0 w 3"/>
                <a:gd name="T1" fmla="*/ 11 h 21"/>
                <a:gd name="T2" fmla="*/ 3 w 3"/>
                <a:gd name="T3" fmla="*/ 21 h 21"/>
                <a:gd name="T4" fmla="*/ 3 w 3"/>
                <a:gd name="T5" fmla="*/ 0 h 21"/>
                <a:gd name="T6" fmla="*/ 0 w 3"/>
                <a:gd name="T7" fmla="*/ 11 h 21"/>
              </a:gdLst>
              <a:ahLst/>
              <a:cxnLst>
                <a:cxn ang="0">
                  <a:pos x="T0" y="T1"/>
                </a:cxn>
                <a:cxn ang="0">
                  <a:pos x="T2" y="T3"/>
                </a:cxn>
                <a:cxn ang="0">
                  <a:pos x="T4" y="T5"/>
                </a:cxn>
                <a:cxn ang="0">
                  <a:pos x="T6" y="T7"/>
                </a:cxn>
              </a:cxnLst>
              <a:rect l="0" t="0" r="r" b="b"/>
              <a:pathLst>
                <a:path w="3" h="21">
                  <a:moveTo>
                    <a:pt x="0" y="11"/>
                  </a:moveTo>
                  <a:cubicBezTo>
                    <a:pt x="1" y="12"/>
                    <a:pt x="2" y="16"/>
                    <a:pt x="3" y="21"/>
                  </a:cubicBezTo>
                  <a:cubicBezTo>
                    <a:pt x="3" y="0"/>
                    <a:pt x="3" y="0"/>
                    <a:pt x="3" y="0"/>
                  </a:cubicBezTo>
                  <a:cubicBezTo>
                    <a:pt x="2" y="0"/>
                    <a:pt x="1" y="3"/>
                    <a:pt x="0"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2" name="Freeform 60"/>
            <p:cNvSpPr/>
            <p:nvPr/>
          </p:nvSpPr>
          <p:spPr bwMode="auto">
            <a:xfrm>
              <a:off x="2519363" y="2225675"/>
              <a:ext cx="11113" cy="0"/>
            </a:xfrm>
            <a:custGeom>
              <a:avLst/>
              <a:gdLst>
                <a:gd name="T0" fmla="*/ 0 w 8"/>
                <a:gd name="T1" fmla="*/ 8 w 8"/>
                <a:gd name="T2" fmla="*/ 0 w 8"/>
              </a:gdLst>
              <a:ahLst/>
              <a:cxnLst>
                <a:cxn ang="0">
                  <a:pos x="T0" y="0"/>
                </a:cxn>
                <a:cxn ang="0">
                  <a:pos x="T1" y="0"/>
                </a:cxn>
                <a:cxn ang="0">
                  <a:pos x="T2" y="0"/>
                </a:cxn>
              </a:cxnLst>
              <a:rect l="0" t="0" r="r" b="b"/>
              <a:pathLst>
                <a:path w="8">
                  <a:moveTo>
                    <a:pt x="0" y="0"/>
                  </a:moveTo>
                  <a:cubicBezTo>
                    <a:pt x="3" y="0"/>
                    <a:pt x="5" y="0"/>
                    <a:pt x="8" y="0"/>
                  </a:cubicBezTo>
                  <a:cubicBezTo>
                    <a:pt x="4" y="0"/>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3" name="Freeform 61"/>
            <p:cNvSpPr/>
            <p:nvPr/>
          </p:nvSpPr>
          <p:spPr bwMode="auto">
            <a:xfrm>
              <a:off x="2279651" y="2224088"/>
              <a:ext cx="404813" cy="22225"/>
            </a:xfrm>
            <a:custGeom>
              <a:avLst/>
              <a:gdLst>
                <a:gd name="T0" fmla="*/ 266 w 286"/>
                <a:gd name="T1" fmla="*/ 4 h 16"/>
                <a:gd name="T2" fmla="*/ 195 w 286"/>
                <a:gd name="T3" fmla="*/ 5 h 16"/>
                <a:gd name="T4" fmla="*/ 192 w 286"/>
                <a:gd name="T5" fmla="*/ 3 h 16"/>
                <a:gd name="T6" fmla="*/ 176 w 286"/>
                <a:gd name="T7" fmla="*/ 8 h 16"/>
                <a:gd name="T8" fmla="*/ 191 w 286"/>
                <a:gd name="T9" fmla="*/ 10 h 16"/>
                <a:gd name="T10" fmla="*/ 113 w 286"/>
                <a:gd name="T11" fmla="*/ 10 h 16"/>
                <a:gd name="T12" fmla="*/ 169 w 286"/>
                <a:gd name="T13" fmla="*/ 6 h 16"/>
                <a:gd name="T14" fmla="*/ 169 w 286"/>
                <a:gd name="T15" fmla="*/ 1 h 16"/>
                <a:gd name="T16" fmla="*/ 26 w 286"/>
                <a:gd name="T17" fmla="*/ 5 h 16"/>
                <a:gd name="T18" fmla="*/ 13 w 286"/>
                <a:gd name="T19" fmla="*/ 15 h 16"/>
                <a:gd name="T20" fmla="*/ 34 w 286"/>
                <a:gd name="T21" fmla="*/ 13 h 16"/>
                <a:gd name="T22" fmla="*/ 32 w 286"/>
                <a:gd name="T23" fmla="*/ 15 h 16"/>
                <a:gd name="T24" fmla="*/ 59 w 286"/>
                <a:gd name="T25" fmla="*/ 14 h 16"/>
                <a:gd name="T26" fmla="*/ 50 w 286"/>
                <a:gd name="T27" fmla="*/ 8 h 16"/>
                <a:gd name="T28" fmla="*/ 87 w 286"/>
                <a:gd name="T29" fmla="*/ 16 h 16"/>
                <a:gd name="T30" fmla="*/ 127 w 286"/>
                <a:gd name="T31" fmla="*/ 15 h 16"/>
                <a:gd name="T32" fmla="*/ 124 w 286"/>
                <a:gd name="T33" fmla="*/ 16 h 16"/>
                <a:gd name="T34" fmla="*/ 129 w 286"/>
                <a:gd name="T35" fmla="*/ 15 h 16"/>
                <a:gd name="T36" fmla="*/ 262 w 286"/>
                <a:gd name="T37" fmla="*/ 13 h 16"/>
                <a:gd name="T38" fmla="*/ 266 w 286"/>
                <a:gd name="T39"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6" h="16">
                  <a:moveTo>
                    <a:pt x="266" y="4"/>
                  </a:moveTo>
                  <a:cubicBezTo>
                    <a:pt x="240" y="4"/>
                    <a:pt x="202" y="1"/>
                    <a:pt x="195" y="5"/>
                  </a:cubicBezTo>
                  <a:cubicBezTo>
                    <a:pt x="196" y="5"/>
                    <a:pt x="196" y="4"/>
                    <a:pt x="192" y="3"/>
                  </a:cubicBezTo>
                  <a:cubicBezTo>
                    <a:pt x="176" y="8"/>
                    <a:pt x="176" y="8"/>
                    <a:pt x="176" y="8"/>
                  </a:cubicBezTo>
                  <a:cubicBezTo>
                    <a:pt x="191" y="10"/>
                    <a:pt x="191" y="10"/>
                    <a:pt x="191" y="10"/>
                  </a:cubicBezTo>
                  <a:cubicBezTo>
                    <a:pt x="175" y="14"/>
                    <a:pt x="122" y="13"/>
                    <a:pt x="113" y="10"/>
                  </a:cubicBezTo>
                  <a:cubicBezTo>
                    <a:pt x="143" y="9"/>
                    <a:pt x="128" y="3"/>
                    <a:pt x="169" y="6"/>
                  </a:cubicBezTo>
                  <a:cubicBezTo>
                    <a:pt x="167" y="5"/>
                    <a:pt x="160" y="2"/>
                    <a:pt x="169" y="1"/>
                  </a:cubicBezTo>
                  <a:cubicBezTo>
                    <a:pt x="120" y="3"/>
                    <a:pt x="77" y="0"/>
                    <a:pt x="26" y="5"/>
                  </a:cubicBezTo>
                  <a:cubicBezTo>
                    <a:pt x="66" y="10"/>
                    <a:pt x="0" y="9"/>
                    <a:pt x="13" y="15"/>
                  </a:cubicBezTo>
                  <a:cubicBezTo>
                    <a:pt x="34" y="13"/>
                    <a:pt x="34" y="13"/>
                    <a:pt x="34" y="13"/>
                  </a:cubicBezTo>
                  <a:cubicBezTo>
                    <a:pt x="32" y="15"/>
                    <a:pt x="32" y="15"/>
                    <a:pt x="32" y="15"/>
                  </a:cubicBezTo>
                  <a:cubicBezTo>
                    <a:pt x="59" y="14"/>
                    <a:pt x="59" y="14"/>
                    <a:pt x="59" y="14"/>
                  </a:cubicBezTo>
                  <a:cubicBezTo>
                    <a:pt x="53" y="12"/>
                    <a:pt x="49" y="11"/>
                    <a:pt x="50" y="8"/>
                  </a:cubicBezTo>
                  <a:cubicBezTo>
                    <a:pt x="86" y="10"/>
                    <a:pt x="62" y="12"/>
                    <a:pt x="87" y="16"/>
                  </a:cubicBezTo>
                  <a:cubicBezTo>
                    <a:pt x="127" y="15"/>
                    <a:pt x="127" y="15"/>
                    <a:pt x="127" y="15"/>
                  </a:cubicBezTo>
                  <a:cubicBezTo>
                    <a:pt x="124" y="16"/>
                    <a:pt x="124" y="16"/>
                    <a:pt x="124" y="16"/>
                  </a:cubicBezTo>
                  <a:cubicBezTo>
                    <a:pt x="127" y="16"/>
                    <a:pt x="128" y="16"/>
                    <a:pt x="129" y="15"/>
                  </a:cubicBezTo>
                  <a:cubicBezTo>
                    <a:pt x="262" y="13"/>
                    <a:pt x="262" y="13"/>
                    <a:pt x="262" y="13"/>
                  </a:cubicBezTo>
                  <a:cubicBezTo>
                    <a:pt x="286" y="11"/>
                    <a:pt x="249" y="8"/>
                    <a:pt x="266"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4" name="Freeform 62"/>
            <p:cNvSpPr/>
            <p:nvPr/>
          </p:nvSpPr>
          <p:spPr bwMode="auto">
            <a:xfrm>
              <a:off x="3008313" y="2227263"/>
              <a:ext cx="1588" cy="1587"/>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1" y="1"/>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5" name="Freeform 63"/>
            <p:cNvSpPr/>
            <p:nvPr/>
          </p:nvSpPr>
          <p:spPr bwMode="auto">
            <a:xfrm>
              <a:off x="2952751" y="2227263"/>
              <a:ext cx="55563" cy="6350"/>
            </a:xfrm>
            <a:custGeom>
              <a:avLst/>
              <a:gdLst>
                <a:gd name="T0" fmla="*/ 18 w 40"/>
                <a:gd name="T1" fmla="*/ 2 h 5"/>
                <a:gd name="T2" fmla="*/ 24 w 40"/>
                <a:gd name="T3" fmla="*/ 0 h 5"/>
                <a:gd name="T4" fmla="*/ 0 w 40"/>
                <a:gd name="T5" fmla="*/ 5 h 5"/>
                <a:gd name="T6" fmla="*/ 37 w 40"/>
                <a:gd name="T7" fmla="*/ 5 h 5"/>
                <a:gd name="T8" fmla="*/ 40 w 40"/>
                <a:gd name="T9" fmla="*/ 1 h 5"/>
                <a:gd name="T10" fmla="*/ 18 w 40"/>
                <a:gd name="T11" fmla="*/ 2 h 5"/>
              </a:gdLst>
              <a:ahLst/>
              <a:cxnLst>
                <a:cxn ang="0">
                  <a:pos x="T0" y="T1"/>
                </a:cxn>
                <a:cxn ang="0">
                  <a:pos x="T2" y="T3"/>
                </a:cxn>
                <a:cxn ang="0">
                  <a:pos x="T4" y="T5"/>
                </a:cxn>
                <a:cxn ang="0">
                  <a:pos x="T6" y="T7"/>
                </a:cxn>
                <a:cxn ang="0">
                  <a:pos x="T8" y="T9"/>
                </a:cxn>
                <a:cxn ang="0">
                  <a:pos x="T10" y="T11"/>
                </a:cxn>
              </a:cxnLst>
              <a:rect l="0" t="0" r="r" b="b"/>
              <a:pathLst>
                <a:path w="40" h="5">
                  <a:moveTo>
                    <a:pt x="18" y="2"/>
                  </a:moveTo>
                  <a:cubicBezTo>
                    <a:pt x="24" y="0"/>
                    <a:pt x="24" y="0"/>
                    <a:pt x="24" y="0"/>
                  </a:cubicBezTo>
                  <a:cubicBezTo>
                    <a:pt x="0" y="5"/>
                    <a:pt x="0" y="5"/>
                    <a:pt x="0" y="5"/>
                  </a:cubicBezTo>
                  <a:cubicBezTo>
                    <a:pt x="37" y="5"/>
                    <a:pt x="37" y="5"/>
                    <a:pt x="37" y="5"/>
                  </a:cubicBezTo>
                  <a:cubicBezTo>
                    <a:pt x="40" y="1"/>
                    <a:pt x="40" y="1"/>
                    <a:pt x="40" y="1"/>
                  </a:cubicBezTo>
                  <a:cubicBezTo>
                    <a:pt x="36" y="2"/>
                    <a:pt x="23" y="4"/>
                    <a:pt x="18"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6" name="Freeform 64"/>
            <p:cNvSpPr/>
            <p:nvPr/>
          </p:nvSpPr>
          <p:spPr bwMode="auto">
            <a:xfrm>
              <a:off x="2913063" y="2222500"/>
              <a:ext cx="39688" cy="17462"/>
            </a:xfrm>
            <a:custGeom>
              <a:avLst/>
              <a:gdLst>
                <a:gd name="T0" fmla="*/ 29 w 29"/>
                <a:gd name="T1" fmla="*/ 3 h 12"/>
                <a:gd name="T2" fmla="*/ 2 w 29"/>
                <a:gd name="T3" fmla="*/ 3 h 12"/>
                <a:gd name="T4" fmla="*/ 0 w 29"/>
                <a:gd name="T5" fmla="*/ 12 h 12"/>
                <a:gd name="T6" fmla="*/ 8 w 29"/>
                <a:gd name="T7" fmla="*/ 3 h 12"/>
                <a:gd name="T8" fmla="*/ 29 w 29"/>
                <a:gd name="T9" fmla="*/ 3 h 12"/>
              </a:gdLst>
              <a:ahLst/>
              <a:cxnLst>
                <a:cxn ang="0">
                  <a:pos x="T0" y="T1"/>
                </a:cxn>
                <a:cxn ang="0">
                  <a:pos x="T2" y="T3"/>
                </a:cxn>
                <a:cxn ang="0">
                  <a:pos x="T4" y="T5"/>
                </a:cxn>
                <a:cxn ang="0">
                  <a:pos x="T6" y="T7"/>
                </a:cxn>
                <a:cxn ang="0">
                  <a:pos x="T8" y="T9"/>
                </a:cxn>
              </a:cxnLst>
              <a:rect l="0" t="0" r="r" b="b"/>
              <a:pathLst>
                <a:path w="29" h="12">
                  <a:moveTo>
                    <a:pt x="29" y="3"/>
                  </a:moveTo>
                  <a:cubicBezTo>
                    <a:pt x="29" y="0"/>
                    <a:pt x="7" y="2"/>
                    <a:pt x="2" y="3"/>
                  </a:cubicBezTo>
                  <a:cubicBezTo>
                    <a:pt x="0" y="12"/>
                    <a:pt x="0" y="12"/>
                    <a:pt x="0" y="12"/>
                  </a:cubicBezTo>
                  <a:cubicBezTo>
                    <a:pt x="19" y="10"/>
                    <a:pt x="18" y="5"/>
                    <a:pt x="8" y="3"/>
                  </a:cubicBezTo>
                  <a:cubicBezTo>
                    <a:pt x="26" y="1"/>
                    <a:pt x="17" y="8"/>
                    <a:pt x="29"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7" name="Freeform 65"/>
            <p:cNvSpPr/>
            <p:nvPr/>
          </p:nvSpPr>
          <p:spPr bwMode="auto">
            <a:xfrm>
              <a:off x="2701926" y="2232025"/>
              <a:ext cx="19050" cy="3175"/>
            </a:xfrm>
            <a:custGeom>
              <a:avLst/>
              <a:gdLst>
                <a:gd name="T0" fmla="*/ 7 w 12"/>
                <a:gd name="T1" fmla="*/ 2 h 2"/>
                <a:gd name="T2" fmla="*/ 12 w 12"/>
                <a:gd name="T3" fmla="*/ 0 h 2"/>
                <a:gd name="T4" fmla="*/ 0 w 12"/>
                <a:gd name="T5" fmla="*/ 0 h 2"/>
                <a:gd name="T6" fmla="*/ 7 w 12"/>
                <a:gd name="T7" fmla="*/ 2 h 2"/>
              </a:gdLst>
              <a:ahLst/>
              <a:cxnLst>
                <a:cxn ang="0">
                  <a:pos x="T0" y="T1"/>
                </a:cxn>
                <a:cxn ang="0">
                  <a:pos x="T2" y="T3"/>
                </a:cxn>
                <a:cxn ang="0">
                  <a:pos x="T4" y="T5"/>
                </a:cxn>
                <a:cxn ang="0">
                  <a:pos x="T6" y="T7"/>
                </a:cxn>
              </a:cxnLst>
              <a:rect l="0" t="0" r="r" b="b"/>
              <a:pathLst>
                <a:path w="12" h="2">
                  <a:moveTo>
                    <a:pt x="7" y="2"/>
                  </a:moveTo>
                  <a:lnTo>
                    <a:pt x="12" y="0"/>
                  </a:lnTo>
                  <a:lnTo>
                    <a:pt x="0" y="0"/>
                  </a:lnTo>
                  <a:lnTo>
                    <a:pt x="7"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8" name="Freeform 66"/>
            <p:cNvSpPr/>
            <p:nvPr/>
          </p:nvSpPr>
          <p:spPr bwMode="auto">
            <a:xfrm>
              <a:off x="2720976" y="2228850"/>
              <a:ext cx="19050" cy="4762"/>
            </a:xfrm>
            <a:custGeom>
              <a:avLst/>
              <a:gdLst>
                <a:gd name="T0" fmla="*/ 9 w 13"/>
                <a:gd name="T1" fmla="*/ 0 h 4"/>
                <a:gd name="T2" fmla="*/ 0 w 13"/>
                <a:gd name="T3" fmla="*/ 3 h 4"/>
                <a:gd name="T4" fmla="*/ 13 w 13"/>
                <a:gd name="T5" fmla="*/ 4 h 4"/>
                <a:gd name="T6" fmla="*/ 9 w 13"/>
                <a:gd name="T7" fmla="*/ 0 h 4"/>
              </a:gdLst>
              <a:ahLst/>
              <a:cxnLst>
                <a:cxn ang="0">
                  <a:pos x="T0" y="T1"/>
                </a:cxn>
                <a:cxn ang="0">
                  <a:pos x="T2" y="T3"/>
                </a:cxn>
                <a:cxn ang="0">
                  <a:pos x="T4" y="T5"/>
                </a:cxn>
                <a:cxn ang="0">
                  <a:pos x="T6" y="T7"/>
                </a:cxn>
              </a:cxnLst>
              <a:rect l="0" t="0" r="r" b="b"/>
              <a:pathLst>
                <a:path w="13" h="4">
                  <a:moveTo>
                    <a:pt x="9" y="0"/>
                  </a:moveTo>
                  <a:cubicBezTo>
                    <a:pt x="0" y="3"/>
                    <a:pt x="0" y="3"/>
                    <a:pt x="0" y="3"/>
                  </a:cubicBezTo>
                  <a:cubicBezTo>
                    <a:pt x="13" y="4"/>
                    <a:pt x="13" y="4"/>
                    <a:pt x="13" y="4"/>
                  </a:cubicBezTo>
                  <a:cubicBezTo>
                    <a:pt x="12" y="3"/>
                    <a:pt x="11" y="1"/>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9" name="Freeform 67"/>
            <p:cNvSpPr/>
            <p:nvPr/>
          </p:nvSpPr>
          <p:spPr bwMode="auto">
            <a:xfrm>
              <a:off x="2787651" y="2235200"/>
              <a:ext cx="26988" cy="1587"/>
            </a:xfrm>
            <a:custGeom>
              <a:avLst/>
              <a:gdLst>
                <a:gd name="T0" fmla="*/ 19 w 19"/>
                <a:gd name="T1" fmla="*/ 1 h 1"/>
                <a:gd name="T2" fmla="*/ 0 w 19"/>
                <a:gd name="T3" fmla="*/ 0 h 1"/>
                <a:gd name="T4" fmla="*/ 19 w 19"/>
                <a:gd name="T5" fmla="*/ 1 h 1"/>
              </a:gdLst>
              <a:ahLst/>
              <a:cxnLst>
                <a:cxn ang="0">
                  <a:pos x="T0" y="T1"/>
                </a:cxn>
                <a:cxn ang="0">
                  <a:pos x="T2" y="T3"/>
                </a:cxn>
                <a:cxn ang="0">
                  <a:pos x="T4" y="T5"/>
                </a:cxn>
              </a:cxnLst>
              <a:rect l="0" t="0" r="r" b="b"/>
              <a:pathLst>
                <a:path w="19" h="1">
                  <a:moveTo>
                    <a:pt x="19" y="1"/>
                  </a:moveTo>
                  <a:cubicBezTo>
                    <a:pt x="0" y="0"/>
                    <a:pt x="0" y="0"/>
                    <a:pt x="0" y="0"/>
                  </a:cubicBezTo>
                  <a:cubicBezTo>
                    <a:pt x="6" y="1"/>
                    <a:pt x="12" y="1"/>
                    <a:pt x="1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70" name="Freeform 68"/>
            <p:cNvSpPr/>
            <p:nvPr/>
          </p:nvSpPr>
          <p:spPr bwMode="auto">
            <a:xfrm>
              <a:off x="2767013" y="2233613"/>
              <a:ext cx="20638" cy="1587"/>
            </a:xfrm>
            <a:custGeom>
              <a:avLst/>
              <a:gdLst>
                <a:gd name="T0" fmla="*/ 1 w 15"/>
                <a:gd name="T1" fmla="*/ 1 h 1"/>
                <a:gd name="T2" fmla="*/ 15 w 15"/>
                <a:gd name="T3" fmla="*/ 1 h 1"/>
                <a:gd name="T4" fmla="*/ 0 w 15"/>
                <a:gd name="T5" fmla="*/ 0 h 1"/>
                <a:gd name="T6" fmla="*/ 1 w 15"/>
                <a:gd name="T7" fmla="*/ 1 h 1"/>
              </a:gdLst>
              <a:ahLst/>
              <a:cxnLst>
                <a:cxn ang="0">
                  <a:pos x="T0" y="T1"/>
                </a:cxn>
                <a:cxn ang="0">
                  <a:pos x="T2" y="T3"/>
                </a:cxn>
                <a:cxn ang="0">
                  <a:pos x="T4" y="T5"/>
                </a:cxn>
                <a:cxn ang="0">
                  <a:pos x="T6" y="T7"/>
                </a:cxn>
              </a:cxnLst>
              <a:rect l="0" t="0" r="r" b="b"/>
              <a:pathLst>
                <a:path w="15" h="1">
                  <a:moveTo>
                    <a:pt x="1" y="1"/>
                  </a:moveTo>
                  <a:cubicBezTo>
                    <a:pt x="15" y="1"/>
                    <a:pt x="15" y="1"/>
                    <a:pt x="15" y="1"/>
                  </a:cubicBezTo>
                  <a:cubicBezTo>
                    <a:pt x="10" y="1"/>
                    <a:pt x="5" y="1"/>
                    <a:pt x="0" y="0"/>
                  </a:cubicBezTo>
                  <a:lnTo>
                    <a:pt x="1"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71" name="Freeform 69"/>
            <p:cNvSpPr/>
            <p:nvPr/>
          </p:nvSpPr>
          <p:spPr bwMode="auto">
            <a:xfrm>
              <a:off x="2740026" y="2233613"/>
              <a:ext cx="31750" cy="11112"/>
            </a:xfrm>
            <a:custGeom>
              <a:avLst/>
              <a:gdLst>
                <a:gd name="T0" fmla="*/ 23 w 23"/>
                <a:gd name="T1" fmla="*/ 6 h 7"/>
                <a:gd name="T2" fmla="*/ 20 w 23"/>
                <a:gd name="T3" fmla="*/ 1 h 7"/>
                <a:gd name="T4" fmla="*/ 0 w 23"/>
                <a:gd name="T5" fmla="*/ 0 h 7"/>
                <a:gd name="T6" fmla="*/ 23 w 23"/>
                <a:gd name="T7" fmla="*/ 6 h 7"/>
              </a:gdLst>
              <a:ahLst/>
              <a:cxnLst>
                <a:cxn ang="0">
                  <a:pos x="T0" y="T1"/>
                </a:cxn>
                <a:cxn ang="0">
                  <a:pos x="T2" y="T3"/>
                </a:cxn>
                <a:cxn ang="0">
                  <a:pos x="T4" y="T5"/>
                </a:cxn>
                <a:cxn ang="0">
                  <a:pos x="T6" y="T7"/>
                </a:cxn>
              </a:cxnLst>
              <a:rect l="0" t="0" r="r" b="b"/>
              <a:pathLst>
                <a:path w="23" h="7">
                  <a:moveTo>
                    <a:pt x="23" y="6"/>
                  </a:moveTo>
                  <a:cubicBezTo>
                    <a:pt x="20" y="1"/>
                    <a:pt x="20" y="1"/>
                    <a:pt x="20" y="1"/>
                  </a:cubicBezTo>
                  <a:cubicBezTo>
                    <a:pt x="0" y="0"/>
                    <a:pt x="0" y="0"/>
                    <a:pt x="0" y="0"/>
                  </a:cubicBezTo>
                  <a:cubicBezTo>
                    <a:pt x="2" y="3"/>
                    <a:pt x="4" y="7"/>
                    <a:pt x="2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72" name="Freeform 70"/>
            <p:cNvSpPr/>
            <p:nvPr/>
          </p:nvSpPr>
          <p:spPr bwMode="auto">
            <a:xfrm>
              <a:off x="2863851" y="2238375"/>
              <a:ext cx="22225" cy="3175"/>
            </a:xfrm>
            <a:custGeom>
              <a:avLst/>
              <a:gdLst>
                <a:gd name="T0" fmla="*/ 1 w 15"/>
                <a:gd name="T1" fmla="*/ 0 h 2"/>
                <a:gd name="T2" fmla="*/ 15 w 15"/>
                <a:gd name="T3" fmla="*/ 0 h 2"/>
                <a:gd name="T4" fmla="*/ 1 w 15"/>
                <a:gd name="T5" fmla="*/ 0 h 2"/>
              </a:gdLst>
              <a:ahLst/>
              <a:cxnLst>
                <a:cxn ang="0">
                  <a:pos x="T0" y="T1"/>
                </a:cxn>
                <a:cxn ang="0">
                  <a:pos x="T2" y="T3"/>
                </a:cxn>
                <a:cxn ang="0">
                  <a:pos x="T4" y="T5"/>
                </a:cxn>
              </a:cxnLst>
              <a:rect l="0" t="0" r="r" b="b"/>
              <a:pathLst>
                <a:path w="15" h="2">
                  <a:moveTo>
                    <a:pt x="1" y="0"/>
                  </a:moveTo>
                  <a:cubicBezTo>
                    <a:pt x="0" y="2"/>
                    <a:pt x="10" y="1"/>
                    <a:pt x="15" y="0"/>
                  </a:cubicBezTo>
                  <a:cubicBezTo>
                    <a:pt x="11" y="0"/>
                    <a:pt x="6"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73" name="Freeform 71"/>
            <p:cNvSpPr/>
            <p:nvPr/>
          </p:nvSpPr>
          <p:spPr bwMode="auto">
            <a:xfrm>
              <a:off x="3398838" y="2227263"/>
              <a:ext cx="11113" cy="3175"/>
            </a:xfrm>
            <a:custGeom>
              <a:avLst/>
              <a:gdLst>
                <a:gd name="T0" fmla="*/ 8 w 8"/>
                <a:gd name="T1" fmla="*/ 2 h 2"/>
                <a:gd name="T2" fmla="*/ 0 w 8"/>
                <a:gd name="T3" fmla="*/ 0 h 2"/>
                <a:gd name="T4" fmla="*/ 8 w 8"/>
                <a:gd name="T5" fmla="*/ 2 h 2"/>
              </a:gdLst>
              <a:ahLst/>
              <a:cxnLst>
                <a:cxn ang="0">
                  <a:pos x="T0" y="T1"/>
                </a:cxn>
                <a:cxn ang="0">
                  <a:pos x="T2" y="T3"/>
                </a:cxn>
                <a:cxn ang="0">
                  <a:pos x="T4" y="T5"/>
                </a:cxn>
              </a:cxnLst>
              <a:rect l="0" t="0" r="r" b="b"/>
              <a:pathLst>
                <a:path w="8" h="2">
                  <a:moveTo>
                    <a:pt x="8" y="2"/>
                  </a:moveTo>
                  <a:cubicBezTo>
                    <a:pt x="5" y="1"/>
                    <a:pt x="4" y="0"/>
                    <a:pt x="0" y="0"/>
                  </a:cubicBezTo>
                  <a:lnTo>
                    <a:pt x="8"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grpSp>
      <p:sp>
        <p:nvSpPr>
          <p:cNvPr id="74" name="文本框 154"/>
          <p:cNvSpPr txBox="1"/>
          <p:nvPr/>
        </p:nvSpPr>
        <p:spPr>
          <a:xfrm>
            <a:off x="704182" y="115680"/>
            <a:ext cx="10628208" cy="76835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0" lang="zh-CN" altLang="en-US" sz="4400" b="0" i="0" u="none" strike="noStrike" kern="1200" cap="none" spc="0" normalizeH="0" baseline="0" noProof="0" dirty="0">
                <a:ln>
                  <a:noFill/>
                </a:ln>
                <a:solidFill>
                  <a:schemeClr val="bg1"/>
                </a:solidFill>
                <a:effectLst/>
                <a:uLnTx/>
                <a:uFillTx/>
                <a:latin typeface="华文行楷" panose="02010800040101010101" pitchFamily="2" charset="-122"/>
                <a:ea typeface="华文行楷" panose="02010800040101010101" pitchFamily="2" charset="-122"/>
                <a:cs typeface="华文行楷" panose="02010800040101010101" pitchFamily="2" charset="-122"/>
              </a:rPr>
              <a:t>一</a:t>
            </a:r>
            <a:r>
              <a:rPr kumimoji="0" lang="en-US" altLang="zh-CN" sz="4400" b="0" i="0" u="none" strike="noStrike" kern="1200" cap="none" spc="0" normalizeH="0" baseline="0" noProof="0" dirty="0">
                <a:ln>
                  <a:noFill/>
                </a:ln>
                <a:solidFill>
                  <a:schemeClr val="bg1"/>
                </a:solidFill>
                <a:effectLst/>
                <a:uLnTx/>
                <a:uFillTx/>
                <a:latin typeface="华文行楷" panose="02010800040101010101" pitchFamily="2" charset="-122"/>
                <a:ea typeface="华文行楷" panose="02010800040101010101" pitchFamily="2" charset="-122"/>
                <a:cs typeface="华文行楷" panose="02010800040101010101" pitchFamily="2" charset="-122"/>
              </a:rPr>
              <a:t>.</a:t>
            </a:r>
            <a:r>
              <a:rPr lang="zh-CN" altLang="en-US" sz="4400" noProof="0" dirty="0">
                <a:ln>
                  <a:noFill/>
                </a:ln>
                <a:solidFill>
                  <a:schemeClr val="bg1"/>
                </a:solidFill>
                <a:effectLst/>
                <a:uLnTx/>
                <a:uFillTx/>
                <a:latin typeface="华文行楷" panose="02010800040101010101" pitchFamily="2" charset="-122"/>
                <a:ea typeface="华文行楷" panose="02010800040101010101" pitchFamily="2" charset="-122"/>
                <a:cs typeface="华文行楷" panose="02010800040101010101" pitchFamily="2" charset="-122"/>
                <a:sym typeface="+mn-ea"/>
              </a:rPr>
              <a:t>起源与实践</a:t>
            </a:r>
            <a:r>
              <a:rPr kumimoji="0" lang="en-US" altLang="zh-CN" sz="4400" b="0" i="0" u="none" strike="noStrike" kern="1200" cap="none" spc="0" normalizeH="0" baseline="0" noProof="0" dirty="0">
                <a:ln>
                  <a:noFill/>
                </a:ln>
                <a:solidFill>
                  <a:schemeClr val="bg1"/>
                </a:solidFill>
                <a:effectLst/>
                <a:uLnTx/>
                <a:uFillTx/>
                <a:latin typeface="华文行楷" panose="02010800040101010101" pitchFamily="2" charset="-122"/>
                <a:ea typeface="华文行楷" panose="02010800040101010101" pitchFamily="2" charset="-122"/>
                <a:cs typeface="华文行楷" panose="02010800040101010101" pitchFamily="2" charset="-122"/>
              </a:rPr>
              <a:t>·</a:t>
            </a:r>
            <a:r>
              <a:rPr lang="zh-CN" altLang="en-US" sz="4400" dirty="0">
                <a:solidFill>
                  <a:schemeClr val="bg1"/>
                </a:solidFill>
                <a:latin typeface="华文行楷" panose="02010800040101010101" pitchFamily="2" charset="-122"/>
                <a:ea typeface="华文行楷" panose="02010800040101010101" pitchFamily="2" charset="-122"/>
                <a:cs typeface="华文行楷" panose="02010800040101010101" pitchFamily="2" charset="-122"/>
              </a:rPr>
              <a:t>概念</a:t>
            </a:r>
            <a:endParaRPr kumimoji="0" lang="zh-CN" altLang="en-US" sz="4400" b="0" i="0" u="none" strike="noStrike" kern="1200" cap="none" spc="0" normalizeH="0" baseline="0" noProof="0" dirty="0">
              <a:ln>
                <a:noFill/>
              </a:ln>
              <a:solidFill>
                <a:schemeClr val="bg1"/>
              </a:solidFill>
              <a:effectLst/>
              <a:uLnTx/>
              <a:uFillTx/>
              <a:latin typeface="华文行楷" panose="02010800040101010101" pitchFamily="2" charset="-122"/>
              <a:ea typeface="华文行楷" panose="02010800040101010101" pitchFamily="2" charset="-122"/>
              <a:cs typeface="华文行楷" panose="02010800040101010101" pitchFamily="2" charset="-122"/>
            </a:endParaRPr>
          </a:p>
        </p:txBody>
      </p:sp>
      <p:sp>
        <p:nvSpPr>
          <p:cNvPr id="94" name="文本框 93"/>
          <p:cNvSpPr txBox="1"/>
          <p:nvPr/>
        </p:nvSpPr>
        <p:spPr>
          <a:xfrm>
            <a:off x="3377565" y="4907280"/>
            <a:ext cx="4695190" cy="521970"/>
          </a:xfrm>
          <a:prstGeom prst="rect">
            <a:avLst/>
          </a:prstGeom>
          <a:noFill/>
        </p:spPr>
        <p:txBody>
          <a:bodyPr wrap="square">
            <a:spAutoFit/>
          </a:bodyPr>
          <a:lstStyle/>
          <a:p>
            <a:r>
              <a:rPr lang="zh-CN" altLang="en-US" sz="2800" b="1" dirty="0">
                <a:latin typeface="字魂15号-民国画报体" panose="02010600010101010101" pitchFamily="2" charset="-122"/>
                <a:ea typeface="字魂15号-民国画报体" panose="02010600010101010101" pitchFamily="2" charset="-122"/>
              </a:rPr>
              <a:t>②政治和经济因素相结合</a:t>
            </a:r>
            <a:endParaRPr lang="zh-CN" altLang="en-US" sz="2800" b="1" dirty="0">
              <a:solidFill>
                <a:srgbClr val="FE0000"/>
              </a:solidFill>
              <a:latin typeface="字魂15号-民国画报体" panose="02010600010101010101" pitchFamily="2" charset="-122"/>
              <a:ea typeface="字魂15号-民国画报体" panose="02010600010101010101" pitchFamily="2" charset="-122"/>
            </a:endParaRPr>
          </a:p>
        </p:txBody>
      </p:sp>
      <p:sp>
        <p:nvSpPr>
          <p:cNvPr id="95" name="文本框 94"/>
          <p:cNvSpPr txBox="1"/>
          <p:nvPr/>
        </p:nvSpPr>
        <p:spPr>
          <a:xfrm>
            <a:off x="3421380" y="3871595"/>
            <a:ext cx="5135245" cy="521970"/>
          </a:xfrm>
          <a:prstGeom prst="rect">
            <a:avLst/>
          </a:prstGeom>
          <a:noFill/>
        </p:spPr>
        <p:txBody>
          <a:bodyPr wrap="square">
            <a:spAutoFit/>
          </a:bodyPr>
          <a:lstStyle/>
          <a:p>
            <a:r>
              <a:rPr lang="zh-CN" altLang="en-US" sz="2800" b="1" dirty="0">
                <a:latin typeface="字魂15号-民国画报体" panose="02010600010101010101" pitchFamily="2" charset="-122"/>
                <a:ea typeface="字魂15号-民国画报体" panose="02010600010101010101" pitchFamily="2" charset="-122"/>
              </a:rPr>
              <a:t>①民族因素与区域因素相结合</a:t>
            </a:r>
            <a:endParaRPr lang="zh-CN" altLang="en-US" sz="2800" b="1" dirty="0">
              <a:solidFill>
                <a:srgbClr val="FE0000"/>
              </a:solidFill>
              <a:latin typeface="字魂15号-民国画报体" panose="02010600010101010101" pitchFamily="2" charset="-122"/>
              <a:ea typeface="字魂15号-民国画报体" panose="02010600010101010101" pitchFamily="2" charset="-122"/>
            </a:endParaRPr>
          </a:p>
        </p:txBody>
      </p:sp>
      <p:sp>
        <p:nvSpPr>
          <p:cNvPr id="96" name="左大括号 95"/>
          <p:cNvSpPr/>
          <p:nvPr/>
        </p:nvSpPr>
        <p:spPr>
          <a:xfrm rot="10800000" flipH="1">
            <a:off x="2784475" y="4040505"/>
            <a:ext cx="608330" cy="1927860"/>
          </a:xfrm>
          <a:prstGeom prst="leftBrace">
            <a:avLst>
              <a:gd name="adj1" fmla="val 0"/>
              <a:gd name="adj2" fmla="val 47282"/>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2400"/>
          </a:p>
        </p:txBody>
      </p:sp>
      <p:sp>
        <p:nvSpPr>
          <p:cNvPr id="97" name="左大括号 96"/>
          <p:cNvSpPr/>
          <p:nvPr/>
        </p:nvSpPr>
        <p:spPr>
          <a:xfrm flipH="1">
            <a:off x="8117205" y="4003040"/>
            <a:ext cx="701040" cy="2054225"/>
          </a:xfrm>
          <a:prstGeom prst="leftBrace">
            <a:avLst>
              <a:gd name="adj1" fmla="val 0"/>
              <a:gd name="adj2" fmla="val 47282"/>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2400"/>
          </a:p>
        </p:txBody>
      </p:sp>
      <p:grpSp>
        <p:nvGrpSpPr>
          <p:cNvPr id="98" name="组合 97"/>
          <p:cNvGrpSpPr/>
          <p:nvPr/>
        </p:nvGrpSpPr>
        <p:grpSpPr>
          <a:xfrm>
            <a:off x="8911590" y="3898265"/>
            <a:ext cx="1464310" cy="2263775"/>
            <a:chOff x="777637" y="3171912"/>
            <a:chExt cx="1168220" cy="2925972"/>
          </a:xfrm>
        </p:grpSpPr>
        <p:sp>
          <p:nvSpPr>
            <p:cNvPr id="99" name="矩形: 圆角 87"/>
            <p:cNvSpPr/>
            <p:nvPr/>
          </p:nvSpPr>
          <p:spPr>
            <a:xfrm>
              <a:off x="799927" y="3171912"/>
              <a:ext cx="1123132" cy="2925972"/>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100" name="矩形 99"/>
            <p:cNvSpPr/>
            <p:nvPr/>
          </p:nvSpPr>
          <p:spPr>
            <a:xfrm>
              <a:off x="777637" y="3195714"/>
              <a:ext cx="1168220" cy="290217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800" b="1" dirty="0">
                  <a:solidFill>
                    <a:schemeClr val="bg1"/>
                  </a:solidFill>
                  <a:latin typeface="方正苏新诗柳楷简体" panose="02000000000000000000" pitchFamily="2" charset="-122"/>
                  <a:ea typeface="方正苏新诗柳楷简体" panose="02000000000000000000" pitchFamily="2" charset="-122"/>
                </a:rPr>
                <a:t>鲜明的中国特色和强大的制度优势</a:t>
              </a:r>
            </a:p>
          </p:txBody>
        </p:sp>
      </p:grpSp>
      <p:sp>
        <p:nvSpPr>
          <p:cNvPr id="101" name="文本框 100"/>
          <p:cNvSpPr txBox="1"/>
          <p:nvPr/>
        </p:nvSpPr>
        <p:spPr>
          <a:xfrm>
            <a:off x="3427730" y="5839460"/>
            <a:ext cx="4401185" cy="521970"/>
          </a:xfrm>
          <a:prstGeom prst="rect">
            <a:avLst/>
          </a:prstGeom>
          <a:noFill/>
        </p:spPr>
        <p:txBody>
          <a:bodyPr wrap="square">
            <a:spAutoFit/>
          </a:bodyPr>
          <a:lstStyle/>
          <a:p>
            <a:r>
              <a:rPr lang="zh-CN" altLang="en-US" sz="2800" b="1" dirty="0">
                <a:latin typeface="字魂15号-民国画报体" panose="02010600010101010101" pitchFamily="2" charset="-122"/>
                <a:ea typeface="字魂15号-民国画报体" panose="02010600010101010101" pitchFamily="2" charset="-122"/>
              </a:rPr>
              <a:t>③历史和现实因素相结合</a:t>
            </a:r>
            <a:endParaRPr lang="zh-CN" altLang="en-US" sz="2800" b="1" dirty="0">
              <a:solidFill>
                <a:srgbClr val="FE0000"/>
              </a:solidFill>
              <a:latin typeface="字魂15号-民国画报体" panose="02010600010101010101" pitchFamily="2" charset="-122"/>
              <a:ea typeface="字魂15号-民国画报体" panose="02010600010101010101" pitchFamily="2" charset="-122"/>
            </a:endParaRPr>
          </a:p>
        </p:txBody>
      </p:sp>
      <p:grpSp>
        <p:nvGrpSpPr>
          <p:cNvPr id="102" name="组合 101"/>
          <p:cNvGrpSpPr/>
          <p:nvPr/>
        </p:nvGrpSpPr>
        <p:grpSpPr>
          <a:xfrm>
            <a:off x="1561465" y="4003040"/>
            <a:ext cx="1228725" cy="2297430"/>
            <a:chOff x="672791" y="3298307"/>
            <a:chExt cx="1239354" cy="2969661"/>
          </a:xfrm>
        </p:grpSpPr>
        <p:sp>
          <p:nvSpPr>
            <p:cNvPr id="103" name="矩形: 圆角 90"/>
            <p:cNvSpPr/>
            <p:nvPr/>
          </p:nvSpPr>
          <p:spPr>
            <a:xfrm>
              <a:off x="726047" y="3298307"/>
              <a:ext cx="1186098" cy="2969661"/>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104" name="矩形 103"/>
            <p:cNvSpPr/>
            <p:nvPr/>
          </p:nvSpPr>
          <p:spPr>
            <a:xfrm>
              <a:off x="672791" y="3314088"/>
              <a:ext cx="1207965" cy="290235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800" b="1" dirty="0">
                  <a:solidFill>
                    <a:schemeClr val="bg1"/>
                  </a:solidFill>
                  <a:latin typeface="方正苏新诗柳楷简体" panose="02000000000000000000" pitchFamily="2" charset="-122"/>
                  <a:ea typeface="方正苏新诗柳楷简体" panose="02000000000000000000" pitchFamily="2" charset="-122"/>
                </a:rPr>
                <a:t>民族区域自治基本特点</a:t>
              </a: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228185" y="170852"/>
            <a:ext cx="11418443" cy="677357"/>
            <a:chOff x="1695339" y="962402"/>
            <a:chExt cx="2020999" cy="1290261"/>
          </a:xfrm>
          <a:solidFill>
            <a:srgbClr val="FF1919">
              <a:alpha val="98000"/>
            </a:srgbClr>
          </a:solidFill>
        </p:grpSpPr>
        <p:sp>
          <p:nvSpPr>
            <p:cNvPr id="7" name="Freeform 5"/>
            <p:cNvSpPr/>
            <p:nvPr/>
          </p:nvSpPr>
          <p:spPr bwMode="auto">
            <a:xfrm>
              <a:off x="3670301" y="1895475"/>
              <a:ext cx="22225" cy="152400"/>
            </a:xfrm>
            <a:custGeom>
              <a:avLst/>
              <a:gdLst>
                <a:gd name="T0" fmla="*/ 4 w 15"/>
                <a:gd name="T1" fmla="*/ 0 h 108"/>
                <a:gd name="T2" fmla="*/ 4 w 15"/>
                <a:gd name="T3" fmla="*/ 9 h 108"/>
                <a:gd name="T4" fmla="*/ 1 w 15"/>
                <a:gd name="T5" fmla="*/ 23 h 108"/>
                <a:gd name="T6" fmla="*/ 6 w 15"/>
                <a:gd name="T7" fmla="*/ 44 h 108"/>
                <a:gd name="T8" fmla="*/ 3 w 15"/>
                <a:gd name="T9" fmla="*/ 55 h 108"/>
                <a:gd name="T10" fmla="*/ 6 w 15"/>
                <a:gd name="T11" fmla="*/ 89 h 108"/>
                <a:gd name="T12" fmla="*/ 7 w 15"/>
                <a:gd name="T13" fmla="*/ 69 h 108"/>
                <a:gd name="T14" fmla="*/ 11 w 15"/>
                <a:gd name="T15" fmla="*/ 108 h 108"/>
                <a:gd name="T16" fmla="*/ 11 w 15"/>
                <a:gd name="T17" fmla="*/ 71 h 108"/>
                <a:gd name="T18" fmla="*/ 12 w 15"/>
                <a:gd name="T19" fmla="*/ 73 h 108"/>
                <a:gd name="T20" fmla="*/ 12 w 15"/>
                <a:gd name="T21" fmla="*/ 42 h 108"/>
                <a:gd name="T22" fmla="*/ 14 w 15"/>
                <a:gd name="T23" fmla="*/ 49 h 108"/>
                <a:gd name="T24" fmla="*/ 4 w 15"/>
                <a:gd name="T25"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108">
                  <a:moveTo>
                    <a:pt x="4" y="0"/>
                  </a:moveTo>
                  <a:cubicBezTo>
                    <a:pt x="4" y="2"/>
                    <a:pt x="4" y="5"/>
                    <a:pt x="4" y="9"/>
                  </a:cubicBezTo>
                  <a:cubicBezTo>
                    <a:pt x="4" y="18"/>
                    <a:pt x="2" y="26"/>
                    <a:pt x="1" y="23"/>
                  </a:cubicBezTo>
                  <a:cubicBezTo>
                    <a:pt x="4" y="41"/>
                    <a:pt x="0" y="42"/>
                    <a:pt x="6" y="44"/>
                  </a:cubicBezTo>
                  <a:cubicBezTo>
                    <a:pt x="9" y="56"/>
                    <a:pt x="5" y="69"/>
                    <a:pt x="3" y="55"/>
                  </a:cubicBezTo>
                  <a:cubicBezTo>
                    <a:pt x="6" y="89"/>
                    <a:pt x="6" y="89"/>
                    <a:pt x="6" y="89"/>
                  </a:cubicBezTo>
                  <a:cubicBezTo>
                    <a:pt x="7" y="69"/>
                    <a:pt x="7" y="69"/>
                    <a:pt x="7" y="69"/>
                  </a:cubicBezTo>
                  <a:cubicBezTo>
                    <a:pt x="12" y="74"/>
                    <a:pt x="6" y="102"/>
                    <a:pt x="11" y="108"/>
                  </a:cubicBezTo>
                  <a:cubicBezTo>
                    <a:pt x="11" y="71"/>
                    <a:pt x="11" y="71"/>
                    <a:pt x="11" y="71"/>
                  </a:cubicBezTo>
                  <a:cubicBezTo>
                    <a:pt x="12" y="73"/>
                    <a:pt x="12" y="73"/>
                    <a:pt x="12" y="73"/>
                  </a:cubicBezTo>
                  <a:cubicBezTo>
                    <a:pt x="11" y="64"/>
                    <a:pt x="11" y="48"/>
                    <a:pt x="12" y="42"/>
                  </a:cubicBezTo>
                  <a:cubicBezTo>
                    <a:pt x="13" y="43"/>
                    <a:pt x="14" y="43"/>
                    <a:pt x="14" y="49"/>
                  </a:cubicBezTo>
                  <a:cubicBezTo>
                    <a:pt x="15" y="5"/>
                    <a:pt x="6" y="37"/>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8" name="Freeform 6"/>
            <p:cNvSpPr/>
            <p:nvPr/>
          </p:nvSpPr>
          <p:spPr bwMode="auto">
            <a:xfrm>
              <a:off x="3668713" y="1754188"/>
              <a:ext cx="36513" cy="149225"/>
            </a:xfrm>
            <a:custGeom>
              <a:avLst/>
              <a:gdLst>
                <a:gd name="T0" fmla="*/ 17 w 25"/>
                <a:gd name="T1" fmla="*/ 71 h 106"/>
                <a:gd name="T2" fmla="*/ 11 w 25"/>
                <a:gd name="T3" fmla="*/ 56 h 106"/>
                <a:gd name="T4" fmla="*/ 12 w 25"/>
                <a:gd name="T5" fmla="*/ 30 h 106"/>
                <a:gd name="T6" fmla="*/ 7 w 25"/>
                <a:gd name="T7" fmla="*/ 23 h 106"/>
                <a:gd name="T8" fmla="*/ 7 w 25"/>
                <a:gd name="T9" fmla="*/ 35 h 106"/>
                <a:gd name="T10" fmla="*/ 0 w 25"/>
                <a:gd name="T11" fmla="*/ 8 h 106"/>
                <a:gd name="T12" fmla="*/ 4 w 25"/>
                <a:gd name="T13" fmla="*/ 44 h 106"/>
                <a:gd name="T14" fmla="*/ 1 w 25"/>
                <a:gd name="T15" fmla="*/ 86 h 106"/>
                <a:gd name="T16" fmla="*/ 5 w 25"/>
                <a:gd name="T17" fmla="*/ 99 h 106"/>
                <a:gd name="T18" fmla="*/ 5 w 25"/>
                <a:gd name="T19" fmla="*/ 94 h 106"/>
                <a:gd name="T20" fmla="*/ 12 w 25"/>
                <a:gd name="T21" fmla="*/ 94 h 106"/>
                <a:gd name="T22" fmla="*/ 11 w 25"/>
                <a:gd name="T23" fmla="*/ 75 h 106"/>
                <a:gd name="T24" fmla="*/ 19 w 25"/>
                <a:gd name="T25" fmla="*/ 106 h 106"/>
                <a:gd name="T26" fmla="*/ 24 w 25"/>
                <a:gd name="T27" fmla="*/ 54 h 106"/>
                <a:gd name="T28" fmla="*/ 17 w 25"/>
                <a:gd name="T29" fmla="*/ 7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106">
                  <a:moveTo>
                    <a:pt x="17" y="71"/>
                  </a:moveTo>
                  <a:cubicBezTo>
                    <a:pt x="11" y="56"/>
                    <a:pt x="11" y="56"/>
                    <a:pt x="11" y="56"/>
                  </a:cubicBezTo>
                  <a:cubicBezTo>
                    <a:pt x="12" y="30"/>
                    <a:pt x="12" y="30"/>
                    <a:pt x="12" y="30"/>
                  </a:cubicBezTo>
                  <a:cubicBezTo>
                    <a:pt x="10" y="29"/>
                    <a:pt x="8" y="10"/>
                    <a:pt x="7" y="23"/>
                  </a:cubicBezTo>
                  <a:cubicBezTo>
                    <a:pt x="7" y="26"/>
                    <a:pt x="8" y="31"/>
                    <a:pt x="7" y="35"/>
                  </a:cubicBezTo>
                  <a:cubicBezTo>
                    <a:pt x="3" y="32"/>
                    <a:pt x="5" y="0"/>
                    <a:pt x="0" y="8"/>
                  </a:cubicBezTo>
                  <a:cubicBezTo>
                    <a:pt x="2" y="28"/>
                    <a:pt x="1" y="31"/>
                    <a:pt x="4" y="44"/>
                  </a:cubicBezTo>
                  <a:cubicBezTo>
                    <a:pt x="4" y="63"/>
                    <a:pt x="3" y="77"/>
                    <a:pt x="1" y="86"/>
                  </a:cubicBezTo>
                  <a:cubicBezTo>
                    <a:pt x="2" y="91"/>
                    <a:pt x="5" y="92"/>
                    <a:pt x="5" y="99"/>
                  </a:cubicBezTo>
                  <a:cubicBezTo>
                    <a:pt x="5" y="98"/>
                    <a:pt x="5" y="96"/>
                    <a:pt x="5" y="94"/>
                  </a:cubicBezTo>
                  <a:cubicBezTo>
                    <a:pt x="12" y="94"/>
                    <a:pt x="12" y="94"/>
                    <a:pt x="12" y="94"/>
                  </a:cubicBezTo>
                  <a:cubicBezTo>
                    <a:pt x="11" y="88"/>
                    <a:pt x="11" y="82"/>
                    <a:pt x="11" y="75"/>
                  </a:cubicBezTo>
                  <a:cubicBezTo>
                    <a:pt x="19" y="106"/>
                    <a:pt x="19" y="106"/>
                    <a:pt x="19" y="106"/>
                  </a:cubicBezTo>
                  <a:cubicBezTo>
                    <a:pt x="25" y="96"/>
                    <a:pt x="22" y="66"/>
                    <a:pt x="24" y="54"/>
                  </a:cubicBezTo>
                  <a:cubicBezTo>
                    <a:pt x="19" y="69"/>
                    <a:pt x="21" y="42"/>
                    <a:pt x="17"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9" name="Freeform 7"/>
            <p:cNvSpPr/>
            <p:nvPr/>
          </p:nvSpPr>
          <p:spPr bwMode="auto">
            <a:xfrm>
              <a:off x="1738313" y="1677988"/>
              <a:ext cx="3175" cy="11112"/>
            </a:xfrm>
            <a:custGeom>
              <a:avLst/>
              <a:gdLst>
                <a:gd name="T0" fmla="*/ 1 w 2"/>
                <a:gd name="T1" fmla="*/ 0 h 7"/>
                <a:gd name="T2" fmla="*/ 0 w 2"/>
                <a:gd name="T3" fmla="*/ 0 h 7"/>
                <a:gd name="T4" fmla="*/ 2 w 2"/>
                <a:gd name="T5" fmla="*/ 7 h 7"/>
                <a:gd name="T6" fmla="*/ 2 w 2"/>
                <a:gd name="T7" fmla="*/ 7 h 7"/>
                <a:gd name="T8" fmla="*/ 1 w 2"/>
                <a:gd name="T9" fmla="*/ 0 h 7"/>
              </a:gdLst>
              <a:ahLst/>
              <a:cxnLst>
                <a:cxn ang="0">
                  <a:pos x="T0" y="T1"/>
                </a:cxn>
                <a:cxn ang="0">
                  <a:pos x="T2" y="T3"/>
                </a:cxn>
                <a:cxn ang="0">
                  <a:pos x="T4" y="T5"/>
                </a:cxn>
                <a:cxn ang="0">
                  <a:pos x="T6" y="T7"/>
                </a:cxn>
                <a:cxn ang="0">
                  <a:pos x="T8" y="T9"/>
                </a:cxn>
              </a:cxnLst>
              <a:rect l="0" t="0" r="r" b="b"/>
              <a:pathLst>
                <a:path w="2" h="7">
                  <a:moveTo>
                    <a:pt x="1" y="0"/>
                  </a:moveTo>
                  <a:cubicBezTo>
                    <a:pt x="1" y="0"/>
                    <a:pt x="1" y="0"/>
                    <a:pt x="0" y="0"/>
                  </a:cubicBezTo>
                  <a:cubicBezTo>
                    <a:pt x="2" y="7"/>
                    <a:pt x="2" y="7"/>
                    <a:pt x="2" y="7"/>
                  </a:cubicBezTo>
                  <a:cubicBezTo>
                    <a:pt x="2" y="7"/>
                    <a:pt x="2" y="7"/>
                    <a:pt x="2" y="7"/>
                  </a:cubicBezTo>
                  <a:cubicBezTo>
                    <a:pt x="2" y="4"/>
                    <a:pt x="1" y="2"/>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0" name="Freeform 8"/>
            <p:cNvSpPr/>
            <p:nvPr/>
          </p:nvSpPr>
          <p:spPr bwMode="auto">
            <a:xfrm>
              <a:off x="1704976" y="1398588"/>
              <a:ext cx="25400" cy="107950"/>
            </a:xfrm>
            <a:custGeom>
              <a:avLst/>
              <a:gdLst>
                <a:gd name="T0" fmla="*/ 0 w 18"/>
                <a:gd name="T1" fmla="*/ 0 h 76"/>
                <a:gd name="T2" fmla="*/ 4 w 18"/>
                <a:gd name="T3" fmla="*/ 32 h 76"/>
                <a:gd name="T4" fmla="*/ 0 w 18"/>
                <a:gd name="T5" fmla="*/ 37 h 76"/>
                <a:gd name="T6" fmla="*/ 2 w 18"/>
                <a:gd name="T7" fmla="*/ 48 h 76"/>
                <a:gd name="T8" fmla="*/ 2 w 18"/>
                <a:gd name="T9" fmla="*/ 41 h 76"/>
                <a:gd name="T10" fmla="*/ 14 w 18"/>
                <a:gd name="T11" fmla="*/ 76 h 76"/>
                <a:gd name="T12" fmla="*/ 12 w 18"/>
                <a:gd name="T13" fmla="*/ 42 h 76"/>
                <a:gd name="T14" fmla="*/ 11 w 18"/>
                <a:gd name="T15" fmla="*/ 33 h 76"/>
                <a:gd name="T16" fmla="*/ 3 w 18"/>
                <a:gd name="T17" fmla="*/ 6 h 76"/>
                <a:gd name="T18" fmla="*/ 0 w 18"/>
                <a:gd name="T19"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76">
                  <a:moveTo>
                    <a:pt x="0" y="0"/>
                  </a:moveTo>
                  <a:cubicBezTo>
                    <a:pt x="4" y="32"/>
                    <a:pt x="4" y="32"/>
                    <a:pt x="4" y="32"/>
                  </a:cubicBezTo>
                  <a:cubicBezTo>
                    <a:pt x="2" y="28"/>
                    <a:pt x="3" y="44"/>
                    <a:pt x="0" y="37"/>
                  </a:cubicBezTo>
                  <a:cubicBezTo>
                    <a:pt x="1" y="39"/>
                    <a:pt x="1" y="51"/>
                    <a:pt x="2" y="48"/>
                  </a:cubicBezTo>
                  <a:cubicBezTo>
                    <a:pt x="2" y="41"/>
                    <a:pt x="2" y="41"/>
                    <a:pt x="2" y="41"/>
                  </a:cubicBezTo>
                  <a:cubicBezTo>
                    <a:pt x="8" y="58"/>
                    <a:pt x="10" y="48"/>
                    <a:pt x="14" y="76"/>
                  </a:cubicBezTo>
                  <a:cubicBezTo>
                    <a:pt x="18" y="59"/>
                    <a:pt x="15" y="51"/>
                    <a:pt x="12" y="42"/>
                  </a:cubicBezTo>
                  <a:cubicBezTo>
                    <a:pt x="12" y="38"/>
                    <a:pt x="11" y="36"/>
                    <a:pt x="11" y="33"/>
                  </a:cubicBezTo>
                  <a:cubicBezTo>
                    <a:pt x="3" y="6"/>
                    <a:pt x="3" y="6"/>
                    <a:pt x="3" y="6"/>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1" name="Freeform 9"/>
            <p:cNvSpPr/>
            <p:nvPr/>
          </p:nvSpPr>
          <p:spPr bwMode="auto">
            <a:xfrm>
              <a:off x="2921001" y="2193925"/>
              <a:ext cx="1588" cy="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2" name="Freeform 10"/>
            <p:cNvSpPr/>
            <p:nvPr/>
          </p:nvSpPr>
          <p:spPr bwMode="auto">
            <a:xfrm>
              <a:off x="2909888" y="2193925"/>
              <a:ext cx="11113" cy="3175"/>
            </a:xfrm>
            <a:custGeom>
              <a:avLst/>
              <a:gdLst>
                <a:gd name="T0" fmla="*/ 7 w 8"/>
                <a:gd name="T1" fmla="*/ 2 h 2"/>
                <a:gd name="T2" fmla="*/ 8 w 8"/>
                <a:gd name="T3" fmla="*/ 0 h 2"/>
                <a:gd name="T4" fmla="*/ 7 w 8"/>
                <a:gd name="T5" fmla="*/ 2 h 2"/>
              </a:gdLst>
              <a:ahLst/>
              <a:cxnLst>
                <a:cxn ang="0">
                  <a:pos x="T0" y="T1"/>
                </a:cxn>
                <a:cxn ang="0">
                  <a:pos x="T2" y="T3"/>
                </a:cxn>
                <a:cxn ang="0">
                  <a:pos x="T4" y="T5"/>
                </a:cxn>
              </a:cxnLst>
              <a:rect l="0" t="0" r="r" b="b"/>
              <a:pathLst>
                <a:path w="8" h="2">
                  <a:moveTo>
                    <a:pt x="7" y="2"/>
                  </a:moveTo>
                  <a:cubicBezTo>
                    <a:pt x="8" y="0"/>
                    <a:pt x="8" y="0"/>
                    <a:pt x="8" y="0"/>
                  </a:cubicBezTo>
                  <a:cubicBezTo>
                    <a:pt x="7" y="1"/>
                    <a:pt x="0" y="2"/>
                    <a:pt x="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3" name="Freeform 11"/>
            <p:cNvSpPr/>
            <p:nvPr/>
          </p:nvSpPr>
          <p:spPr bwMode="auto">
            <a:xfrm>
              <a:off x="3690938" y="1557338"/>
              <a:ext cx="1588" cy="4762"/>
            </a:xfrm>
            <a:custGeom>
              <a:avLst/>
              <a:gdLst>
                <a:gd name="T0" fmla="*/ 1 w 1"/>
                <a:gd name="T1" fmla="*/ 0 h 4"/>
                <a:gd name="T2" fmla="*/ 0 w 1"/>
                <a:gd name="T3" fmla="*/ 4 h 4"/>
                <a:gd name="T4" fmla="*/ 1 w 1"/>
                <a:gd name="T5" fmla="*/ 0 h 4"/>
              </a:gdLst>
              <a:ahLst/>
              <a:cxnLst>
                <a:cxn ang="0">
                  <a:pos x="T0" y="T1"/>
                </a:cxn>
                <a:cxn ang="0">
                  <a:pos x="T2" y="T3"/>
                </a:cxn>
                <a:cxn ang="0">
                  <a:pos x="T4" y="T5"/>
                </a:cxn>
              </a:cxnLst>
              <a:rect l="0" t="0" r="r" b="b"/>
              <a:pathLst>
                <a:path w="1" h="4">
                  <a:moveTo>
                    <a:pt x="1" y="0"/>
                  </a:moveTo>
                  <a:cubicBezTo>
                    <a:pt x="1" y="1"/>
                    <a:pt x="0" y="3"/>
                    <a:pt x="0" y="4"/>
                  </a:cubicBezTo>
                  <a:cubicBezTo>
                    <a:pt x="1" y="3"/>
                    <a:pt x="1" y="2"/>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4" name="Freeform 12"/>
            <p:cNvSpPr/>
            <p:nvPr/>
          </p:nvSpPr>
          <p:spPr bwMode="auto">
            <a:xfrm>
              <a:off x="2179638" y="1038225"/>
              <a:ext cx="11113" cy="1587"/>
            </a:xfrm>
            <a:custGeom>
              <a:avLst/>
              <a:gdLst>
                <a:gd name="T0" fmla="*/ 0 w 8"/>
                <a:gd name="T1" fmla="*/ 0 h 1"/>
                <a:gd name="T2" fmla="*/ 8 w 8"/>
                <a:gd name="T3" fmla="*/ 1 h 1"/>
                <a:gd name="T4" fmla="*/ 0 w 8"/>
                <a:gd name="T5" fmla="*/ 0 h 1"/>
              </a:gdLst>
              <a:ahLst/>
              <a:cxnLst>
                <a:cxn ang="0">
                  <a:pos x="T0" y="T1"/>
                </a:cxn>
                <a:cxn ang="0">
                  <a:pos x="T2" y="T3"/>
                </a:cxn>
                <a:cxn ang="0">
                  <a:pos x="T4" y="T5"/>
                </a:cxn>
              </a:cxnLst>
              <a:rect l="0" t="0" r="r" b="b"/>
              <a:pathLst>
                <a:path w="8" h="1">
                  <a:moveTo>
                    <a:pt x="0" y="0"/>
                  </a:moveTo>
                  <a:cubicBezTo>
                    <a:pt x="8" y="1"/>
                    <a:pt x="8" y="1"/>
                    <a:pt x="8" y="1"/>
                  </a:cubicBezTo>
                  <a:cubicBezTo>
                    <a:pt x="5" y="0"/>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5" name="Freeform 13"/>
            <p:cNvSpPr/>
            <p:nvPr/>
          </p:nvSpPr>
          <p:spPr bwMode="auto">
            <a:xfrm>
              <a:off x="2455863" y="1003300"/>
              <a:ext cx="17463" cy="3175"/>
            </a:xfrm>
            <a:custGeom>
              <a:avLst/>
              <a:gdLst>
                <a:gd name="T0" fmla="*/ 0 w 13"/>
                <a:gd name="T1" fmla="*/ 2 h 2"/>
                <a:gd name="T2" fmla="*/ 13 w 13"/>
                <a:gd name="T3" fmla="*/ 0 h 2"/>
                <a:gd name="T4" fmla="*/ 0 w 13"/>
                <a:gd name="T5" fmla="*/ 2 h 2"/>
              </a:gdLst>
              <a:ahLst/>
              <a:cxnLst>
                <a:cxn ang="0">
                  <a:pos x="T0" y="T1"/>
                </a:cxn>
                <a:cxn ang="0">
                  <a:pos x="T2" y="T3"/>
                </a:cxn>
                <a:cxn ang="0">
                  <a:pos x="T4" y="T5"/>
                </a:cxn>
              </a:cxnLst>
              <a:rect l="0" t="0" r="r" b="b"/>
              <a:pathLst>
                <a:path w="13" h="2">
                  <a:moveTo>
                    <a:pt x="0" y="2"/>
                  </a:moveTo>
                  <a:cubicBezTo>
                    <a:pt x="13" y="0"/>
                    <a:pt x="13" y="0"/>
                    <a:pt x="13" y="0"/>
                  </a:cubicBezTo>
                  <a:cubicBezTo>
                    <a:pt x="8" y="1"/>
                    <a:pt x="4"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6" name="Freeform 14"/>
            <p:cNvSpPr/>
            <p:nvPr/>
          </p:nvSpPr>
          <p:spPr bwMode="auto">
            <a:xfrm>
              <a:off x="3692526" y="1406525"/>
              <a:ext cx="0" cy="3175"/>
            </a:xfrm>
            <a:custGeom>
              <a:avLst/>
              <a:gdLst>
                <a:gd name="T0" fmla="*/ 2 h 2"/>
                <a:gd name="T1" fmla="*/ 2 h 2"/>
                <a:gd name="T2" fmla="*/ 0 h 2"/>
                <a:gd name="T3" fmla="*/ 2 h 2"/>
              </a:gdLst>
              <a:ahLst/>
              <a:cxnLst>
                <a:cxn ang="0">
                  <a:pos x="0" y="T0"/>
                </a:cxn>
                <a:cxn ang="0">
                  <a:pos x="0" y="T1"/>
                </a:cxn>
                <a:cxn ang="0">
                  <a:pos x="0" y="T2"/>
                </a:cxn>
                <a:cxn ang="0">
                  <a:pos x="0" y="T3"/>
                </a:cxn>
              </a:cxnLst>
              <a:rect l="0" t="0" r="r" b="b"/>
              <a:pathLst>
                <a:path h="2">
                  <a:moveTo>
                    <a:pt x="0" y="2"/>
                  </a:moveTo>
                  <a:cubicBezTo>
                    <a:pt x="0" y="2"/>
                    <a:pt x="0" y="2"/>
                    <a:pt x="0" y="2"/>
                  </a:cubicBezTo>
                  <a:cubicBezTo>
                    <a:pt x="0" y="1"/>
                    <a:pt x="0" y="0"/>
                    <a:pt x="0" y="0"/>
                  </a:cubicBez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7" name="Freeform 15"/>
            <p:cNvSpPr/>
            <p:nvPr/>
          </p:nvSpPr>
          <p:spPr bwMode="auto">
            <a:xfrm>
              <a:off x="3009901" y="1028700"/>
              <a:ext cx="9525" cy="1587"/>
            </a:xfrm>
            <a:custGeom>
              <a:avLst/>
              <a:gdLst>
                <a:gd name="T0" fmla="*/ 0 w 7"/>
                <a:gd name="T1" fmla="*/ 0 h 1"/>
                <a:gd name="T2" fmla="*/ 7 w 7"/>
                <a:gd name="T3" fmla="*/ 1 h 1"/>
                <a:gd name="T4" fmla="*/ 0 w 7"/>
                <a:gd name="T5" fmla="*/ 0 h 1"/>
              </a:gdLst>
              <a:ahLst/>
              <a:cxnLst>
                <a:cxn ang="0">
                  <a:pos x="T0" y="T1"/>
                </a:cxn>
                <a:cxn ang="0">
                  <a:pos x="T2" y="T3"/>
                </a:cxn>
                <a:cxn ang="0">
                  <a:pos x="T4" y="T5"/>
                </a:cxn>
              </a:cxnLst>
              <a:rect l="0" t="0" r="r" b="b"/>
              <a:pathLst>
                <a:path w="7" h="1">
                  <a:moveTo>
                    <a:pt x="0" y="0"/>
                  </a:moveTo>
                  <a:cubicBezTo>
                    <a:pt x="2" y="0"/>
                    <a:pt x="4" y="1"/>
                    <a:pt x="7" y="1"/>
                  </a:cubicBezTo>
                  <a:cubicBezTo>
                    <a:pt x="7" y="1"/>
                    <a:pt x="4"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8" name="Freeform 16"/>
            <p:cNvSpPr/>
            <p:nvPr/>
          </p:nvSpPr>
          <p:spPr bwMode="auto">
            <a:xfrm>
              <a:off x="2452688" y="1006475"/>
              <a:ext cx="3175" cy="0"/>
            </a:xfrm>
            <a:custGeom>
              <a:avLst/>
              <a:gdLst>
                <a:gd name="T0" fmla="*/ 0 w 2"/>
                <a:gd name="T1" fmla="*/ 1 w 2"/>
                <a:gd name="T2" fmla="*/ 2 w 2"/>
                <a:gd name="T3" fmla="*/ 0 w 2"/>
              </a:gdLst>
              <a:ahLst/>
              <a:cxnLst>
                <a:cxn ang="0">
                  <a:pos x="T0" y="0"/>
                </a:cxn>
                <a:cxn ang="0">
                  <a:pos x="T1" y="0"/>
                </a:cxn>
                <a:cxn ang="0">
                  <a:pos x="T2" y="0"/>
                </a:cxn>
                <a:cxn ang="0">
                  <a:pos x="T3" y="0"/>
                </a:cxn>
              </a:cxnLst>
              <a:rect l="0" t="0" r="r" b="b"/>
              <a:pathLst>
                <a:path w="2">
                  <a:moveTo>
                    <a:pt x="0" y="0"/>
                  </a:moveTo>
                  <a:cubicBezTo>
                    <a:pt x="0" y="0"/>
                    <a:pt x="0" y="0"/>
                    <a:pt x="1" y="0"/>
                  </a:cubicBezTo>
                  <a:cubicBezTo>
                    <a:pt x="1" y="0"/>
                    <a:pt x="2" y="0"/>
                    <a:pt x="2"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9" name="Freeform 17"/>
            <p:cNvSpPr/>
            <p:nvPr/>
          </p:nvSpPr>
          <p:spPr bwMode="auto">
            <a:xfrm>
              <a:off x="2049463" y="1011238"/>
              <a:ext cx="6350" cy="0"/>
            </a:xfrm>
            <a:custGeom>
              <a:avLst/>
              <a:gdLst>
                <a:gd name="T0" fmla="*/ 5 w 5"/>
                <a:gd name="T1" fmla="*/ 0 w 5"/>
                <a:gd name="T2" fmla="*/ 5 w 5"/>
              </a:gdLst>
              <a:ahLst/>
              <a:cxnLst>
                <a:cxn ang="0">
                  <a:pos x="T0" y="0"/>
                </a:cxn>
                <a:cxn ang="0">
                  <a:pos x="T1" y="0"/>
                </a:cxn>
                <a:cxn ang="0">
                  <a:pos x="T2" y="0"/>
                </a:cxn>
              </a:cxnLst>
              <a:rect l="0" t="0" r="r" b="b"/>
              <a:pathLst>
                <a:path w="5">
                  <a:moveTo>
                    <a:pt x="5" y="0"/>
                  </a:moveTo>
                  <a:cubicBezTo>
                    <a:pt x="4" y="0"/>
                    <a:pt x="2" y="0"/>
                    <a:pt x="0" y="0"/>
                  </a:cubicBezTo>
                  <a:cubicBezTo>
                    <a:pt x="2" y="0"/>
                    <a:pt x="4" y="0"/>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0" name="Freeform 18"/>
            <p:cNvSpPr/>
            <p:nvPr/>
          </p:nvSpPr>
          <p:spPr bwMode="auto">
            <a:xfrm>
              <a:off x="2066926" y="1038225"/>
              <a:ext cx="7938" cy="1587"/>
            </a:xfrm>
            <a:custGeom>
              <a:avLst/>
              <a:gdLst>
                <a:gd name="T0" fmla="*/ 6 w 6"/>
                <a:gd name="T1" fmla="*/ 0 h 1"/>
                <a:gd name="T2" fmla="*/ 0 w 6"/>
                <a:gd name="T3" fmla="*/ 1 h 1"/>
                <a:gd name="T4" fmla="*/ 6 w 6"/>
                <a:gd name="T5" fmla="*/ 0 h 1"/>
              </a:gdLst>
              <a:ahLst/>
              <a:cxnLst>
                <a:cxn ang="0">
                  <a:pos x="T0" y="T1"/>
                </a:cxn>
                <a:cxn ang="0">
                  <a:pos x="T2" y="T3"/>
                </a:cxn>
                <a:cxn ang="0">
                  <a:pos x="T4" y="T5"/>
                </a:cxn>
              </a:cxnLst>
              <a:rect l="0" t="0" r="r" b="b"/>
              <a:pathLst>
                <a:path w="6" h="1">
                  <a:moveTo>
                    <a:pt x="6" y="0"/>
                  </a:moveTo>
                  <a:cubicBezTo>
                    <a:pt x="4" y="0"/>
                    <a:pt x="2" y="0"/>
                    <a:pt x="0" y="1"/>
                  </a:cubicBez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1" name="Freeform 19"/>
            <p:cNvSpPr/>
            <p:nvPr/>
          </p:nvSpPr>
          <p:spPr bwMode="auto">
            <a:xfrm>
              <a:off x="1725613" y="1281113"/>
              <a:ext cx="1588" cy="15875"/>
            </a:xfrm>
            <a:custGeom>
              <a:avLst/>
              <a:gdLst>
                <a:gd name="T0" fmla="*/ 0 w 1"/>
                <a:gd name="T1" fmla="*/ 0 h 11"/>
                <a:gd name="T2" fmla="*/ 1 w 1"/>
                <a:gd name="T3" fmla="*/ 11 h 11"/>
                <a:gd name="T4" fmla="*/ 0 w 1"/>
                <a:gd name="T5" fmla="*/ 0 h 11"/>
              </a:gdLst>
              <a:ahLst/>
              <a:cxnLst>
                <a:cxn ang="0">
                  <a:pos x="T0" y="T1"/>
                </a:cxn>
                <a:cxn ang="0">
                  <a:pos x="T2" y="T3"/>
                </a:cxn>
                <a:cxn ang="0">
                  <a:pos x="T4" y="T5"/>
                </a:cxn>
              </a:cxnLst>
              <a:rect l="0" t="0" r="r" b="b"/>
              <a:pathLst>
                <a:path w="1" h="11">
                  <a:moveTo>
                    <a:pt x="0" y="0"/>
                  </a:moveTo>
                  <a:cubicBezTo>
                    <a:pt x="1" y="11"/>
                    <a:pt x="1" y="11"/>
                    <a:pt x="1" y="11"/>
                  </a:cubicBezTo>
                  <a:cubicBezTo>
                    <a:pt x="0" y="6"/>
                    <a:pt x="0" y="2"/>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2" name="Freeform 20"/>
            <p:cNvSpPr/>
            <p:nvPr/>
          </p:nvSpPr>
          <p:spPr bwMode="auto">
            <a:xfrm>
              <a:off x="2028826" y="1030288"/>
              <a:ext cx="1588" cy="1587"/>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1" y="1"/>
                    <a:pt x="0" y="1"/>
                    <a:pt x="0" y="1"/>
                  </a:cubicBezTo>
                  <a:cubicBezTo>
                    <a:pt x="1" y="1"/>
                    <a:pt x="2"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3" name="Freeform 21"/>
            <p:cNvSpPr/>
            <p:nvPr/>
          </p:nvSpPr>
          <p:spPr bwMode="auto">
            <a:xfrm>
              <a:off x="3662363" y="1660525"/>
              <a:ext cx="1588" cy="1587"/>
            </a:xfrm>
            <a:custGeom>
              <a:avLst/>
              <a:gdLst>
                <a:gd name="T0" fmla="*/ 1 w 1"/>
                <a:gd name="T1" fmla="*/ 1 h 1"/>
                <a:gd name="T2" fmla="*/ 1 w 1"/>
                <a:gd name="T3" fmla="*/ 1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1"/>
                    <a:pt x="1" y="1"/>
                    <a:pt x="1" y="1"/>
                  </a:cubicBezTo>
                  <a:cubicBezTo>
                    <a:pt x="0" y="0"/>
                    <a:pt x="0" y="0"/>
                    <a:pt x="0" y="0"/>
                  </a:cubicBezTo>
                  <a:lnTo>
                    <a:pt x="1"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4" name="Freeform 22"/>
            <p:cNvSpPr/>
            <p:nvPr/>
          </p:nvSpPr>
          <p:spPr bwMode="auto">
            <a:xfrm>
              <a:off x="3678238" y="1701800"/>
              <a:ext cx="0" cy="14287"/>
            </a:xfrm>
            <a:custGeom>
              <a:avLst/>
              <a:gdLst>
                <a:gd name="T0" fmla="*/ 0 h 10"/>
                <a:gd name="T1" fmla="*/ 10 h 10"/>
                <a:gd name="T2" fmla="*/ 0 h 10"/>
              </a:gdLst>
              <a:ahLst/>
              <a:cxnLst>
                <a:cxn ang="0">
                  <a:pos x="0" y="T0"/>
                </a:cxn>
                <a:cxn ang="0">
                  <a:pos x="0" y="T1"/>
                </a:cxn>
                <a:cxn ang="0">
                  <a:pos x="0" y="T2"/>
                </a:cxn>
              </a:cxnLst>
              <a:rect l="0" t="0" r="r" b="b"/>
              <a:pathLst>
                <a:path h="10">
                  <a:moveTo>
                    <a:pt x="0" y="0"/>
                  </a:moveTo>
                  <a:cubicBezTo>
                    <a:pt x="0" y="3"/>
                    <a:pt x="0" y="7"/>
                    <a:pt x="0" y="10"/>
                  </a:cubicBezTo>
                  <a:cubicBezTo>
                    <a:pt x="0" y="6"/>
                    <a:pt x="0" y="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5" name="Freeform 23"/>
            <p:cNvSpPr/>
            <p:nvPr/>
          </p:nvSpPr>
          <p:spPr bwMode="auto">
            <a:xfrm>
              <a:off x="3251201" y="1041400"/>
              <a:ext cx="19050" cy="7937"/>
            </a:xfrm>
            <a:custGeom>
              <a:avLst/>
              <a:gdLst>
                <a:gd name="T0" fmla="*/ 0 w 13"/>
                <a:gd name="T1" fmla="*/ 2 h 5"/>
                <a:gd name="T2" fmla="*/ 7 w 13"/>
                <a:gd name="T3" fmla="*/ 5 h 5"/>
                <a:gd name="T4" fmla="*/ 0 w 13"/>
                <a:gd name="T5" fmla="*/ 2 h 5"/>
              </a:gdLst>
              <a:ahLst/>
              <a:cxnLst>
                <a:cxn ang="0">
                  <a:pos x="T0" y="T1"/>
                </a:cxn>
                <a:cxn ang="0">
                  <a:pos x="T2" y="T3"/>
                </a:cxn>
                <a:cxn ang="0">
                  <a:pos x="T4" y="T5"/>
                </a:cxn>
              </a:cxnLst>
              <a:rect l="0" t="0" r="r" b="b"/>
              <a:pathLst>
                <a:path w="13" h="5">
                  <a:moveTo>
                    <a:pt x="0" y="2"/>
                  </a:moveTo>
                  <a:cubicBezTo>
                    <a:pt x="3" y="3"/>
                    <a:pt x="10" y="4"/>
                    <a:pt x="7" y="5"/>
                  </a:cubicBezTo>
                  <a:cubicBezTo>
                    <a:pt x="13" y="4"/>
                    <a:pt x="12"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6" name="Freeform 24"/>
            <p:cNvSpPr/>
            <p:nvPr/>
          </p:nvSpPr>
          <p:spPr bwMode="auto">
            <a:xfrm>
              <a:off x="3676651" y="1663700"/>
              <a:ext cx="30163" cy="149225"/>
            </a:xfrm>
            <a:custGeom>
              <a:avLst/>
              <a:gdLst>
                <a:gd name="T0" fmla="*/ 6 w 22"/>
                <a:gd name="T1" fmla="*/ 55 h 105"/>
                <a:gd name="T2" fmla="*/ 10 w 22"/>
                <a:gd name="T3" fmla="*/ 89 h 105"/>
                <a:gd name="T4" fmla="*/ 15 w 22"/>
                <a:gd name="T5" fmla="*/ 90 h 105"/>
                <a:gd name="T6" fmla="*/ 13 w 22"/>
                <a:gd name="T7" fmla="*/ 71 h 105"/>
                <a:gd name="T8" fmla="*/ 16 w 22"/>
                <a:gd name="T9" fmla="*/ 90 h 105"/>
                <a:gd name="T10" fmla="*/ 22 w 22"/>
                <a:gd name="T11" fmla="*/ 88 h 105"/>
                <a:gd name="T12" fmla="*/ 11 w 22"/>
                <a:gd name="T13" fmla="*/ 0 h 105"/>
                <a:gd name="T14" fmla="*/ 12 w 22"/>
                <a:gd name="T15" fmla="*/ 61 h 105"/>
                <a:gd name="T16" fmla="*/ 7 w 22"/>
                <a:gd name="T17" fmla="*/ 54 h 105"/>
                <a:gd name="T18" fmla="*/ 9 w 22"/>
                <a:gd name="T19" fmla="*/ 4 h 105"/>
                <a:gd name="T20" fmla="*/ 6 w 22"/>
                <a:gd name="T21" fmla="*/ 46 h 105"/>
                <a:gd name="T22" fmla="*/ 1 w 22"/>
                <a:gd name="T23" fmla="*/ 37 h 105"/>
                <a:gd name="T24" fmla="*/ 0 w 22"/>
                <a:gd name="T25" fmla="*/ 46 h 105"/>
                <a:gd name="T26" fmla="*/ 6 w 22"/>
                <a:gd name="T27" fmla="*/ 5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105">
                  <a:moveTo>
                    <a:pt x="6" y="55"/>
                  </a:moveTo>
                  <a:cubicBezTo>
                    <a:pt x="11" y="56"/>
                    <a:pt x="8" y="79"/>
                    <a:pt x="10" y="89"/>
                  </a:cubicBezTo>
                  <a:cubicBezTo>
                    <a:pt x="11" y="82"/>
                    <a:pt x="13" y="92"/>
                    <a:pt x="15" y="90"/>
                  </a:cubicBezTo>
                  <a:cubicBezTo>
                    <a:pt x="14" y="85"/>
                    <a:pt x="13" y="79"/>
                    <a:pt x="13" y="71"/>
                  </a:cubicBezTo>
                  <a:cubicBezTo>
                    <a:pt x="15" y="67"/>
                    <a:pt x="17" y="80"/>
                    <a:pt x="16" y="90"/>
                  </a:cubicBezTo>
                  <a:cubicBezTo>
                    <a:pt x="19" y="78"/>
                    <a:pt x="20" y="105"/>
                    <a:pt x="22" y="88"/>
                  </a:cubicBezTo>
                  <a:cubicBezTo>
                    <a:pt x="20" y="51"/>
                    <a:pt x="18" y="26"/>
                    <a:pt x="11" y="0"/>
                  </a:cubicBezTo>
                  <a:cubicBezTo>
                    <a:pt x="12" y="21"/>
                    <a:pt x="14" y="44"/>
                    <a:pt x="12" y="61"/>
                  </a:cubicBezTo>
                  <a:cubicBezTo>
                    <a:pt x="7" y="54"/>
                    <a:pt x="7" y="54"/>
                    <a:pt x="7" y="54"/>
                  </a:cubicBezTo>
                  <a:cubicBezTo>
                    <a:pt x="11" y="35"/>
                    <a:pt x="8" y="23"/>
                    <a:pt x="9" y="4"/>
                  </a:cubicBezTo>
                  <a:cubicBezTo>
                    <a:pt x="6" y="46"/>
                    <a:pt x="6" y="46"/>
                    <a:pt x="6" y="46"/>
                  </a:cubicBezTo>
                  <a:cubicBezTo>
                    <a:pt x="3" y="66"/>
                    <a:pt x="2" y="53"/>
                    <a:pt x="1" y="37"/>
                  </a:cubicBezTo>
                  <a:cubicBezTo>
                    <a:pt x="1" y="41"/>
                    <a:pt x="1" y="45"/>
                    <a:pt x="0" y="46"/>
                  </a:cubicBezTo>
                  <a:cubicBezTo>
                    <a:pt x="2" y="47"/>
                    <a:pt x="5" y="92"/>
                    <a:pt x="6" y="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7" name="Freeform 25"/>
            <p:cNvSpPr/>
            <p:nvPr/>
          </p:nvSpPr>
          <p:spPr bwMode="auto">
            <a:xfrm>
              <a:off x="3652838" y="1651000"/>
              <a:ext cx="0" cy="1587"/>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1"/>
                    <a:pt x="0" y="1"/>
                    <a:pt x="0" y="1"/>
                  </a:cubicBezTo>
                  <a:cubicBezTo>
                    <a:pt x="0"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8" name="Freeform 26"/>
            <p:cNvSpPr/>
            <p:nvPr/>
          </p:nvSpPr>
          <p:spPr bwMode="auto">
            <a:xfrm>
              <a:off x="1766888" y="1071563"/>
              <a:ext cx="3175" cy="4762"/>
            </a:xfrm>
            <a:custGeom>
              <a:avLst/>
              <a:gdLst>
                <a:gd name="T0" fmla="*/ 3 w 3"/>
                <a:gd name="T1" fmla="*/ 0 h 3"/>
                <a:gd name="T2" fmla="*/ 1 w 3"/>
                <a:gd name="T3" fmla="*/ 0 h 3"/>
                <a:gd name="T4" fmla="*/ 3 w 3"/>
                <a:gd name="T5" fmla="*/ 0 h 3"/>
              </a:gdLst>
              <a:ahLst/>
              <a:cxnLst>
                <a:cxn ang="0">
                  <a:pos x="T0" y="T1"/>
                </a:cxn>
                <a:cxn ang="0">
                  <a:pos x="T2" y="T3"/>
                </a:cxn>
                <a:cxn ang="0">
                  <a:pos x="T4" y="T5"/>
                </a:cxn>
              </a:cxnLst>
              <a:rect l="0" t="0" r="r" b="b"/>
              <a:pathLst>
                <a:path w="3" h="3">
                  <a:moveTo>
                    <a:pt x="3" y="0"/>
                  </a:moveTo>
                  <a:cubicBezTo>
                    <a:pt x="2" y="0"/>
                    <a:pt x="2" y="0"/>
                    <a:pt x="1" y="0"/>
                  </a:cubicBezTo>
                  <a:cubicBezTo>
                    <a:pt x="0" y="3"/>
                    <a:pt x="1" y="2"/>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9" name="Freeform 27"/>
            <p:cNvSpPr/>
            <p:nvPr/>
          </p:nvSpPr>
          <p:spPr bwMode="auto">
            <a:xfrm>
              <a:off x="3208338" y="1016000"/>
              <a:ext cx="14288" cy="1587"/>
            </a:xfrm>
            <a:custGeom>
              <a:avLst/>
              <a:gdLst>
                <a:gd name="T0" fmla="*/ 10 w 10"/>
                <a:gd name="T1" fmla="*/ 0 h 1"/>
                <a:gd name="T2" fmla="*/ 0 w 10"/>
                <a:gd name="T3" fmla="*/ 0 h 1"/>
                <a:gd name="T4" fmla="*/ 10 w 10"/>
                <a:gd name="T5" fmla="*/ 0 h 1"/>
              </a:gdLst>
              <a:ahLst/>
              <a:cxnLst>
                <a:cxn ang="0">
                  <a:pos x="T0" y="T1"/>
                </a:cxn>
                <a:cxn ang="0">
                  <a:pos x="T2" y="T3"/>
                </a:cxn>
                <a:cxn ang="0">
                  <a:pos x="T4" y="T5"/>
                </a:cxn>
              </a:cxnLst>
              <a:rect l="0" t="0" r="r" b="b"/>
              <a:pathLst>
                <a:path w="10" h="1">
                  <a:moveTo>
                    <a:pt x="10" y="0"/>
                  </a:moveTo>
                  <a:cubicBezTo>
                    <a:pt x="6" y="0"/>
                    <a:pt x="3" y="0"/>
                    <a:pt x="0" y="0"/>
                  </a:cubicBezTo>
                  <a:cubicBezTo>
                    <a:pt x="3" y="1"/>
                    <a:pt x="6" y="1"/>
                    <a:pt x="1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0" name="Freeform 28"/>
            <p:cNvSpPr/>
            <p:nvPr/>
          </p:nvSpPr>
          <p:spPr bwMode="auto">
            <a:xfrm>
              <a:off x="3476626" y="1079500"/>
              <a:ext cx="12700" cy="1587"/>
            </a:xfrm>
            <a:custGeom>
              <a:avLst/>
              <a:gdLst>
                <a:gd name="T0" fmla="*/ 9 w 9"/>
                <a:gd name="T1" fmla="*/ 0 h 1"/>
                <a:gd name="T2" fmla="*/ 1 w 9"/>
                <a:gd name="T3" fmla="*/ 0 h 1"/>
                <a:gd name="T4" fmla="*/ 0 w 9"/>
                <a:gd name="T5" fmla="*/ 0 h 1"/>
                <a:gd name="T6" fmla="*/ 9 w 9"/>
                <a:gd name="T7" fmla="*/ 0 h 1"/>
              </a:gdLst>
              <a:ahLst/>
              <a:cxnLst>
                <a:cxn ang="0">
                  <a:pos x="T0" y="T1"/>
                </a:cxn>
                <a:cxn ang="0">
                  <a:pos x="T2" y="T3"/>
                </a:cxn>
                <a:cxn ang="0">
                  <a:pos x="T4" y="T5"/>
                </a:cxn>
                <a:cxn ang="0">
                  <a:pos x="T6" y="T7"/>
                </a:cxn>
              </a:cxnLst>
              <a:rect l="0" t="0" r="r" b="b"/>
              <a:pathLst>
                <a:path w="9" h="1">
                  <a:moveTo>
                    <a:pt x="9" y="0"/>
                  </a:moveTo>
                  <a:cubicBezTo>
                    <a:pt x="6" y="0"/>
                    <a:pt x="4" y="0"/>
                    <a:pt x="1" y="0"/>
                  </a:cubicBezTo>
                  <a:cubicBezTo>
                    <a:pt x="1" y="0"/>
                    <a:pt x="0" y="0"/>
                    <a:pt x="0" y="0"/>
                  </a:cubicBezTo>
                  <a:cubicBezTo>
                    <a:pt x="1" y="1"/>
                    <a:pt x="6" y="0"/>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1" name="Freeform 29"/>
            <p:cNvSpPr/>
            <p:nvPr/>
          </p:nvSpPr>
          <p:spPr bwMode="auto">
            <a:xfrm>
              <a:off x="2679701" y="1081088"/>
              <a:ext cx="11113" cy="1587"/>
            </a:xfrm>
            <a:custGeom>
              <a:avLst/>
              <a:gdLst>
                <a:gd name="T0" fmla="*/ 0 w 7"/>
                <a:gd name="T1" fmla="*/ 2 h 2"/>
                <a:gd name="T2" fmla="*/ 7 w 7"/>
                <a:gd name="T3" fmla="*/ 0 h 2"/>
                <a:gd name="T4" fmla="*/ 0 w 7"/>
                <a:gd name="T5" fmla="*/ 2 h 2"/>
              </a:gdLst>
              <a:ahLst/>
              <a:cxnLst>
                <a:cxn ang="0">
                  <a:pos x="T0" y="T1"/>
                </a:cxn>
                <a:cxn ang="0">
                  <a:pos x="T2" y="T3"/>
                </a:cxn>
                <a:cxn ang="0">
                  <a:pos x="T4" y="T5"/>
                </a:cxn>
              </a:cxnLst>
              <a:rect l="0" t="0" r="r" b="b"/>
              <a:pathLst>
                <a:path w="7" h="2">
                  <a:moveTo>
                    <a:pt x="0" y="2"/>
                  </a:moveTo>
                  <a:cubicBezTo>
                    <a:pt x="3" y="1"/>
                    <a:pt x="6" y="1"/>
                    <a:pt x="7" y="0"/>
                  </a:cubicBezTo>
                  <a:cubicBezTo>
                    <a:pt x="3" y="0"/>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2" name="Freeform 30"/>
            <p:cNvSpPr>
              <a:spLocks noEditPoints="1"/>
            </p:cNvSpPr>
            <p:nvPr/>
          </p:nvSpPr>
          <p:spPr bwMode="auto">
            <a:xfrm>
              <a:off x="1695339" y="962402"/>
              <a:ext cx="2011362" cy="1230312"/>
            </a:xfrm>
            <a:custGeom>
              <a:avLst/>
              <a:gdLst>
                <a:gd name="T0" fmla="*/ 1411 w 1427"/>
                <a:gd name="T1" fmla="*/ 193 h 871"/>
                <a:gd name="T2" fmla="*/ 1412 w 1427"/>
                <a:gd name="T3" fmla="*/ 150 h 871"/>
                <a:gd name="T4" fmla="*/ 1419 w 1427"/>
                <a:gd name="T5" fmla="*/ 186 h 871"/>
                <a:gd name="T6" fmla="*/ 1418 w 1427"/>
                <a:gd name="T7" fmla="*/ 128 h 871"/>
                <a:gd name="T8" fmla="*/ 1393 w 1427"/>
                <a:gd name="T9" fmla="*/ 77 h 871"/>
                <a:gd name="T10" fmla="*/ 1299 w 1427"/>
                <a:gd name="T11" fmla="*/ 27 h 871"/>
                <a:gd name="T12" fmla="*/ 1107 w 1427"/>
                <a:gd name="T13" fmla="*/ 43 h 871"/>
                <a:gd name="T14" fmla="*/ 1069 w 1427"/>
                <a:gd name="T15" fmla="*/ 20 h 871"/>
                <a:gd name="T16" fmla="*/ 986 w 1427"/>
                <a:gd name="T17" fmla="*/ 28 h 871"/>
                <a:gd name="T18" fmla="*/ 861 w 1427"/>
                <a:gd name="T19" fmla="*/ 31 h 871"/>
                <a:gd name="T20" fmla="*/ 821 w 1427"/>
                <a:gd name="T21" fmla="*/ 18 h 871"/>
                <a:gd name="T22" fmla="*/ 742 w 1427"/>
                <a:gd name="T23" fmla="*/ 24 h 871"/>
                <a:gd name="T24" fmla="*/ 660 w 1427"/>
                <a:gd name="T25" fmla="*/ 14 h 871"/>
                <a:gd name="T26" fmla="*/ 626 w 1427"/>
                <a:gd name="T27" fmla="*/ 12 h 871"/>
                <a:gd name="T28" fmla="*/ 322 w 1427"/>
                <a:gd name="T29" fmla="*/ 40 h 871"/>
                <a:gd name="T30" fmla="*/ 275 w 1427"/>
                <a:gd name="T31" fmla="*/ 21 h 871"/>
                <a:gd name="T32" fmla="*/ 339 w 1427"/>
                <a:gd name="T33" fmla="*/ 21 h 871"/>
                <a:gd name="T34" fmla="*/ 156 w 1427"/>
                <a:gd name="T35" fmla="*/ 20 h 871"/>
                <a:gd name="T36" fmla="*/ 123 w 1427"/>
                <a:gd name="T37" fmla="*/ 14 h 871"/>
                <a:gd name="T38" fmla="*/ 69 w 1427"/>
                <a:gd name="T39" fmla="*/ 35 h 871"/>
                <a:gd name="T40" fmla="*/ 6 w 1427"/>
                <a:gd name="T41" fmla="*/ 205 h 871"/>
                <a:gd name="T42" fmla="*/ 22 w 1427"/>
                <a:gd name="T43" fmla="*/ 148 h 871"/>
                <a:gd name="T44" fmla="*/ 52 w 1427"/>
                <a:gd name="T45" fmla="*/ 64 h 871"/>
                <a:gd name="T46" fmla="*/ 33 w 1427"/>
                <a:gd name="T47" fmla="*/ 147 h 871"/>
                <a:gd name="T48" fmla="*/ 26 w 1427"/>
                <a:gd name="T49" fmla="*/ 257 h 871"/>
                <a:gd name="T50" fmla="*/ 29 w 1427"/>
                <a:gd name="T51" fmla="*/ 409 h 871"/>
                <a:gd name="T52" fmla="*/ 11 w 1427"/>
                <a:gd name="T53" fmla="*/ 376 h 871"/>
                <a:gd name="T54" fmla="*/ 3 w 1427"/>
                <a:gd name="T55" fmla="*/ 579 h 871"/>
                <a:gd name="T56" fmla="*/ 28 w 1427"/>
                <a:gd name="T57" fmla="*/ 664 h 871"/>
                <a:gd name="T58" fmla="*/ 11 w 1427"/>
                <a:gd name="T59" fmla="*/ 513 h 871"/>
                <a:gd name="T60" fmla="*/ 32 w 1427"/>
                <a:gd name="T61" fmla="*/ 495 h 871"/>
                <a:gd name="T62" fmla="*/ 34 w 1427"/>
                <a:gd name="T63" fmla="*/ 721 h 871"/>
                <a:gd name="T64" fmla="*/ 48 w 1427"/>
                <a:gd name="T65" fmla="*/ 802 h 871"/>
                <a:gd name="T66" fmla="*/ 68 w 1427"/>
                <a:gd name="T67" fmla="*/ 829 h 871"/>
                <a:gd name="T68" fmla="*/ 152 w 1427"/>
                <a:gd name="T69" fmla="*/ 869 h 871"/>
                <a:gd name="T70" fmla="*/ 323 w 1427"/>
                <a:gd name="T71" fmla="*/ 861 h 871"/>
                <a:gd name="T72" fmla="*/ 513 w 1427"/>
                <a:gd name="T73" fmla="*/ 862 h 871"/>
                <a:gd name="T74" fmla="*/ 867 w 1427"/>
                <a:gd name="T75" fmla="*/ 861 h 871"/>
                <a:gd name="T76" fmla="*/ 903 w 1427"/>
                <a:gd name="T77" fmla="*/ 851 h 871"/>
                <a:gd name="T78" fmla="*/ 1188 w 1427"/>
                <a:gd name="T79" fmla="*/ 845 h 871"/>
                <a:gd name="T80" fmla="*/ 1311 w 1427"/>
                <a:gd name="T81" fmla="*/ 846 h 871"/>
                <a:gd name="T82" fmla="*/ 1368 w 1427"/>
                <a:gd name="T83" fmla="*/ 800 h 871"/>
                <a:gd name="T84" fmla="*/ 1383 w 1427"/>
                <a:gd name="T85" fmla="*/ 412 h 871"/>
                <a:gd name="T86" fmla="*/ 1400 w 1427"/>
                <a:gd name="T87" fmla="*/ 502 h 871"/>
                <a:gd name="T88" fmla="*/ 1411 w 1427"/>
                <a:gd name="T89" fmla="*/ 402 h 871"/>
                <a:gd name="T90" fmla="*/ 1407 w 1427"/>
                <a:gd name="T91" fmla="*/ 338 h 871"/>
                <a:gd name="T92" fmla="*/ 1227 w 1427"/>
                <a:gd name="T93" fmla="*/ 62 h 871"/>
                <a:gd name="T94" fmla="*/ 1127 w 1427"/>
                <a:gd name="T95" fmla="*/ 69 h 871"/>
                <a:gd name="T96" fmla="*/ 952 w 1427"/>
                <a:gd name="T97" fmla="*/ 60 h 871"/>
                <a:gd name="T98" fmla="*/ 908 w 1427"/>
                <a:gd name="T99" fmla="*/ 66 h 871"/>
                <a:gd name="T100" fmla="*/ 621 w 1427"/>
                <a:gd name="T101" fmla="*/ 52 h 871"/>
                <a:gd name="T102" fmla="*/ 696 w 1427"/>
                <a:gd name="T103" fmla="*/ 67 h 871"/>
                <a:gd name="T104" fmla="*/ 444 w 1427"/>
                <a:gd name="T105" fmla="*/ 57 h 871"/>
                <a:gd name="T106" fmla="*/ 322 w 1427"/>
                <a:gd name="T107" fmla="*/ 69 h 871"/>
                <a:gd name="T108" fmla="*/ 55 w 1427"/>
                <a:gd name="T109" fmla="*/ 157 h 871"/>
                <a:gd name="T110" fmla="*/ 115 w 1427"/>
                <a:gd name="T111" fmla="*/ 68 h 871"/>
                <a:gd name="T112" fmla="*/ 60 w 1427"/>
                <a:gd name="T113" fmla="*/ 137 h 871"/>
                <a:gd name="T114" fmla="*/ 68 w 1427"/>
                <a:gd name="T115" fmla="*/ 424 h 871"/>
                <a:gd name="T116" fmla="*/ 595 w 1427"/>
                <a:gd name="T117" fmla="*/ 833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27" h="871">
                  <a:moveTo>
                    <a:pt x="1409" y="244"/>
                  </a:moveTo>
                  <a:cubicBezTo>
                    <a:pt x="1415" y="283"/>
                    <a:pt x="1416" y="244"/>
                    <a:pt x="1421" y="285"/>
                  </a:cubicBezTo>
                  <a:cubicBezTo>
                    <a:pt x="1426" y="285"/>
                    <a:pt x="1427" y="269"/>
                    <a:pt x="1426" y="246"/>
                  </a:cubicBezTo>
                  <a:cubicBezTo>
                    <a:pt x="1424" y="261"/>
                    <a:pt x="1418" y="237"/>
                    <a:pt x="1414" y="257"/>
                  </a:cubicBezTo>
                  <a:cubicBezTo>
                    <a:pt x="1412" y="223"/>
                    <a:pt x="1401" y="226"/>
                    <a:pt x="1406" y="189"/>
                  </a:cubicBezTo>
                  <a:cubicBezTo>
                    <a:pt x="1407" y="190"/>
                    <a:pt x="1407" y="190"/>
                    <a:pt x="1407" y="190"/>
                  </a:cubicBezTo>
                  <a:cubicBezTo>
                    <a:pt x="1403" y="174"/>
                    <a:pt x="1403" y="174"/>
                    <a:pt x="1403" y="174"/>
                  </a:cubicBezTo>
                  <a:cubicBezTo>
                    <a:pt x="1405" y="153"/>
                    <a:pt x="1405" y="153"/>
                    <a:pt x="1405" y="153"/>
                  </a:cubicBezTo>
                  <a:cubicBezTo>
                    <a:pt x="1411" y="166"/>
                    <a:pt x="1408" y="183"/>
                    <a:pt x="1411" y="193"/>
                  </a:cubicBezTo>
                  <a:cubicBezTo>
                    <a:pt x="1414" y="180"/>
                    <a:pt x="1413" y="171"/>
                    <a:pt x="1411" y="162"/>
                  </a:cubicBezTo>
                  <a:cubicBezTo>
                    <a:pt x="1410" y="158"/>
                    <a:pt x="1409" y="154"/>
                    <a:pt x="1407" y="146"/>
                  </a:cubicBezTo>
                  <a:cubicBezTo>
                    <a:pt x="1407" y="142"/>
                    <a:pt x="1406" y="139"/>
                    <a:pt x="1405" y="135"/>
                  </a:cubicBezTo>
                  <a:cubicBezTo>
                    <a:pt x="1404" y="131"/>
                    <a:pt x="1403" y="126"/>
                    <a:pt x="1402" y="122"/>
                  </a:cubicBezTo>
                  <a:cubicBezTo>
                    <a:pt x="1401" y="113"/>
                    <a:pt x="1401" y="112"/>
                    <a:pt x="1402" y="113"/>
                  </a:cubicBezTo>
                  <a:cubicBezTo>
                    <a:pt x="1403" y="114"/>
                    <a:pt x="1404" y="116"/>
                    <a:pt x="1405" y="119"/>
                  </a:cubicBezTo>
                  <a:cubicBezTo>
                    <a:pt x="1406" y="121"/>
                    <a:pt x="1407" y="124"/>
                    <a:pt x="1408" y="128"/>
                  </a:cubicBezTo>
                  <a:cubicBezTo>
                    <a:pt x="1409" y="131"/>
                    <a:pt x="1410" y="135"/>
                    <a:pt x="1411" y="139"/>
                  </a:cubicBezTo>
                  <a:cubicBezTo>
                    <a:pt x="1412" y="143"/>
                    <a:pt x="1412" y="147"/>
                    <a:pt x="1412" y="150"/>
                  </a:cubicBezTo>
                  <a:cubicBezTo>
                    <a:pt x="1413" y="153"/>
                    <a:pt x="1413" y="155"/>
                    <a:pt x="1414" y="157"/>
                  </a:cubicBezTo>
                  <a:cubicBezTo>
                    <a:pt x="1414" y="158"/>
                    <a:pt x="1415" y="159"/>
                    <a:pt x="1415" y="159"/>
                  </a:cubicBezTo>
                  <a:cubicBezTo>
                    <a:pt x="1415" y="157"/>
                    <a:pt x="1415" y="155"/>
                    <a:pt x="1415" y="153"/>
                  </a:cubicBezTo>
                  <a:cubicBezTo>
                    <a:pt x="1415" y="149"/>
                    <a:pt x="1415" y="146"/>
                    <a:pt x="1415" y="143"/>
                  </a:cubicBezTo>
                  <a:cubicBezTo>
                    <a:pt x="1415" y="136"/>
                    <a:pt x="1416" y="131"/>
                    <a:pt x="1417" y="132"/>
                  </a:cubicBezTo>
                  <a:cubicBezTo>
                    <a:pt x="1417" y="137"/>
                    <a:pt x="1418" y="141"/>
                    <a:pt x="1418" y="145"/>
                  </a:cubicBezTo>
                  <a:cubicBezTo>
                    <a:pt x="1418" y="148"/>
                    <a:pt x="1418" y="151"/>
                    <a:pt x="1418" y="153"/>
                  </a:cubicBezTo>
                  <a:cubicBezTo>
                    <a:pt x="1418" y="157"/>
                    <a:pt x="1419" y="159"/>
                    <a:pt x="1419" y="161"/>
                  </a:cubicBezTo>
                  <a:cubicBezTo>
                    <a:pt x="1420" y="166"/>
                    <a:pt x="1420" y="171"/>
                    <a:pt x="1419" y="186"/>
                  </a:cubicBezTo>
                  <a:cubicBezTo>
                    <a:pt x="1417" y="171"/>
                    <a:pt x="1417" y="189"/>
                    <a:pt x="1415" y="186"/>
                  </a:cubicBezTo>
                  <a:cubicBezTo>
                    <a:pt x="1417" y="190"/>
                    <a:pt x="1417" y="219"/>
                    <a:pt x="1416" y="239"/>
                  </a:cubicBezTo>
                  <a:cubicBezTo>
                    <a:pt x="1421" y="244"/>
                    <a:pt x="1420" y="222"/>
                    <a:pt x="1422" y="209"/>
                  </a:cubicBezTo>
                  <a:cubicBezTo>
                    <a:pt x="1419" y="197"/>
                    <a:pt x="1420" y="184"/>
                    <a:pt x="1421" y="173"/>
                  </a:cubicBezTo>
                  <a:cubicBezTo>
                    <a:pt x="1422" y="167"/>
                    <a:pt x="1422" y="161"/>
                    <a:pt x="1422" y="156"/>
                  </a:cubicBezTo>
                  <a:cubicBezTo>
                    <a:pt x="1422" y="153"/>
                    <a:pt x="1422" y="149"/>
                    <a:pt x="1421" y="145"/>
                  </a:cubicBezTo>
                  <a:cubicBezTo>
                    <a:pt x="1421" y="143"/>
                    <a:pt x="1421" y="141"/>
                    <a:pt x="1420" y="140"/>
                  </a:cubicBezTo>
                  <a:cubicBezTo>
                    <a:pt x="1420" y="138"/>
                    <a:pt x="1419" y="136"/>
                    <a:pt x="1419" y="135"/>
                  </a:cubicBezTo>
                  <a:cubicBezTo>
                    <a:pt x="1418" y="132"/>
                    <a:pt x="1418" y="130"/>
                    <a:pt x="1418" y="128"/>
                  </a:cubicBezTo>
                  <a:cubicBezTo>
                    <a:pt x="1417" y="126"/>
                    <a:pt x="1417" y="125"/>
                    <a:pt x="1416" y="123"/>
                  </a:cubicBezTo>
                  <a:cubicBezTo>
                    <a:pt x="1416" y="121"/>
                    <a:pt x="1415" y="119"/>
                    <a:pt x="1415" y="118"/>
                  </a:cubicBezTo>
                  <a:cubicBezTo>
                    <a:pt x="1415" y="116"/>
                    <a:pt x="1416" y="116"/>
                    <a:pt x="1417" y="118"/>
                  </a:cubicBezTo>
                  <a:cubicBezTo>
                    <a:pt x="1419" y="121"/>
                    <a:pt x="1422" y="130"/>
                    <a:pt x="1422" y="128"/>
                  </a:cubicBezTo>
                  <a:cubicBezTo>
                    <a:pt x="1421" y="120"/>
                    <a:pt x="1419" y="114"/>
                    <a:pt x="1418" y="111"/>
                  </a:cubicBezTo>
                  <a:cubicBezTo>
                    <a:pt x="1416" y="108"/>
                    <a:pt x="1415" y="107"/>
                    <a:pt x="1415" y="107"/>
                  </a:cubicBezTo>
                  <a:cubicBezTo>
                    <a:pt x="1413" y="107"/>
                    <a:pt x="1413" y="109"/>
                    <a:pt x="1410" y="104"/>
                  </a:cubicBezTo>
                  <a:cubicBezTo>
                    <a:pt x="1407" y="98"/>
                    <a:pt x="1404" y="93"/>
                    <a:pt x="1401" y="89"/>
                  </a:cubicBezTo>
                  <a:cubicBezTo>
                    <a:pt x="1399" y="84"/>
                    <a:pt x="1396" y="80"/>
                    <a:pt x="1393" y="77"/>
                  </a:cubicBezTo>
                  <a:cubicBezTo>
                    <a:pt x="1388" y="70"/>
                    <a:pt x="1384" y="65"/>
                    <a:pt x="1380" y="60"/>
                  </a:cubicBezTo>
                  <a:cubicBezTo>
                    <a:pt x="1378" y="57"/>
                    <a:pt x="1376" y="55"/>
                    <a:pt x="1373" y="53"/>
                  </a:cubicBezTo>
                  <a:cubicBezTo>
                    <a:pt x="1371" y="50"/>
                    <a:pt x="1369" y="48"/>
                    <a:pt x="1366" y="46"/>
                  </a:cubicBezTo>
                  <a:cubicBezTo>
                    <a:pt x="1363" y="44"/>
                    <a:pt x="1360" y="42"/>
                    <a:pt x="1357" y="39"/>
                  </a:cubicBezTo>
                  <a:cubicBezTo>
                    <a:pt x="1353" y="38"/>
                    <a:pt x="1350" y="35"/>
                    <a:pt x="1345" y="33"/>
                  </a:cubicBezTo>
                  <a:cubicBezTo>
                    <a:pt x="1337" y="32"/>
                    <a:pt x="1326" y="29"/>
                    <a:pt x="1314" y="28"/>
                  </a:cubicBezTo>
                  <a:cubicBezTo>
                    <a:pt x="1312" y="28"/>
                    <a:pt x="1311" y="28"/>
                    <a:pt x="1309" y="27"/>
                  </a:cubicBezTo>
                  <a:cubicBezTo>
                    <a:pt x="1307" y="27"/>
                    <a:pt x="1306" y="27"/>
                    <a:pt x="1304" y="27"/>
                  </a:cubicBezTo>
                  <a:cubicBezTo>
                    <a:pt x="1302" y="27"/>
                    <a:pt x="1301" y="27"/>
                    <a:pt x="1299" y="27"/>
                  </a:cubicBezTo>
                  <a:cubicBezTo>
                    <a:pt x="1296" y="27"/>
                    <a:pt x="1296" y="27"/>
                    <a:pt x="1296" y="27"/>
                  </a:cubicBezTo>
                  <a:cubicBezTo>
                    <a:pt x="1294" y="27"/>
                    <a:pt x="1294" y="27"/>
                    <a:pt x="1294" y="27"/>
                  </a:cubicBezTo>
                  <a:cubicBezTo>
                    <a:pt x="1290" y="27"/>
                    <a:pt x="1285" y="27"/>
                    <a:pt x="1280" y="27"/>
                  </a:cubicBezTo>
                  <a:cubicBezTo>
                    <a:pt x="1260" y="28"/>
                    <a:pt x="1238" y="27"/>
                    <a:pt x="1220" y="27"/>
                  </a:cubicBezTo>
                  <a:cubicBezTo>
                    <a:pt x="1224" y="25"/>
                    <a:pt x="1219" y="23"/>
                    <a:pt x="1217" y="22"/>
                  </a:cubicBezTo>
                  <a:cubicBezTo>
                    <a:pt x="1196" y="29"/>
                    <a:pt x="1203" y="26"/>
                    <a:pt x="1176" y="31"/>
                  </a:cubicBezTo>
                  <a:cubicBezTo>
                    <a:pt x="1199" y="34"/>
                    <a:pt x="1199" y="34"/>
                    <a:pt x="1199" y="34"/>
                  </a:cubicBezTo>
                  <a:cubicBezTo>
                    <a:pt x="1181" y="34"/>
                    <a:pt x="1166" y="40"/>
                    <a:pt x="1150" y="36"/>
                  </a:cubicBezTo>
                  <a:cubicBezTo>
                    <a:pt x="1172" y="43"/>
                    <a:pt x="1120" y="41"/>
                    <a:pt x="1107" y="43"/>
                  </a:cubicBezTo>
                  <a:cubicBezTo>
                    <a:pt x="1088" y="41"/>
                    <a:pt x="1069" y="46"/>
                    <a:pt x="1059" y="41"/>
                  </a:cubicBezTo>
                  <a:cubicBezTo>
                    <a:pt x="1062" y="41"/>
                    <a:pt x="1062" y="41"/>
                    <a:pt x="1062" y="41"/>
                  </a:cubicBezTo>
                  <a:cubicBezTo>
                    <a:pt x="1035" y="40"/>
                    <a:pt x="1035" y="40"/>
                    <a:pt x="1035" y="40"/>
                  </a:cubicBezTo>
                  <a:cubicBezTo>
                    <a:pt x="1038" y="34"/>
                    <a:pt x="1038" y="34"/>
                    <a:pt x="1038" y="34"/>
                  </a:cubicBezTo>
                  <a:cubicBezTo>
                    <a:pt x="1019" y="31"/>
                    <a:pt x="997" y="36"/>
                    <a:pt x="1003" y="38"/>
                  </a:cubicBezTo>
                  <a:cubicBezTo>
                    <a:pt x="983" y="36"/>
                    <a:pt x="995" y="36"/>
                    <a:pt x="992" y="32"/>
                  </a:cubicBezTo>
                  <a:cubicBezTo>
                    <a:pt x="1003" y="30"/>
                    <a:pt x="1027" y="25"/>
                    <a:pt x="1034" y="30"/>
                  </a:cubicBezTo>
                  <a:cubicBezTo>
                    <a:pt x="1032" y="30"/>
                    <a:pt x="1028" y="29"/>
                    <a:pt x="1027" y="30"/>
                  </a:cubicBezTo>
                  <a:cubicBezTo>
                    <a:pt x="1078" y="33"/>
                    <a:pt x="1043" y="22"/>
                    <a:pt x="1069" y="20"/>
                  </a:cubicBezTo>
                  <a:cubicBezTo>
                    <a:pt x="1056" y="20"/>
                    <a:pt x="1046" y="17"/>
                    <a:pt x="1032" y="18"/>
                  </a:cubicBezTo>
                  <a:cubicBezTo>
                    <a:pt x="1025" y="19"/>
                    <a:pt x="998" y="21"/>
                    <a:pt x="985" y="24"/>
                  </a:cubicBezTo>
                  <a:cubicBezTo>
                    <a:pt x="1003" y="21"/>
                    <a:pt x="1013" y="24"/>
                    <a:pt x="1027" y="26"/>
                  </a:cubicBezTo>
                  <a:cubicBezTo>
                    <a:pt x="1015" y="25"/>
                    <a:pt x="1013" y="29"/>
                    <a:pt x="1003" y="27"/>
                  </a:cubicBezTo>
                  <a:cubicBezTo>
                    <a:pt x="1006" y="26"/>
                    <a:pt x="1006" y="26"/>
                    <a:pt x="1006" y="26"/>
                  </a:cubicBezTo>
                  <a:cubicBezTo>
                    <a:pt x="993" y="28"/>
                    <a:pt x="993" y="28"/>
                    <a:pt x="993" y="28"/>
                  </a:cubicBezTo>
                  <a:cubicBezTo>
                    <a:pt x="991" y="24"/>
                    <a:pt x="956" y="27"/>
                    <a:pt x="976" y="22"/>
                  </a:cubicBezTo>
                  <a:cubicBezTo>
                    <a:pt x="958" y="23"/>
                    <a:pt x="970" y="26"/>
                    <a:pt x="953" y="27"/>
                  </a:cubicBezTo>
                  <a:cubicBezTo>
                    <a:pt x="986" y="28"/>
                    <a:pt x="986" y="28"/>
                    <a:pt x="986" y="28"/>
                  </a:cubicBezTo>
                  <a:cubicBezTo>
                    <a:pt x="986" y="33"/>
                    <a:pt x="986" y="33"/>
                    <a:pt x="986" y="33"/>
                  </a:cubicBezTo>
                  <a:cubicBezTo>
                    <a:pt x="974" y="35"/>
                    <a:pt x="971" y="32"/>
                    <a:pt x="957" y="33"/>
                  </a:cubicBezTo>
                  <a:cubicBezTo>
                    <a:pt x="959" y="37"/>
                    <a:pt x="959" y="37"/>
                    <a:pt x="959" y="37"/>
                  </a:cubicBezTo>
                  <a:cubicBezTo>
                    <a:pt x="935" y="33"/>
                    <a:pt x="935" y="33"/>
                    <a:pt x="935" y="33"/>
                  </a:cubicBezTo>
                  <a:cubicBezTo>
                    <a:pt x="938" y="36"/>
                    <a:pt x="920" y="35"/>
                    <a:pt x="915" y="36"/>
                  </a:cubicBezTo>
                  <a:cubicBezTo>
                    <a:pt x="902" y="34"/>
                    <a:pt x="911" y="27"/>
                    <a:pt x="889" y="31"/>
                  </a:cubicBezTo>
                  <a:cubicBezTo>
                    <a:pt x="890" y="31"/>
                    <a:pt x="890" y="31"/>
                    <a:pt x="890" y="31"/>
                  </a:cubicBezTo>
                  <a:cubicBezTo>
                    <a:pt x="878" y="33"/>
                    <a:pt x="870" y="34"/>
                    <a:pt x="852" y="33"/>
                  </a:cubicBezTo>
                  <a:cubicBezTo>
                    <a:pt x="853" y="32"/>
                    <a:pt x="858" y="31"/>
                    <a:pt x="861" y="31"/>
                  </a:cubicBezTo>
                  <a:cubicBezTo>
                    <a:pt x="835" y="28"/>
                    <a:pt x="795" y="36"/>
                    <a:pt x="784" y="29"/>
                  </a:cubicBezTo>
                  <a:cubicBezTo>
                    <a:pt x="786" y="25"/>
                    <a:pt x="796" y="27"/>
                    <a:pt x="797" y="23"/>
                  </a:cubicBezTo>
                  <a:cubicBezTo>
                    <a:pt x="835" y="28"/>
                    <a:pt x="824" y="16"/>
                    <a:pt x="870" y="19"/>
                  </a:cubicBezTo>
                  <a:cubicBezTo>
                    <a:pt x="872" y="29"/>
                    <a:pt x="908" y="14"/>
                    <a:pt x="917" y="23"/>
                  </a:cubicBezTo>
                  <a:cubicBezTo>
                    <a:pt x="899" y="22"/>
                    <a:pt x="875" y="28"/>
                    <a:pt x="878" y="29"/>
                  </a:cubicBezTo>
                  <a:cubicBezTo>
                    <a:pt x="895" y="28"/>
                    <a:pt x="918" y="28"/>
                    <a:pt x="929" y="29"/>
                  </a:cubicBezTo>
                  <a:cubicBezTo>
                    <a:pt x="919" y="26"/>
                    <a:pt x="922" y="21"/>
                    <a:pt x="930" y="17"/>
                  </a:cubicBezTo>
                  <a:cubicBezTo>
                    <a:pt x="903" y="20"/>
                    <a:pt x="855" y="14"/>
                    <a:pt x="817" y="13"/>
                  </a:cubicBezTo>
                  <a:cubicBezTo>
                    <a:pt x="821" y="18"/>
                    <a:pt x="821" y="18"/>
                    <a:pt x="821" y="18"/>
                  </a:cubicBezTo>
                  <a:cubicBezTo>
                    <a:pt x="789" y="23"/>
                    <a:pt x="825" y="13"/>
                    <a:pt x="800" y="13"/>
                  </a:cubicBezTo>
                  <a:cubicBezTo>
                    <a:pt x="788" y="17"/>
                    <a:pt x="788" y="17"/>
                    <a:pt x="788" y="17"/>
                  </a:cubicBezTo>
                  <a:cubicBezTo>
                    <a:pt x="787" y="16"/>
                    <a:pt x="787" y="16"/>
                    <a:pt x="787" y="16"/>
                  </a:cubicBezTo>
                  <a:cubicBezTo>
                    <a:pt x="768" y="22"/>
                    <a:pt x="768" y="22"/>
                    <a:pt x="768" y="22"/>
                  </a:cubicBezTo>
                  <a:cubicBezTo>
                    <a:pt x="781" y="21"/>
                    <a:pt x="775" y="17"/>
                    <a:pt x="790" y="20"/>
                  </a:cubicBezTo>
                  <a:cubicBezTo>
                    <a:pt x="803" y="21"/>
                    <a:pt x="789" y="24"/>
                    <a:pt x="786" y="27"/>
                  </a:cubicBezTo>
                  <a:cubicBezTo>
                    <a:pt x="777" y="25"/>
                    <a:pt x="745" y="27"/>
                    <a:pt x="765" y="23"/>
                  </a:cubicBezTo>
                  <a:cubicBezTo>
                    <a:pt x="730" y="28"/>
                    <a:pt x="730" y="28"/>
                    <a:pt x="730" y="28"/>
                  </a:cubicBezTo>
                  <a:cubicBezTo>
                    <a:pt x="730" y="26"/>
                    <a:pt x="738" y="25"/>
                    <a:pt x="742" y="24"/>
                  </a:cubicBezTo>
                  <a:cubicBezTo>
                    <a:pt x="717" y="25"/>
                    <a:pt x="717" y="25"/>
                    <a:pt x="717" y="25"/>
                  </a:cubicBezTo>
                  <a:cubicBezTo>
                    <a:pt x="718" y="24"/>
                    <a:pt x="718" y="24"/>
                    <a:pt x="718" y="24"/>
                  </a:cubicBezTo>
                  <a:cubicBezTo>
                    <a:pt x="698" y="27"/>
                    <a:pt x="670" y="27"/>
                    <a:pt x="654" y="31"/>
                  </a:cubicBezTo>
                  <a:cubicBezTo>
                    <a:pt x="688" y="35"/>
                    <a:pt x="638" y="36"/>
                    <a:pt x="641" y="39"/>
                  </a:cubicBezTo>
                  <a:cubicBezTo>
                    <a:pt x="629" y="38"/>
                    <a:pt x="625" y="28"/>
                    <a:pt x="651" y="24"/>
                  </a:cubicBezTo>
                  <a:cubicBezTo>
                    <a:pt x="658" y="28"/>
                    <a:pt x="676" y="23"/>
                    <a:pt x="689" y="23"/>
                  </a:cubicBezTo>
                  <a:cubicBezTo>
                    <a:pt x="672" y="21"/>
                    <a:pt x="667" y="24"/>
                    <a:pt x="653" y="24"/>
                  </a:cubicBezTo>
                  <a:cubicBezTo>
                    <a:pt x="663" y="22"/>
                    <a:pt x="636" y="21"/>
                    <a:pt x="636" y="19"/>
                  </a:cubicBezTo>
                  <a:cubicBezTo>
                    <a:pt x="638" y="17"/>
                    <a:pt x="643" y="12"/>
                    <a:pt x="660" y="14"/>
                  </a:cubicBezTo>
                  <a:cubicBezTo>
                    <a:pt x="686" y="15"/>
                    <a:pt x="663" y="19"/>
                    <a:pt x="671" y="19"/>
                  </a:cubicBezTo>
                  <a:cubicBezTo>
                    <a:pt x="677" y="24"/>
                    <a:pt x="706" y="18"/>
                    <a:pt x="722" y="19"/>
                  </a:cubicBezTo>
                  <a:cubicBezTo>
                    <a:pt x="723" y="20"/>
                    <a:pt x="718" y="20"/>
                    <a:pt x="716" y="21"/>
                  </a:cubicBezTo>
                  <a:cubicBezTo>
                    <a:pt x="729" y="20"/>
                    <a:pt x="757" y="20"/>
                    <a:pt x="759" y="17"/>
                  </a:cubicBezTo>
                  <a:cubicBezTo>
                    <a:pt x="726" y="19"/>
                    <a:pt x="726" y="19"/>
                    <a:pt x="726" y="19"/>
                  </a:cubicBezTo>
                  <a:cubicBezTo>
                    <a:pt x="718" y="18"/>
                    <a:pt x="736" y="16"/>
                    <a:pt x="726" y="14"/>
                  </a:cubicBezTo>
                  <a:cubicBezTo>
                    <a:pt x="718" y="15"/>
                    <a:pt x="709" y="15"/>
                    <a:pt x="699" y="14"/>
                  </a:cubicBezTo>
                  <a:cubicBezTo>
                    <a:pt x="701" y="13"/>
                    <a:pt x="701" y="13"/>
                    <a:pt x="701" y="13"/>
                  </a:cubicBezTo>
                  <a:cubicBezTo>
                    <a:pt x="681" y="10"/>
                    <a:pt x="649" y="11"/>
                    <a:pt x="626" y="12"/>
                  </a:cubicBezTo>
                  <a:cubicBezTo>
                    <a:pt x="621" y="21"/>
                    <a:pt x="609" y="26"/>
                    <a:pt x="599" y="34"/>
                  </a:cubicBezTo>
                  <a:cubicBezTo>
                    <a:pt x="564" y="35"/>
                    <a:pt x="528" y="34"/>
                    <a:pt x="491" y="33"/>
                  </a:cubicBezTo>
                  <a:cubicBezTo>
                    <a:pt x="492" y="34"/>
                    <a:pt x="492" y="36"/>
                    <a:pt x="490" y="38"/>
                  </a:cubicBezTo>
                  <a:cubicBezTo>
                    <a:pt x="479" y="35"/>
                    <a:pt x="460" y="37"/>
                    <a:pt x="461" y="33"/>
                  </a:cubicBezTo>
                  <a:cubicBezTo>
                    <a:pt x="450" y="37"/>
                    <a:pt x="418" y="40"/>
                    <a:pt x="424" y="44"/>
                  </a:cubicBezTo>
                  <a:cubicBezTo>
                    <a:pt x="423" y="45"/>
                    <a:pt x="421" y="45"/>
                    <a:pt x="420" y="45"/>
                  </a:cubicBezTo>
                  <a:cubicBezTo>
                    <a:pt x="406" y="40"/>
                    <a:pt x="386" y="37"/>
                    <a:pt x="350" y="36"/>
                  </a:cubicBezTo>
                  <a:cubicBezTo>
                    <a:pt x="343" y="36"/>
                    <a:pt x="342" y="38"/>
                    <a:pt x="344" y="42"/>
                  </a:cubicBezTo>
                  <a:cubicBezTo>
                    <a:pt x="336" y="41"/>
                    <a:pt x="329" y="40"/>
                    <a:pt x="322" y="40"/>
                  </a:cubicBezTo>
                  <a:cubicBezTo>
                    <a:pt x="327" y="38"/>
                    <a:pt x="331" y="36"/>
                    <a:pt x="342" y="35"/>
                  </a:cubicBezTo>
                  <a:cubicBezTo>
                    <a:pt x="285" y="34"/>
                    <a:pt x="285" y="34"/>
                    <a:pt x="285" y="34"/>
                  </a:cubicBezTo>
                  <a:cubicBezTo>
                    <a:pt x="290" y="32"/>
                    <a:pt x="290" y="32"/>
                    <a:pt x="290" y="32"/>
                  </a:cubicBezTo>
                  <a:cubicBezTo>
                    <a:pt x="268" y="35"/>
                    <a:pt x="268" y="35"/>
                    <a:pt x="268" y="35"/>
                  </a:cubicBezTo>
                  <a:cubicBezTo>
                    <a:pt x="280" y="34"/>
                    <a:pt x="299" y="35"/>
                    <a:pt x="295" y="39"/>
                  </a:cubicBezTo>
                  <a:cubicBezTo>
                    <a:pt x="270" y="42"/>
                    <a:pt x="255" y="38"/>
                    <a:pt x="234" y="43"/>
                  </a:cubicBezTo>
                  <a:cubicBezTo>
                    <a:pt x="234" y="36"/>
                    <a:pt x="227" y="34"/>
                    <a:pt x="234" y="30"/>
                  </a:cubicBezTo>
                  <a:cubicBezTo>
                    <a:pt x="236" y="30"/>
                    <a:pt x="236" y="30"/>
                    <a:pt x="237" y="30"/>
                  </a:cubicBezTo>
                  <a:cubicBezTo>
                    <a:pt x="245" y="26"/>
                    <a:pt x="262" y="22"/>
                    <a:pt x="275" y="21"/>
                  </a:cubicBezTo>
                  <a:cubicBezTo>
                    <a:pt x="228" y="18"/>
                    <a:pt x="240" y="21"/>
                    <a:pt x="199" y="19"/>
                  </a:cubicBezTo>
                  <a:cubicBezTo>
                    <a:pt x="196" y="15"/>
                    <a:pt x="237" y="14"/>
                    <a:pt x="227" y="11"/>
                  </a:cubicBezTo>
                  <a:cubicBezTo>
                    <a:pt x="266" y="14"/>
                    <a:pt x="266" y="14"/>
                    <a:pt x="266" y="14"/>
                  </a:cubicBezTo>
                  <a:cubicBezTo>
                    <a:pt x="259" y="14"/>
                    <a:pt x="259" y="15"/>
                    <a:pt x="255" y="16"/>
                  </a:cubicBezTo>
                  <a:cubicBezTo>
                    <a:pt x="282" y="12"/>
                    <a:pt x="291" y="16"/>
                    <a:pt x="311" y="11"/>
                  </a:cubicBezTo>
                  <a:cubicBezTo>
                    <a:pt x="324" y="13"/>
                    <a:pt x="292" y="15"/>
                    <a:pt x="306" y="16"/>
                  </a:cubicBezTo>
                  <a:cubicBezTo>
                    <a:pt x="294" y="16"/>
                    <a:pt x="282" y="21"/>
                    <a:pt x="277" y="25"/>
                  </a:cubicBezTo>
                  <a:cubicBezTo>
                    <a:pt x="307" y="26"/>
                    <a:pt x="294" y="19"/>
                    <a:pt x="320" y="17"/>
                  </a:cubicBezTo>
                  <a:cubicBezTo>
                    <a:pt x="339" y="21"/>
                    <a:pt x="339" y="21"/>
                    <a:pt x="339" y="21"/>
                  </a:cubicBezTo>
                  <a:cubicBezTo>
                    <a:pt x="350" y="20"/>
                    <a:pt x="335" y="19"/>
                    <a:pt x="334" y="18"/>
                  </a:cubicBezTo>
                  <a:cubicBezTo>
                    <a:pt x="349" y="16"/>
                    <a:pt x="354" y="19"/>
                    <a:pt x="365" y="19"/>
                  </a:cubicBezTo>
                  <a:cubicBezTo>
                    <a:pt x="361" y="18"/>
                    <a:pt x="354" y="17"/>
                    <a:pt x="356" y="16"/>
                  </a:cubicBezTo>
                  <a:cubicBezTo>
                    <a:pt x="374" y="19"/>
                    <a:pt x="391" y="17"/>
                    <a:pt x="408" y="23"/>
                  </a:cubicBezTo>
                  <a:cubicBezTo>
                    <a:pt x="398" y="20"/>
                    <a:pt x="419" y="15"/>
                    <a:pt x="426" y="14"/>
                  </a:cubicBezTo>
                  <a:cubicBezTo>
                    <a:pt x="392" y="8"/>
                    <a:pt x="392" y="8"/>
                    <a:pt x="392" y="8"/>
                  </a:cubicBezTo>
                  <a:cubicBezTo>
                    <a:pt x="349" y="10"/>
                    <a:pt x="323" y="7"/>
                    <a:pt x="276" y="10"/>
                  </a:cubicBezTo>
                  <a:cubicBezTo>
                    <a:pt x="279" y="8"/>
                    <a:pt x="279" y="8"/>
                    <a:pt x="279" y="8"/>
                  </a:cubicBezTo>
                  <a:cubicBezTo>
                    <a:pt x="206" y="0"/>
                    <a:pt x="218" y="20"/>
                    <a:pt x="156" y="20"/>
                  </a:cubicBezTo>
                  <a:cubicBezTo>
                    <a:pt x="155" y="19"/>
                    <a:pt x="155" y="18"/>
                    <a:pt x="154" y="18"/>
                  </a:cubicBezTo>
                  <a:cubicBezTo>
                    <a:pt x="153" y="18"/>
                    <a:pt x="152" y="17"/>
                    <a:pt x="150" y="17"/>
                  </a:cubicBezTo>
                  <a:cubicBezTo>
                    <a:pt x="145" y="17"/>
                    <a:pt x="140" y="17"/>
                    <a:pt x="134" y="18"/>
                  </a:cubicBezTo>
                  <a:cubicBezTo>
                    <a:pt x="123" y="20"/>
                    <a:pt x="114" y="23"/>
                    <a:pt x="115" y="20"/>
                  </a:cubicBezTo>
                  <a:cubicBezTo>
                    <a:pt x="119" y="19"/>
                    <a:pt x="122" y="18"/>
                    <a:pt x="125" y="17"/>
                  </a:cubicBezTo>
                  <a:cubicBezTo>
                    <a:pt x="127" y="17"/>
                    <a:pt x="130" y="17"/>
                    <a:pt x="131" y="16"/>
                  </a:cubicBezTo>
                  <a:cubicBezTo>
                    <a:pt x="135" y="15"/>
                    <a:pt x="137" y="15"/>
                    <a:pt x="137" y="14"/>
                  </a:cubicBezTo>
                  <a:cubicBezTo>
                    <a:pt x="138" y="13"/>
                    <a:pt x="135" y="13"/>
                    <a:pt x="130" y="12"/>
                  </a:cubicBezTo>
                  <a:cubicBezTo>
                    <a:pt x="128" y="13"/>
                    <a:pt x="125" y="13"/>
                    <a:pt x="123" y="14"/>
                  </a:cubicBezTo>
                  <a:cubicBezTo>
                    <a:pt x="121" y="15"/>
                    <a:pt x="119" y="15"/>
                    <a:pt x="117" y="16"/>
                  </a:cubicBezTo>
                  <a:cubicBezTo>
                    <a:pt x="113" y="18"/>
                    <a:pt x="109" y="20"/>
                    <a:pt x="105" y="22"/>
                  </a:cubicBezTo>
                  <a:cubicBezTo>
                    <a:pt x="103" y="23"/>
                    <a:pt x="100" y="24"/>
                    <a:pt x="98" y="25"/>
                  </a:cubicBezTo>
                  <a:cubicBezTo>
                    <a:pt x="96" y="27"/>
                    <a:pt x="93" y="28"/>
                    <a:pt x="90" y="29"/>
                  </a:cubicBezTo>
                  <a:cubicBezTo>
                    <a:pt x="89" y="30"/>
                    <a:pt x="87" y="31"/>
                    <a:pt x="86" y="32"/>
                  </a:cubicBezTo>
                  <a:cubicBezTo>
                    <a:pt x="84" y="32"/>
                    <a:pt x="83" y="33"/>
                    <a:pt x="81" y="34"/>
                  </a:cubicBezTo>
                  <a:cubicBezTo>
                    <a:pt x="78" y="36"/>
                    <a:pt x="75" y="38"/>
                    <a:pt x="71" y="40"/>
                  </a:cubicBezTo>
                  <a:cubicBezTo>
                    <a:pt x="75" y="35"/>
                    <a:pt x="71" y="37"/>
                    <a:pt x="69" y="37"/>
                  </a:cubicBezTo>
                  <a:cubicBezTo>
                    <a:pt x="68" y="37"/>
                    <a:pt x="67" y="37"/>
                    <a:pt x="69" y="35"/>
                  </a:cubicBezTo>
                  <a:cubicBezTo>
                    <a:pt x="70" y="33"/>
                    <a:pt x="74" y="30"/>
                    <a:pt x="81" y="26"/>
                  </a:cubicBezTo>
                  <a:cubicBezTo>
                    <a:pt x="60" y="37"/>
                    <a:pt x="46" y="51"/>
                    <a:pt x="36" y="65"/>
                  </a:cubicBezTo>
                  <a:cubicBezTo>
                    <a:pt x="31" y="71"/>
                    <a:pt x="28" y="78"/>
                    <a:pt x="25" y="84"/>
                  </a:cubicBezTo>
                  <a:cubicBezTo>
                    <a:pt x="23" y="90"/>
                    <a:pt x="21" y="97"/>
                    <a:pt x="20" y="103"/>
                  </a:cubicBezTo>
                  <a:cubicBezTo>
                    <a:pt x="15" y="122"/>
                    <a:pt x="14" y="133"/>
                    <a:pt x="13" y="140"/>
                  </a:cubicBezTo>
                  <a:cubicBezTo>
                    <a:pt x="12" y="147"/>
                    <a:pt x="11" y="150"/>
                    <a:pt x="10" y="153"/>
                  </a:cubicBezTo>
                  <a:cubicBezTo>
                    <a:pt x="8" y="156"/>
                    <a:pt x="6" y="160"/>
                    <a:pt x="7" y="183"/>
                  </a:cubicBezTo>
                  <a:cubicBezTo>
                    <a:pt x="5" y="176"/>
                    <a:pt x="5" y="176"/>
                    <a:pt x="5" y="176"/>
                  </a:cubicBezTo>
                  <a:cubicBezTo>
                    <a:pt x="6" y="205"/>
                    <a:pt x="6" y="205"/>
                    <a:pt x="6" y="205"/>
                  </a:cubicBezTo>
                  <a:cubicBezTo>
                    <a:pt x="9" y="195"/>
                    <a:pt x="9" y="195"/>
                    <a:pt x="9" y="195"/>
                  </a:cubicBezTo>
                  <a:cubicBezTo>
                    <a:pt x="13" y="230"/>
                    <a:pt x="13" y="230"/>
                    <a:pt x="13" y="230"/>
                  </a:cubicBezTo>
                  <a:cubicBezTo>
                    <a:pt x="16" y="251"/>
                    <a:pt x="16" y="221"/>
                    <a:pt x="19" y="224"/>
                  </a:cubicBezTo>
                  <a:cubicBezTo>
                    <a:pt x="14" y="217"/>
                    <a:pt x="14" y="217"/>
                    <a:pt x="14" y="217"/>
                  </a:cubicBezTo>
                  <a:cubicBezTo>
                    <a:pt x="15" y="203"/>
                    <a:pt x="12" y="183"/>
                    <a:pt x="15" y="180"/>
                  </a:cubicBezTo>
                  <a:cubicBezTo>
                    <a:pt x="15" y="203"/>
                    <a:pt x="19" y="198"/>
                    <a:pt x="21" y="207"/>
                  </a:cubicBezTo>
                  <a:cubicBezTo>
                    <a:pt x="19" y="185"/>
                    <a:pt x="19" y="185"/>
                    <a:pt x="19" y="185"/>
                  </a:cubicBezTo>
                  <a:cubicBezTo>
                    <a:pt x="22" y="178"/>
                    <a:pt x="22" y="178"/>
                    <a:pt x="22" y="178"/>
                  </a:cubicBezTo>
                  <a:cubicBezTo>
                    <a:pt x="22" y="167"/>
                    <a:pt x="22" y="157"/>
                    <a:pt x="22" y="148"/>
                  </a:cubicBezTo>
                  <a:cubicBezTo>
                    <a:pt x="22" y="135"/>
                    <a:pt x="24" y="124"/>
                    <a:pt x="25" y="113"/>
                  </a:cubicBezTo>
                  <a:cubicBezTo>
                    <a:pt x="23" y="120"/>
                    <a:pt x="22" y="126"/>
                    <a:pt x="22" y="131"/>
                  </a:cubicBezTo>
                  <a:cubicBezTo>
                    <a:pt x="22" y="134"/>
                    <a:pt x="22" y="137"/>
                    <a:pt x="21" y="139"/>
                  </a:cubicBezTo>
                  <a:cubicBezTo>
                    <a:pt x="21" y="142"/>
                    <a:pt x="21" y="145"/>
                    <a:pt x="20" y="148"/>
                  </a:cubicBezTo>
                  <a:cubicBezTo>
                    <a:pt x="18" y="140"/>
                    <a:pt x="18" y="125"/>
                    <a:pt x="23" y="107"/>
                  </a:cubicBezTo>
                  <a:cubicBezTo>
                    <a:pt x="28" y="89"/>
                    <a:pt x="38" y="70"/>
                    <a:pt x="53" y="54"/>
                  </a:cubicBezTo>
                  <a:cubicBezTo>
                    <a:pt x="55" y="54"/>
                    <a:pt x="65" y="46"/>
                    <a:pt x="61" y="50"/>
                  </a:cubicBezTo>
                  <a:cubicBezTo>
                    <a:pt x="61" y="51"/>
                    <a:pt x="55" y="56"/>
                    <a:pt x="53" y="59"/>
                  </a:cubicBezTo>
                  <a:cubicBezTo>
                    <a:pt x="55" y="59"/>
                    <a:pt x="52" y="63"/>
                    <a:pt x="52" y="64"/>
                  </a:cubicBezTo>
                  <a:cubicBezTo>
                    <a:pt x="52" y="65"/>
                    <a:pt x="53" y="64"/>
                    <a:pt x="56" y="62"/>
                  </a:cubicBezTo>
                  <a:cubicBezTo>
                    <a:pt x="58" y="60"/>
                    <a:pt x="63" y="56"/>
                    <a:pt x="70" y="50"/>
                  </a:cubicBezTo>
                  <a:cubicBezTo>
                    <a:pt x="68" y="53"/>
                    <a:pt x="66" y="57"/>
                    <a:pt x="63" y="61"/>
                  </a:cubicBezTo>
                  <a:cubicBezTo>
                    <a:pt x="61" y="65"/>
                    <a:pt x="59" y="69"/>
                    <a:pt x="57" y="73"/>
                  </a:cubicBezTo>
                  <a:cubicBezTo>
                    <a:pt x="53" y="81"/>
                    <a:pt x="51" y="87"/>
                    <a:pt x="52" y="87"/>
                  </a:cubicBezTo>
                  <a:cubicBezTo>
                    <a:pt x="47" y="95"/>
                    <a:pt x="42" y="106"/>
                    <a:pt x="39" y="117"/>
                  </a:cubicBezTo>
                  <a:cubicBezTo>
                    <a:pt x="37" y="123"/>
                    <a:pt x="35" y="128"/>
                    <a:pt x="35" y="133"/>
                  </a:cubicBezTo>
                  <a:cubicBezTo>
                    <a:pt x="34" y="136"/>
                    <a:pt x="34" y="138"/>
                    <a:pt x="33" y="141"/>
                  </a:cubicBezTo>
                  <a:cubicBezTo>
                    <a:pt x="33" y="143"/>
                    <a:pt x="33" y="145"/>
                    <a:pt x="33" y="147"/>
                  </a:cubicBezTo>
                  <a:cubicBezTo>
                    <a:pt x="32" y="146"/>
                    <a:pt x="32" y="146"/>
                    <a:pt x="32" y="146"/>
                  </a:cubicBezTo>
                  <a:cubicBezTo>
                    <a:pt x="32" y="148"/>
                    <a:pt x="31" y="151"/>
                    <a:pt x="31" y="153"/>
                  </a:cubicBezTo>
                  <a:cubicBezTo>
                    <a:pt x="32" y="155"/>
                    <a:pt x="32" y="157"/>
                    <a:pt x="32" y="159"/>
                  </a:cubicBezTo>
                  <a:cubicBezTo>
                    <a:pt x="32" y="163"/>
                    <a:pt x="32" y="168"/>
                    <a:pt x="32" y="172"/>
                  </a:cubicBezTo>
                  <a:cubicBezTo>
                    <a:pt x="33" y="180"/>
                    <a:pt x="33" y="187"/>
                    <a:pt x="31" y="188"/>
                  </a:cubicBezTo>
                  <a:cubicBezTo>
                    <a:pt x="32" y="196"/>
                    <a:pt x="33" y="216"/>
                    <a:pt x="35" y="195"/>
                  </a:cubicBezTo>
                  <a:cubicBezTo>
                    <a:pt x="38" y="230"/>
                    <a:pt x="38" y="230"/>
                    <a:pt x="38" y="230"/>
                  </a:cubicBezTo>
                  <a:cubicBezTo>
                    <a:pt x="31" y="224"/>
                    <a:pt x="29" y="257"/>
                    <a:pt x="23" y="223"/>
                  </a:cubicBezTo>
                  <a:cubicBezTo>
                    <a:pt x="24" y="224"/>
                    <a:pt x="24" y="237"/>
                    <a:pt x="26" y="257"/>
                  </a:cubicBezTo>
                  <a:cubicBezTo>
                    <a:pt x="25" y="256"/>
                    <a:pt x="25" y="256"/>
                    <a:pt x="25" y="256"/>
                  </a:cubicBezTo>
                  <a:cubicBezTo>
                    <a:pt x="25" y="255"/>
                    <a:pt x="24" y="254"/>
                    <a:pt x="24" y="253"/>
                  </a:cubicBezTo>
                  <a:cubicBezTo>
                    <a:pt x="24" y="249"/>
                    <a:pt x="24" y="247"/>
                    <a:pt x="25" y="246"/>
                  </a:cubicBezTo>
                  <a:cubicBezTo>
                    <a:pt x="20" y="234"/>
                    <a:pt x="19" y="252"/>
                    <a:pt x="18" y="271"/>
                  </a:cubicBezTo>
                  <a:cubicBezTo>
                    <a:pt x="22" y="275"/>
                    <a:pt x="22" y="275"/>
                    <a:pt x="22" y="275"/>
                  </a:cubicBezTo>
                  <a:cubicBezTo>
                    <a:pt x="20" y="291"/>
                    <a:pt x="17" y="301"/>
                    <a:pt x="18" y="323"/>
                  </a:cubicBezTo>
                  <a:cubicBezTo>
                    <a:pt x="33" y="374"/>
                    <a:pt x="33" y="374"/>
                    <a:pt x="33" y="374"/>
                  </a:cubicBezTo>
                  <a:cubicBezTo>
                    <a:pt x="33" y="379"/>
                    <a:pt x="34" y="384"/>
                    <a:pt x="34" y="389"/>
                  </a:cubicBezTo>
                  <a:cubicBezTo>
                    <a:pt x="32" y="396"/>
                    <a:pt x="33" y="418"/>
                    <a:pt x="29" y="409"/>
                  </a:cubicBezTo>
                  <a:cubicBezTo>
                    <a:pt x="27" y="411"/>
                    <a:pt x="26" y="404"/>
                    <a:pt x="27" y="394"/>
                  </a:cubicBezTo>
                  <a:cubicBezTo>
                    <a:pt x="27" y="393"/>
                    <a:pt x="28" y="395"/>
                    <a:pt x="28" y="394"/>
                  </a:cubicBezTo>
                  <a:cubicBezTo>
                    <a:pt x="26" y="391"/>
                    <a:pt x="23" y="390"/>
                    <a:pt x="20" y="401"/>
                  </a:cubicBezTo>
                  <a:cubicBezTo>
                    <a:pt x="21" y="389"/>
                    <a:pt x="21" y="388"/>
                    <a:pt x="19" y="379"/>
                  </a:cubicBezTo>
                  <a:cubicBezTo>
                    <a:pt x="19" y="392"/>
                    <a:pt x="19" y="392"/>
                    <a:pt x="19" y="392"/>
                  </a:cubicBezTo>
                  <a:cubicBezTo>
                    <a:pt x="18" y="373"/>
                    <a:pt x="12" y="345"/>
                    <a:pt x="9" y="346"/>
                  </a:cubicBezTo>
                  <a:cubicBezTo>
                    <a:pt x="14" y="351"/>
                    <a:pt x="9" y="363"/>
                    <a:pt x="8" y="373"/>
                  </a:cubicBezTo>
                  <a:cubicBezTo>
                    <a:pt x="7" y="365"/>
                    <a:pt x="5" y="349"/>
                    <a:pt x="4" y="362"/>
                  </a:cubicBezTo>
                  <a:cubicBezTo>
                    <a:pt x="6" y="366"/>
                    <a:pt x="9" y="399"/>
                    <a:pt x="11" y="376"/>
                  </a:cubicBezTo>
                  <a:cubicBezTo>
                    <a:pt x="12" y="386"/>
                    <a:pt x="14" y="399"/>
                    <a:pt x="13" y="410"/>
                  </a:cubicBezTo>
                  <a:cubicBezTo>
                    <a:pt x="11" y="397"/>
                    <a:pt x="9" y="406"/>
                    <a:pt x="6" y="402"/>
                  </a:cubicBezTo>
                  <a:cubicBezTo>
                    <a:pt x="9" y="414"/>
                    <a:pt x="12" y="414"/>
                    <a:pt x="14" y="416"/>
                  </a:cubicBezTo>
                  <a:cubicBezTo>
                    <a:pt x="10" y="450"/>
                    <a:pt x="1" y="463"/>
                    <a:pt x="4" y="502"/>
                  </a:cubicBezTo>
                  <a:cubicBezTo>
                    <a:pt x="5" y="507"/>
                    <a:pt x="3" y="478"/>
                    <a:pt x="6" y="482"/>
                  </a:cubicBezTo>
                  <a:cubicBezTo>
                    <a:pt x="12" y="510"/>
                    <a:pt x="0" y="518"/>
                    <a:pt x="2" y="542"/>
                  </a:cubicBezTo>
                  <a:cubicBezTo>
                    <a:pt x="8" y="536"/>
                    <a:pt x="8" y="536"/>
                    <a:pt x="8" y="536"/>
                  </a:cubicBezTo>
                  <a:cubicBezTo>
                    <a:pt x="9" y="543"/>
                    <a:pt x="10" y="561"/>
                    <a:pt x="10" y="570"/>
                  </a:cubicBezTo>
                  <a:cubicBezTo>
                    <a:pt x="8" y="573"/>
                    <a:pt x="5" y="599"/>
                    <a:pt x="3" y="579"/>
                  </a:cubicBezTo>
                  <a:cubicBezTo>
                    <a:pt x="0" y="621"/>
                    <a:pt x="14" y="616"/>
                    <a:pt x="13" y="664"/>
                  </a:cubicBezTo>
                  <a:cubicBezTo>
                    <a:pt x="14" y="642"/>
                    <a:pt x="14" y="639"/>
                    <a:pt x="14" y="622"/>
                  </a:cubicBezTo>
                  <a:cubicBezTo>
                    <a:pt x="17" y="640"/>
                    <a:pt x="16" y="625"/>
                    <a:pt x="20" y="627"/>
                  </a:cubicBezTo>
                  <a:cubicBezTo>
                    <a:pt x="16" y="638"/>
                    <a:pt x="19" y="674"/>
                    <a:pt x="15" y="649"/>
                  </a:cubicBezTo>
                  <a:cubicBezTo>
                    <a:pt x="15" y="664"/>
                    <a:pt x="14" y="694"/>
                    <a:pt x="17" y="700"/>
                  </a:cubicBezTo>
                  <a:cubicBezTo>
                    <a:pt x="18" y="688"/>
                    <a:pt x="18" y="688"/>
                    <a:pt x="18" y="688"/>
                  </a:cubicBezTo>
                  <a:cubicBezTo>
                    <a:pt x="18" y="709"/>
                    <a:pt x="22" y="730"/>
                    <a:pt x="25" y="739"/>
                  </a:cubicBezTo>
                  <a:cubicBezTo>
                    <a:pt x="25" y="712"/>
                    <a:pt x="18" y="713"/>
                    <a:pt x="19" y="679"/>
                  </a:cubicBezTo>
                  <a:cubicBezTo>
                    <a:pt x="23" y="643"/>
                    <a:pt x="23" y="688"/>
                    <a:pt x="28" y="664"/>
                  </a:cubicBezTo>
                  <a:cubicBezTo>
                    <a:pt x="24" y="638"/>
                    <a:pt x="24" y="638"/>
                    <a:pt x="24" y="638"/>
                  </a:cubicBezTo>
                  <a:cubicBezTo>
                    <a:pt x="23" y="650"/>
                    <a:pt x="23" y="650"/>
                    <a:pt x="23" y="650"/>
                  </a:cubicBezTo>
                  <a:cubicBezTo>
                    <a:pt x="18" y="646"/>
                    <a:pt x="24" y="610"/>
                    <a:pt x="17" y="613"/>
                  </a:cubicBezTo>
                  <a:cubicBezTo>
                    <a:pt x="23" y="587"/>
                    <a:pt x="19" y="579"/>
                    <a:pt x="24" y="550"/>
                  </a:cubicBezTo>
                  <a:cubicBezTo>
                    <a:pt x="22" y="543"/>
                    <a:pt x="22" y="554"/>
                    <a:pt x="21" y="562"/>
                  </a:cubicBezTo>
                  <a:cubicBezTo>
                    <a:pt x="22" y="547"/>
                    <a:pt x="15" y="547"/>
                    <a:pt x="19" y="527"/>
                  </a:cubicBezTo>
                  <a:cubicBezTo>
                    <a:pt x="20" y="517"/>
                    <a:pt x="15" y="524"/>
                    <a:pt x="15" y="542"/>
                  </a:cubicBezTo>
                  <a:cubicBezTo>
                    <a:pt x="15" y="527"/>
                    <a:pt x="14" y="513"/>
                    <a:pt x="15" y="496"/>
                  </a:cubicBezTo>
                  <a:cubicBezTo>
                    <a:pt x="11" y="513"/>
                    <a:pt x="11" y="513"/>
                    <a:pt x="11" y="513"/>
                  </a:cubicBezTo>
                  <a:cubicBezTo>
                    <a:pt x="10" y="496"/>
                    <a:pt x="10" y="496"/>
                    <a:pt x="10" y="496"/>
                  </a:cubicBezTo>
                  <a:cubicBezTo>
                    <a:pt x="8" y="510"/>
                    <a:pt x="8" y="510"/>
                    <a:pt x="8" y="510"/>
                  </a:cubicBezTo>
                  <a:cubicBezTo>
                    <a:pt x="7" y="477"/>
                    <a:pt x="8" y="440"/>
                    <a:pt x="14" y="422"/>
                  </a:cubicBezTo>
                  <a:cubicBezTo>
                    <a:pt x="18" y="451"/>
                    <a:pt x="16" y="498"/>
                    <a:pt x="23" y="515"/>
                  </a:cubicBezTo>
                  <a:cubicBezTo>
                    <a:pt x="25" y="508"/>
                    <a:pt x="18" y="492"/>
                    <a:pt x="24" y="483"/>
                  </a:cubicBezTo>
                  <a:cubicBezTo>
                    <a:pt x="20" y="475"/>
                    <a:pt x="20" y="475"/>
                    <a:pt x="20" y="475"/>
                  </a:cubicBezTo>
                  <a:cubicBezTo>
                    <a:pt x="19" y="465"/>
                    <a:pt x="18" y="442"/>
                    <a:pt x="21" y="440"/>
                  </a:cubicBezTo>
                  <a:cubicBezTo>
                    <a:pt x="24" y="467"/>
                    <a:pt x="28" y="474"/>
                    <a:pt x="31" y="488"/>
                  </a:cubicBezTo>
                  <a:cubicBezTo>
                    <a:pt x="32" y="488"/>
                    <a:pt x="32" y="491"/>
                    <a:pt x="32" y="495"/>
                  </a:cubicBezTo>
                  <a:cubicBezTo>
                    <a:pt x="32" y="495"/>
                    <a:pt x="32" y="495"/>
                    <a:pt x="33" y="495"/>
                  </a:cubicBezTo>
                  <a:cubicBezTo>
                    <a:pt x="32" y="495"/>
                    <a:pt x="32" y="495"/>
                    <a:pt x="32" y="495"/>
                  </a:cubicBezTo>
                  <a:cubicBezTo>
                    <a:pt x="33" y="503"/>
                    <a:pt x="32" y="516"/>
                    <a:pt x="33" y="524"/>
                  </a:cubicBezTo>
                  <a:cubicBezTo>
                    <a:pt x="32" y="534"/>
                    <a:pt x="30" y="527"/>
                    <a:pt x="29" y="526"/>
                  </a:cubicBezTo>
                  <a:cubicBezTo>
                    <a:pt x="25" y="559"/>
                    <a:pt x="37" y="582"/>
                    <a:pt x="34" y="617"/>
                  </a:cubicBezTo>
                  <a:cubicBezTo>
                    <a:pt x="30" y="617"/>
                    <a:pt x="30" y="645"/>
                    <a:pt x="28" y="636"/>
                  </a:cubicBezTo>
                  <a:cubicBezTo>
                    <a:pt x="27" y="657"/>
                    <a:pt x="31" y="668"/>
                    <a:pt x="34" y="681"/>
                  </a:cubicBezTo>
                  <a:cubicBezTo>
                    <a:pt x="30" y="684"/>
                    <a:pt x="33" y="712"/>
                    <a:pt x="29" y="702"/>
                  </a:cubicBezTo>
                  <a:cubicBezTo>
                    <a:pt x="34" y="721"/>
                    <a:pt x="34" y="721"/>
                    <a:pt x="34" y="721"/>
                  </a:cubicBezTo>
                  <a:cubicBezTo>
                    <a:pt x="33" y="727"/>
                    <a:pt x="34" y="737"/>
                    <a:pt x="34" y="746"/>
                  </a:cubicBezTo>
                  <a:cubicBezTo>
                    <a:pt x="34" y="747"/>
                    <a:pt x="34" y="748"/>
                    <a:pt x="34" y="749"/>
                  </a:cubicBezTo>
                  <a:cubicBezTo>
                    <a:pt x="34" y="751"/>
                    <a:pt x="34" y="752"/>
                    <a:pt x="34" y="754"/>
                  </a:cubicBezTo>
                  <a:cubicBezTo>
                    <a:pt x="34" y="756"/>
                    <a:pt x="34" y="759"/>
                    <a:pt x="34" y="761"/>
                  </a:cubicBezTo>
                  <a:cubicBezTo>
                    <a:pt x="34" y="766"/>
                    <a:pt x="34" y="770"/>
                    <a:pt x="34" y="771"/>
                  </a:cubicBezTo>
                  <a:cubicBezTo>
                    <a:pt x="36" y="781"/>
                    <a:pt x="38" y="782"/>
                    <a:pt x="40" y="784"/>
                  </a:cubicBezTo>
                  <a:cubicBezTo>
                    <a:pt x="41" y="785"/>
                    <a:pt x="41" y="786"/>
                    <a:pt x="43" y="789"/>
                  </a:cubicBezTo>
                  <a:cubicBezTo>
                    <a:pt x="43" y="790"/>
                    <a:pt x="44" y="792"/>
                    <a:pt x="45" y="794"/>
                  </a:cubicBezTo>
                  <a:cubicBezTo>
                    <a:pt x="45" y="796"/>
                    <a:pt x="46" y="799"/>
                    <a:pt x="48" y="802"/>
                  </a:cubicBezTo>
                  <a:cubicBezTo>
                    <a:pt x="47" y="801"/>
                    <a:pt x="47" y="803"/>
                    <a:pt x="45" y="798"/>
                  </a:cubicBezTo>
                  <a:cubicBezTo>
                    <a:pt x="46" y="801"/>
                    <a:pt x="47" y="805"/>
                    <a:pt x="49" y="809"/>
                  </a:cubicBezTo>
                  <a:cubicBezTo>
                    <a:pt x="51" y="811"/>
                    <a:pt x="52" y="813"/>
                    <a:pt x="53" y="816"/>
                  </a:cubicBezTo>
                  <a:cubicBezTo>
                    <a:pt x="55" y="818"/>
                    <a:pt x="56" y="820"/>
                    <a:pt x="58" y="822"/>
                  </a:cubicBezTo>
                  <a:cubicBezTo>
                    <a:pt x="60" y="824"/>
                    <a:pt x="61" y="826"/>
                    <a:pt x="63" y="828"/>
                  </a:cubicBezTo>
                  <a:cubicBezTo>
                    <a:pt x="65" y="830"/>
                    <a:pt x="67" y="832"/>
                    <a:pt x="69" y="833"/>
                  </a:cubicBezTo>
                  <a:cubicBezTo>
                    <a:pt x="73" y="836"/>
                    <a:pt x="76" y="839"/>
                    <a:pt x="79" y="841"/>
                  </a:cubicBezTo>
                  <a:cubicBezTo>
                    <a:pt x="72" y="834"/>
                    <a:pt x="72" y="833"/>
                    <a:pt x="70" y="832"/>
                  </a:cubicBezTo>
                  <a:cubicBezTo>
                    <a:pt x="70" y="831"/>
                    <a:pt x="69" y="830"/>
                    <a:pt x="68" y="829"/>
                  </a:cubicBezTo>
                  <a:cubicBezTo>
                    <a:pt x="67" y="827"/>
                    <a:pt x="64" y="825"/>
                    <a:pt x="61" y="820"/>
                  </a:cubicBezTo>
                  <a:cubicBezTo>
                    <a:pt x="62" y="820"/>
                    <a:pt x="67" y="824"/>
                    <a:pt x="74" y="830"/>
                  </a:cubicBezTo>
                  <a:cubicBezTo>
                    <a:pt x="81" y="836"/>
                    <a:pt x="91" y="843"/>
                    <a:pt x="102" y="850"/>
                  </a:cubicBezTo>
                  <a:cubicBezTo>
                    <a:pt x="98" y="849"/>
                    <a:pt x="95" y="848"/>
                    <a:pt x="93" y="847"/>
                  </a:cubicBezTo>
                  <a:cubicBezTo>
                    <a:pt x="92" y="847"/>
                    <a:pt x="91" y="847"/>
                    <a:pt x="91" y="847"/>
                  </a:cubicBezTo>
                  <a:cubicBezTo>
                    <a:pt x="91" y="848"/>
                    <a:pt x="94" y="851"/>
                    <a:pt x="98" y="854"/>
                  </a:cubicBezTo>
                  <a:cubicBezTo>
                    <a:pt x="106" y="859"/>
                    <a:pt x="117" y="863"/>
                    <a:pt x="109" y="862"/>
                  </a:cubicBezTo>
                  <a:cubicBezTo>
                    <a:pt x="122" y="867"/>
                    <a:pt x="135" y="869"/>
                    <a:pt x="147" y="869"/>
                  </a:cubicBezTo>
                  <a:cubicBezTo>
                    <a:pt x="149" y="869"/>
                    <a:pt x="150" y="869"/>
                    <a:pt x="152" y="869"/>
                  </a:cubicBezTo>
                  <a:cubicBezTo>
                    <a:pt x="153" y="869"/>
                    <a:pt x="154" y="868"/>
                    <a:pt x="155" y="868"/>
                  </a:cubicBezTo>
                  <a:cubicBezTo>
                    <a:pt x="157" y="868"/>
                    <a:pt x="159" y="868"/>
                    <a:pt x="161" y="868"/>
                  </a:cubicBezTo>
                  <a:cubicBezTo>
                    <a:pt x="165" y="867"/>
                    <a:pt x="168" y="867"/>
                    <a:pt x="172" y="866"/>
                  </a:cubicBezTo>
                  <a:cubicBezTo>
                    <a:pt x="187" y="864"/>
                    <a:pt x="201" y="861"/>
                    <a:pt x="218" y="858"/>
                  </a:cubicBezTo>
                  <a:cubicBezTo>
                    <a:pt x="258" y="858"/>
                    <a:pt x="307" y="860"/>
                    <a:pt x="338" y="855"/>
                  </a:cubicBezTo>
                  <a:cubicBezTo>
                    <a:pt x="334" y="855"/>
                    <a:pt x="334" y="855"/>
                    <a:pt x="334" y="855"/>
                  </a:cubicBezTo>
                  <a:cubicBezTo>
                    <a:pt x="352" y="852"/>
                    <a:pt x="352" y="852"/>
                    <a:pt x="352" y="852"/>
                  </a:cubicBezTo>
                  <a:cubicBezTo>
                    <a:pt x="363" y="852"/>
                    <a:pt x="352" y="858"/>
                    <a:pt x="369" y="856"/>
                  </a:cubicBezTo>
                  <a:cubicBezTo>
                    <a:pt x="363" y="861"/>
                    <a:pt x="340" y="857"/>
                    <a:pt x="323" y="861"/>
                  </a:cubicBezTo>
                  <a:cubicBezTo>
                    <a:pt x="352" y="865"/>
                    <a:pt x="296" y="865"/>
                    <a:pt x="315" y="869"/>
                  </a:cubicBezTo>
                  <a:cubicBezTo>
                    <a:pt x="327" y="859"/>
                    <a:pt x="377" y="868"/>
                    <a:pt x="403" y="862"/>
                  </a:cubicBezTo>
                  <a:cubicBezTo>
                    <a:pt x="427" y="863"/>
                    <a:pt x="391" y="867"/>
                    <a:pt x="404" y="867"/>
                  </a:cubicBezTo>
                  <a:cubicBezTo>
                    <a:pt x="411" y="864"/>
                    <a:pt x="411" y="864"/>
                    <a:pt x="411" y="864"/>
                  </a:cubicBezTo>
                  <a:cubicBezTo>
                    <a:pt x="421" y="865"/>
                    <a:pt x="424" y="866"/>
                    <a:pt x="424" y="868"/>
                  </a:cubicBezTo>
                  <a:cubicBezTo>
                    <a:pt x="450" y="870"/>
                    <a:pt x="480" y="868"/>
                    <a:pt x="502" y="864"/>
                  </a:cubicBezTo>
                  <a:cubicBezTo>
                    <a:pt x="474" y="866"/>
                    <a:pt x="512" y="859"/>
                    <a:pt x="484" y="859"/>
                  </a:cubicBezTo>
                  <a:cubicBezTo>
                    <a:pt x="492" y="857"/>
                    <a:pt x="510" y="857"/>
                    <a:pt x="528" y="856"/>
                  </a:cubicBezTo>
                  <a:cubicBezTo>
                    <a:pt x="511" y="858"/>
                    <a:pt x="550" y="863"/>
                    <a:pt x="513" y="862"/>
                  </a:cubicBezTo>
                  <a:cubicBezTo>
                    <a:pt x="518" y="867"/>
                    <a:pt x="531" y="861"/>
                    <a:pt x="547" y="862"/>
                  </a:cubicBezTo>
                  <a:cubicBezTo>
                    <a:pt x="539" y="863"/>
                    <a:pt x="520" y="866"/>
                    <a:pt x="522" y="867"/>
                  </a:cubicBezTo>
                  <a:cubicBezTo>
                    <a:pt x="547" y="860"/>
                    <a:pt x="601" y="871"/>
                    <a:pt x="611" y="866"/>
                  </a:cubicBezTo>
                  <a:cubicBezTo>
                    <a:pt x="629" y="862"/>
                    <a:pt x="656" y="858"/>
                    <a:pt x="678" y="854"/>
                  </a:cubicBezTo>
                  <a:cubicBezTo>
                    <a:pt x="700" y="858"/>
                    <a:pt x="724" y="855"/>
                    <a:pt x="749" y="857"/>
                  </a:cubicBezTo>
                  <a:cubicBezTo>
                    <a:pt x="744" y="859"/>
                    <a:pt x="744" y="859"/>
                    <a:pt x="744" y="859"/>
                  </a:cubicBezTo>
                  <a:cubicBezTo>
                    <a:pt x="758" y="860"/>
                    <a:pt x="780" y="858"/>
                    <a:pt x="800" y="858"/>
                  </a:cubicBezTo>
                  <a:cubicBezTo>
                    <a:pt x="805" y="862"/>
                    <a:pt x="805" y="862"/>
                    <a:pt x="805" y="862"/>
                  </a:cubicBezTo>
                  <a:cubicBezTo>
                    <a:pt x="819" y="861"/>
                    <a:pt x="845" y="860"/>
                    <a:pt x="867" y="861"/>
                  </a:cubicBezTo>
                  <a:cubicBezTo>
                    <a:pt x="867" y="858"/>
                    <a:pt x="847" y="859"/>
                    <a:pt x="857" y="856"/>
                  </a:cubicBezTo>
                  <a:cubicBezTo>
                    <a:pt x="846" y="856"/>
                    <a:pt x="837" y="857"/>
                    <a:pt x="841" y="859"/>
                  </a:cubicBezTo>
                  <a:cubicBezTo>
                    <a:pt x="830" y="859"/>
                    <a:pt x="829" y="856"/>
                    <a:pt x="821" y="854"/>
                  </a:cubicBezTo>
                  <a:cubicBezTo>
                    <a:pt x="862" y="851"/>
                    <a:pt x="862" y="851"/>
                    <a:pt x="862" y="851"/>
                  </a:cubicBezTo>
                  <a:cubicBezTo>
                    <a:pt x="865" y="852"/>
                    <a:pt x="867" y="852"/>
                    <a:pt x="867" y="852"/>
                  </a:cubicBezTo>
                  <a:cubicBezTo>
                    <a:pt x="870" y="848"/>
                    <a:pt x="870" y="848"/>
                    <a:pt x="870" y="848"/>
                  </a:cubicBezTo>
                  <a:cubicBezTo>
                    <a:pt x="881" y="848"/>
                    <a:pt x="884" y="849"/>
                    <a:pt x="882" y="851"/>
                  </a:cubicBezTo>
                  <a:cubicBezTo>
                    <a:pt x="905" y="850"/>
                    <a:pt x="913" y="844"/>
                    <a:pt x="938" y="845"/>
                  </a:cubicBezTo>
                  <a:cubicBezTo>
                    <a:pt x="927" y="849"/>
                    <a:pt x="920" y="851"/>
                    <a:pt x="903" y="851"/>
                  </a:cubicBezTo>
                  <a:cubicBezTo>
                    <a:pt x="931" y="851"/>
                    <a:pt x="931" y="851"/>
                    <a:pt x="931" y="851"/>
                  </a:cubicBezTo>
                  <a:cubicBezTo>
                    <a:pt x="918" y="855"/>
                    <a:pt x="870" y="854"/>
                    <a:pt x="878" y="860"/>
                  </a:cubicBezTo>
                  <a:cubicBezTo>
                    <a:pt x="909" y="857"/>
                    <a:pt x="954" y="854"/>
                    <a:pt x="981" y="849"/>
                  </a:cubicBezTo>
                  <a:cubicBezTo>
                    <a:pt x="995" y="854"/>
                    <a:pt x="1016" y="848"/>
                    <a:pt x="1040" y="850"/>
                  </a:cubicBezTo>
                  <a:cubicBezTo>
                    <a:pt x="1043" y="851"/>
                    <a:pt x="1050" y="852"/>
                    <a:pt x="1046" y="854"/>
                  </a:cubicBezTo>
                  <a:cubicBezTo>
                    <a:pt x="1039" y="854"/>
                    <a:pt x="1039" y="854"/>
                    <a:pt x="1039" y="854"/>
                  </a:cubicBezTo>
                  <a:cubicBezTo>
                    <a:pt x="1071" y="855"/>
                    <a:pt x="1106" y="852"/>
                    <a:pt x="1134" y="849"/>
                  </a:cubicBezTo>
                  <a:cubicBezTo>
                    <a:pt x="1148" y="853"/>
                    <a:pt x="1148" y="853"/>
                    <a:pt x="1148" y="853"/>
                  </a:cubicBezTo>
                  <a:cubicBezTo>
                    <a:pt x="1195" y="855"/>
                    <a:pt x="1139" y="846"/>
                    <a:pt x="1188" y="845"/>
                  </a:cubicBezTo>
                  <a:cubicBezTo>
                    <a:pt x="1199" y="850"/>
                    <a:pt x="1247" y="847"/>
                    <a:pt x="1249" y="851"/>
                  </a:cubicBezTo>
                  <a:cubicBezTo>
                    <a:pt x="1259" y="850"/>
                    <a:pt x="1263" y="851"/>
                    <a:pt x="1264" y="848"/>
                  </a:cubicBezTo>
                  <a:cubicBezTo>
                    <a:pt x="1256" y="847"/>
                    <a:pt x="1237" y="848"/>
                    <a:pt x="1248" y="845"/>
                  </a:cubicBezTo>
                  <a:cubicBezTo>
                    <a:pt x="1264" y="844"/>
                    <a:pt x="1272" y="846"/>
                    <a:pt x="1285" y="846"/>
                  </a:cubicBezTo>
                  <a:cubicBezTo>
                    <a:pt x="1285" y="847"/>
                    <a:pt x="1275" y="849"/>
                    <a:pt x="1280" y="848"/>
                  </a:cubicBezTo>
                  <a:cubicBezTo>
                    <a:pt x="1284" y="848"/>
                    <a:pt x="1289" y="848"/>
                    <a:pt x="1294" y="848"/>
                  </a:cubicBezTo>
                  <a:cubicBezTo>
                    <a:pt x="1296" y="848"/>
                    <a:pt x="1299" y="847"/>
                    <a:pt x="1302" y="847"/>
                  </a:cubicBezTo>
                  <a:cubicBezTo>
                    <a:pt x="1303" y="847"/>
                    <a:pt x="1305" y="847"/>
                    <a:pt x="1306" y="847"/>
                  </a:cubicBezTo>
                  <a:cubicBezTo>
                    <a:pt x="1308" y="847"/>
                    <a:pt x="1309" y="846"/>
                    <a:pt x="1311" y="846"/>
                  </a:cubicBezTo>
                  <a:cubicBezTo>
                    <a:pt x="1323" y="844"/>
                    <a:pt x="1336" y="839"/>
                    <a:pt x="1347" y="831"/>
                  </a:cubicBezTo>
                  <a:cubicBezTo>
                    <a:pt x="1358" y="824"/>
                    <a:pt x="1367" y="814"/>
                    <a:pt x="1372" y="804"/>
                  </a:cubicBezTo>
                  <a:cubicBezTo>
                    <a:pt x="1378" y="794"/>
                    <a:pt x="1381" y="783"/>
                    <a:pt x="1382" y="775"/>
                  </a:cubicBezTo>
                  <a:cubicBezTo>
                    <a:pt x="1380" y="781"/>
                    <a:pt x="1380" y="785"/>
                    <a:pt x="1378" y="788"/>
                  </a:cubicBezTo>
                  <a:cubicBezTo>
                    <a:pt x="1377" y="792"/>
                    <a:pt x="1376" y="797"/>
                    <a:pt x="1370" y="803"/>
                  </a:cubicBezTo>
                  <a:cubicBezTo>
                    <a:pt x="1369" y="802"/>
                    <a:pt x="1370" y="800"/>
                    <a:pt x="1371" y="798"/>
                  </a:cubicBezTo>
                  <a:cubicBezTo>
                    <a:pt x="1373" y="795"/>
                    <a:pt x="1374" y="793"/>
                    <a:pt x="1374" y="791"/>
                  </a:cubicBezTo>
                  <a:cubicBezTo>
                    <a:pt x="1373" y="791"/>
                    <a:pt x="1372" y="792"/>
                    <a:pt x="1371" y="793"/>
                  </a:cubicBezTo>
                  <a:cubicBezTo>
                    <a:pt x="1370" y="795"/>
                    <a:pt x="1370" y="798"/>
                    <a:pt x="1368" y="800"/>
                  </a:cubicBezTo>
                  <a:cubicBezTo>
                    <a:pt x="1365" y="805"/>
                    <a:pt x="1361" y="812"/>
                    <a:pt x="1353" y="817"/>
                  </a:cubicBezTo>
                  <a:cubicBezTo>
                    <a:pt x="1353" y="817"/>
                    <a:pt x="1354" y="815"/>
                    <a:pt x="1356" y="813"/>
                  </a:cubicBezTo>
                  <a:cubicBezTo>
                    <a:pt x="1358" y="811"/>
                    <a:pt x="1359" y="808"/>
                    <a:pt x="1361" y="805"/>
                  </a:cubicBezTo>
                  <a:cubicBezTo>
                    <a:pt x="1363" y="802"/>
                    <a:pt x="1365" y="799"/>
                    <a:pt x="1366" y="797"/>
                  </a:cubicBezTo>
                  <a:cubicBezTo>
                    <a:pt x="1367" y="794"/>
                    <a:pt x="1367" y="793"/>
                    <a:pt x="1367" y="793"/>
                  </a:cubicBezTo>
                  <a:cubicBezTo>
                    <a:pt x="1367" y="793"/>
                    <a:pt x="1367" y="793"/>
                    <a:pt x="1367" y="793"/>
                  </a:cubicBezTo>
                  <a:cubicBezTo>
                    <a:pt x="1375" y="780"/>
                    <a:pt x="1380" y="765"/>
                    <a:pt x="1380" y="749"/>
                  </a:cubicBezTo>
                  <a:cubicBezTo>
                    <a:pt x="1380" y="349"/>
                    <a:pt x="1380" y="349"/>
                    <a:pt x="1380" y="349"/>
                  </a:cubicBezTo>
                  <a:cubicBezTo>
                    <a:pt x="1384" y="370"/>
                    <a:pt x="1379" y="391"/>
                    <a:pt x="1383" y="412"/>
                  </a:cubicBezTo>
                  <a:cubicBezTo>
                    <a:pt x="1383" y="411"/>
                    <a:pt x="1382" y="409"/>
                    <a:pt x="1382" y="413"/>
                  </a:cubicBezTo>
                  <a:cubicBezTo>
                    <a:pt x="1381" y="440"/>
                    <a:pt x="1389" y="451"/>
                    <a:pt x="1385" y="472"/>
                  </a:cubicBezTo>
                  <a:cubicBezTo>
                    <a:pt x="1383" y="470"/>
                    <a:pt x="1383" y="470"/>
                    <a:pt x="1383" y="470"/>
                  </a:cubicBezTo>
                  <a:cubicBezTo>
                    <a:pt x="1383" y="472"/>
                    <a:pt x="1385" y="484"/>
                    <a:pt x="1388" y="482"/>
                  </a:cubicBezTo>
                  <a:cubicBezTo>
                    <a:pt x="1387" y="464"/>
                    <a:pt x="1386" y="460"/>
                    <a:pt x="1387" y="444"/>
                  </a:cubicBezTo>
                  <a:cubicBezTo>
                    <a:pt x="1389" y="451"/>
                    <a:pt x="1391" y="465"/>
                    <a:pt x="1391" y="476"/>
                  </a:cubicBezTo>
                  <a:cubicBezTo>
                    <a:pt x="1395" y="477"/>
                    <a:pt x="1395" y="477"/>
                    <a:pt x="1395" y="477"/>
                  </a:cubicBezTo>
                  <a:cubicBezTo>
                    <a:pt x="1399" y="491"/>
                    <a:pt x="1393" y="505"/>
                    <a:pt x="1397" y="518"/>
                  </a:cubicBezTo>
                  <a:cubicBezTo>
                    <a:pt x="1400" y="502"/>
                    <a:pt x="1400" y="502"/>
                    <a:pt x="1400" y="502"/>
                  </a:cubicBezTo>
                  <a:cubicBezTo>
                    <a:pt x="1400" y="503"/>
                    <a:pt x="1400" y="504"/>
                    <a:pt x="1401" y="505"/>
                  </a:cubicBezTo>
                  <a:cubicBezTo>
                    <a:pt x="1400" y="498"/>
                    <a:pt x="1400" y="491"/>
                    <a:pt x="1399" y="490"/>
                  </a:cubicBezTo>
                  <a:cubicBezTo>
                    <a:pt x="1396" y="466"/>
                    <a:pt x="1402" y="453"/>
                    <a:pt x="1405" y="449"/>
                  </a:cubicBezTo>
                  <a:cubicBezTo>
                    <a:pt x="1406" y="438"/>
                    <a:pt x="1410" y="453"/>
                    <a:pt x="1413" y="452"/>
                  </a:cubicBezTo>
                  <a:cubicBezTo>
                    <a:pt x="1412" y="434"/>
                    <a:pt x="1407" y="435"/>
                    <a:pt x="1406" y="417"/>
                  </a:cubicBezTo>
                  <a:cubicBezTo>
                    <a:pt x="1407" y="412"/>
                    <a:pt x="1407" y="414"/>
                    <a:pt x="1408" y="416"/>
                  </a:cubicBezTo>
                  <a:cubicBezTo>
                    <a:pt x="1406" y="404"/>
                    <a:pt x="1406" y="404"/>
                    <a:pt x="1406" y="404"/>
                  </a:cubicBezTo>
                  <a:cubicBezTo>
                    <a:pt x="1407" y="403"/>
                    <a:pt x="1408" y="372"/>
                    <a:pt x="1411" y="390"/>
                  </a:cubicBezTo>
                  <a:cubicBezTo>
                    <a:pt x="1411" y="393"/>
                    <a:pt x="1411" y="398"/>
                    <a:pt x="1411" y="402"/>
                  </a:cubicBezTo>
                  <a:cubicBezTo>
                    <a:pt x="1414" y="377"/>
                    <a:pt x="1417" y="333"/>
                    <a:pt x="1422" y="334"/>
                  </a:cubicBezTo>
                  <a:cubicBezTo>
                    <a:pt x="1423" y="320"/>
                    <a:pt x="1421" y="324"/>
                    <a:pt x="1422" y="302"/>
                  </a:cubicBezTo>
                  <a:cubicBezTo>
                    <a:pt x="1419" y="292"/>
                    <a:pt x="1415" y="303"/>
                    <a:pt x="1413" y="279"/>
                  </a:cubicBezTo>
                  <a:cubicBezTo>
                    <a:pt x="1411" y="298"/>
                    <a:pt x="1411" y="298"/>
                    <a:pt x="1411" y="298"/>
                  </a:cubicBezTo>
                  <a:cubicBezTo>
                    <a:pt x="1412" y="302"/>
                    <a:pt x="1413" y="305"/>
                    <a:pt x="1413" y="309"/>
                  </a:cubicBezTo>
                  <a:cubicBezTo>
                    <a:pt x="1413" y="289"/>
                    <a:pt x="1413" y="289"/>
                    <a:pt x="1413" y="289"/>
                  </a:cubicBezTo>
                  <a:cubicBezTo>
                    <a:pt x="1415" y="302"/>
                    <a:pt x="1416" y="300"/>
                    <a:pt x="1420" y="303"/>
                  </a:cubicBezTo>
                  <a:cubicBezTo>
                    <a:pt x="1420" y="334"/>
                    <a:pt x="1414" y="342"/>
                    <a:pt x="1413" y="357"/>
                  </a:cubicBezTo>
                  <a:cubicBezTo>
                    <a:pt x="1410" y="348"/>
                    <a:pt x="1411" y="332"/>
                    <a:pt x="1407" y="338"/>
                  </a:cubicBezTo>
                  <a:cubicBezTo>
                    <a:pt x="1410" y="323"/>
                    <a:pt x="1403" y="321"/>
                    <a:pt x="1406" y="303"/>
                  </a:cubicBezTo>
                  <a:cubicBezTo>
                    <a:pt x="1408" y="307"/>
                    <a:pt x="1408" y="307"/>
                    <a:pt x="1408" y="307"/>
                  </a:cubicBezTo>
                  <a:cubicBezTo>
                    <a:pt x="1404" y="292"/>
                    <a:pt x="1408" y="290"/>
                    <a:pt x="1405" y="278"/>
                  </a:cubicBezTo>
                  <a:cubicBezTo>
                    <a:pt x="1406" y="279"/>
                    <a:pt x="1407" y="278"/>
                    <a:pt x="1407" y="276"/>
                  </a:cubicBezTo>
                  <a:cubicBezTo>
                    <a:pt x="1405" y="250"/>
                    <a:pt x="1405" y="284"/>
                    <a:pt x="1401" y="258"/>
                  </a:cubicBezTo>
                  <a:cubicBezTo>
                    <a:pt x="1401" y="235"/>
                    <a:pt x="1408" y="251"/>
                    <a:pt x="1409" y="244"/>
                  </a:cubicBezTo>
                  <a:close/>
                  <a:moveTo>
                    <a:pt x="1178" y="62"/>
                  </a:moveTo>
                  <a:cubicBezTo>
                    <a:pt x="1178" y="62"/>
                    <a:pt x="1177" y="63"/>
                    <a:pt x="1174" y="63"/>
                  </a:cubicBezTo>
                  <a:cubicBezTo>
                    <a:pt x="1202" y="63"/>
                    <a:pt x="1205" y="63"/>
                    <a:pt x="1227" y="62"/>
                  </a:cubicBezTo>
                  <a:cubicBezTo>
                    <a:pt x="1220" y="64"/>
                    <a:pt x="1220" y="64"/>
                    <a:pt x="1220" y="64"/>
                  </a:cubicBezTo>
                  <a:cubicBezTo>
                    <a:pt x="1224" y="67"/>
                    <a:pt x="1242" y="64"/>
                    <a:pt x="1260" y="64"/>
                  </a:cubicBezTo>
                  <a:cubicBezTo>
                    <a:pt x="1266" y="62"/>
                    <a:pt x="1277" y="60"/>
                    <a:pt x="1284" y="62"/>
                  </a:cubicBezTo>
                  <a:cubicBezTo>
                    <a:pt x="1282" y="65"/>
                    <a:pt x="1282" y="65"/>
                    <a:pt x="1282" y="65"/>
                  </a:cubicBezTo>
                  <a:cubicBezTo>
                    <a:pt x="1283" y="66"/>
                    <a:pt x="1288" y="67"/>
                    <a:pt x="1296" y="67"/>
                  </a:cubicBezTo>
                  <a:cubicBezTo>
                    <a:pt x="1303" y="67"/>
                    <a:pt x="1313" y="68"/>
                    <a:pt x="1323" y="72"/>
                  </a:cubicBezTo>
                  <a:cubicBezTo>
                    <a:pt x="1321" y="71"/>
                    <a:pt x="1319" y="72"/>
                    <a:pt x="1317" y="72"/>
                  </a:cubicBezTo>
                  <a:cubicBezTo>
                    <a:pt x="1310" y="70"/>
                    <a:pt x="1303" y="69"/>
                    <a:pt x="1296" y="69"/>
                  </a:cubicBezTo>
                  <a:cubicBezTo>
                    <a:pt x="1127" y="69"/>
                    <a:pt x="1127" y="69"/>
                    <a:pt x="1127" y="69"/>
                  </a:cubicBezTo>
                  <a:cubicBezTo>
                    <a:pt x="1143" y="67"/>
                    <a:pt x="1160" y="65"/>
                    <a:pt x="1178" y="62"/>
                  </a:cubicBezTo>
                  <a:close/>
                  <a:moveTo>
                    <a:pt x="780" y="66"/>
                  </a:moveTo>
                  <a:cubicBezTo>
                    <a:pt x="790" y="64"/>
                    <a:pt x="804" y="60"/>
                    <a:pt x="820" y="57"/>
                  </a:cubicBezTo>
                  <a:cubicBezTo>
                    <a:pt x="820" y="57"/>
                    <a:pt x="820" y="57"/>
                    <a:pt x="820" y="57"/>
                  </a:cubicBezTo>
                  <a:cubicBezTo>
                    <a:pt x="855" y="56"/>
                    <a:pt x="855" y="56"/>
                    <a:pt x="855" y="56"/>
                  </a:cubicBezTo>
                  <a:cubicBezTo>
                    <a:pt x="851" y="58"/>
                    <a:pt x="851" y="58"/>
                    <a:pt x="851" y="58"/>
                  </a:cubicBezTo>
                  <a:cubicBezTo>
                    <a:pt x="872" y="55"/>
                    <a:pt x="872" y="55"/>
                    <a:pt x="872" y="55"/>
                  </a:cubicBezTo>
                  <a:cubicBezTo>
                    <a:pt x="871" y="59"/>
                    <a:pt x="878" y="57"/>
                    <a:pt x="877" y="60"/>
                  </a:cubicBezTo>
                  <a:cubicBezTo>
                    <a:pt x="890" y="67"/>
                    <a:pt x="923" y="57"/>
                    <a:pt x="952" y="60"/>
                  </a:cubicBezTo>
                  <a:cubicBezTo>
                    <a:pt x="947" y="62"/>
                    <a:pt x="947" y="62"/>
                    <a:pt x="947" y="62"/>
                  </a:cubicBezTo>
                  <a:cubicBezTo>
                    <a:pt x="963" y="58"/>
                    <a:pt x="1001" y="63"/>
                    <a:pt x="1025" y="64"/>
                  </a:cubicBezTo>
                  <a:cubicBezTo>
                    <a:pt x="1024" y="64"/>
                    <a:pt x="1024" y="64"/>
                    <a:pt x="1024" y="64"/>
                  </a:cubicBezTo>
                  <a:cubicBezTo>
                    <a:pt x="1013" y="66"/>
                    <a:pt x="1009" y="67"/>
                    <a:pt x="1010" y="69"/>
                  </a:cubicBezTo>
                  <a:cubicBezTo>
                    <a:pt x="975" y="69"/>
                    <a:pt x="975" y="69"/>
                    <a:pt x="975" y="69"/>
                  </a:cubicBezTo>
                  <a:cubicBezTo>
                    <a:pt x="974" y="69"/>
                    <a:pt x="972" y="68"/>
                    <a:pt x="970" y="67"/>
                  </a:cubicBezTo>
                  <a:cubicBezTo>
                    <a:pt x="965" y="68"/>
                    <a:pt x="959" y="69"/>
                    <a:pt x="952" y="69"/>
                  </a:cubicBezTo>
                  <a:cubicBezTo>
                    <a:pt x="899" y="69"/>
                    <a:pt x="899" y="69"/>
                    <a:pt x="899" y="69"/>
                  </a:cubicBezTo>
                  <a:cubicBezTo>
                    <a:pt x="901" y="68"/>
                    <a:pt x="905" y="67"/>
                    <a:pt x="908" y="66"/>
                  </a:cubicBezTo>
                  <a:cubicBezTo>
                    <a:pt x="839" y="69"/>
                    <a:pt x="839" y="69"/>
                    <a:pt x="839" y="69"/>
                  </a:cubicBezTo>
                  <a:cubicBezTo>
                    <a:pt x="839" y="69"/>
                    <a:pt x="839" y="69"/>
                    <a:pt x="839" y="69"/>
                  </a:cubicBezTo>
                  <a:cubicBezTo>
                    <a:pt x="778" y="69"/>
                    <a:pt x="778" y="69"/>
                    <a:pt x="778" y="69"/>
                  </a:cubicBezTo>
                  <a:cubicBezTo>
                    <a:pt x="780" y="68"/>
                    <a:pt x="780" y="68"/>
                    <a:pt x="780" y="66"/>
                  </a:cubicBezTo>
                  <a:close/>
                  <a:moveTo>
                    <a:pt x="471" y="56"/>
                  </a:moveTo>
                  <a:cubicBezTo>
                    <a:pt x="473" y="60"/>
                    <a:pt x="473" y="60"/>
                    <a:pt x="473" y="60"/>
                  </a:cubicBezTo>
                  <a:cubicBezTo>
                    <a:pt x="516" y="61"/>
                    <a:pt x="547" y="51"/>
                    <a:pt x="592" y="53"/>
                  </a:cubicBezTo>
                  <a:cubicBezTo>
                    <a:pt x="586" y="57"/>
                    <a:pt x="569" y="55"/>
                    <a:pt x="571" y="57"/>
                  </a:cubicBezTo>
                  <a:cubicBezTo>
                    <a:pt x="598" y="57"/>
                    <a:pt x="595" y="47"/>
                    <a:pt x="621" y="52"/>
                  </a:cubicBezTo>
                  <a:cubicBezTo>
                    <a:pt x="583" y="54"/>
                    <a:pt x="645" y="54"/>
                    <a:pt x="611" y="58"/>
                  </a:cubicBezTo>
                  <a:cubicBezTo>
                    <a:pt x="658" y="52"/>
                    <a:pt x="709" y="60"/>
                    <a:pt x="740" y="59"/>
                  </a:cubicBezTo>
                  <a:cubicBezTo>
                    <a:pt x="732" y="56"/>
                    <a:pt x="753" y="55"/>
                    <a:pt x="754" y="54"/>
                  </a:cubicBezTo>
                  <a:cubicBezTo>
                    <a:pt x="762" y="55"/>
                    <a:pt x="760" y="57"/>
                    <a:pt x="753" y="57"/>
                  </a:cubicBezTo>
                  <a:cubicBezTo>
                    <a:pt x="769" y="60"/>
                    <a:pt x="772" y="63"/>
                    <a:pt x="769" y="66"/>
                  </a:cubicBezTo>
                  <a:cubicBezTo>
                    <a:pt x="736" y="66"/>
                    <a:pt x="736" y="66"/>
                    <a:pt x="736" y="66"/>
                  </a:cubicBezTo>
                  <a:cubicBezTo>
                    <a:pt x="742" y="67"/>
                    <a:pt x="747" y="68"/>
                    <a:pt x="751" y="69"/>
                  </a:cubicBezTo>
                  <a:cubicBezTo>
                    <a:pt x="700" y="69"/>
                    <a:pt x="700" y="69"/>
                    <a:pt x="700" y="69"/>
                  </a:cubicBezTo>
                  <a:cubicBezTo>
                    <a:pt x="697" y="68"/>
                    <a:pt x="695" y="67"/>
                    <a:pt x="696" y="67"/>
                  </a:cubicBezTo>
                  <a:cubicBezTo>
                    <a:pt x="685" y="68"/>
                    <a:pt x="668" y="64"/>
                    <a:pt x="662" y="65"/>
                  </a:cubicBezTo>
                  <a:cubicBezTo>
                    <a:pt x="674" y="67"/>
                    <a:pt x="672" y="68"/>
                    <a:pt x="665" y="69"/>
                  </a:cubicBezTo>
                  <a:cubicBezTo>
                    <a:pt x="647" y="69"/>
                    <a:pt x="647" y="69"/>
                    <a:pt x="647" y="69"/>
                  </a:cubicBezTo>
                  <a:cubicBezTo>
                    <a:pt x="647" y="68"/>
                    <a:pt x="650" y="67"/>
                    <a:pt x="644" y="66"/>
                  </a:cubicBezTo>
                  <a:cubicBezTo>
                    <a:pt x="618" y="67"/>
                    <a:pt x="618" y="67"/>
                    <a:pt x="618" y="67"/>
                  </a:cubicBezTo>
                  <a:cubicBezTo>
                    <a:pt x="641" y="67"/>
                    <a:pt x="641" y="67"/>
                    <a:pt x="641" y="67"/>
                  </a:cubicBezTo>
                  <a:cubicBezTo>
                    <a:pt x="638" y="69"/>
                    <a:pt x="638" y="69"/>
                    <a:pt x="638" y="69"/>
                  </a:cubicBezTo>
                  <a:cubicBezTo>
                    <a:pt x="471" y="69"/>
                    <a:pt x="471" y="69"/>
                    <a:pt x="471" y="69"/>
                  </a:cubicBezTo>
                  <a:cubicBezTo>
                    <a:pt x="458" y="66"/>
                    <a:pt x="451" y="62"/>
                    <a:pt x="444" y="57"/>
                  </a:cubicBezTo>
                  <a:cubicBezTo>
                    <a:pt x="454" y="57"/>
                    <a:pt x="463" y="56"/>
                    <a:pt x="471" y="56"/>
                  </a:cubicBezTo>
                  <a:close/>
                  <a:moveTo>
                    <a:pt x="335" y="64"/>
                  </a:moveTo>
                  <a:cubicBezTo>
                    <a:pt x="334" y="64"/>
                    <a:pt x="334" y="64"/>
                    <a:pt x="333" y="64"/>
                  </a:cubicBezTo>
                  <a:cubicBezTo>
                    <a:pt x="341" y="63"/>
                    <a:pt x="350" y="63"/>
                    <a:pt x="358" y="62"/>
                  </a:cubicBezTo>
                  <a:cubicBezTo>
                    <a:pt x="361" y="66"/>
                    <a:pt x="362" y="68"/>
                    <a:pt x="359" y="69"/>
                  </a:cubicBezTo>
                  <a:cubicBezTo>
                    <a:pt x="356" y="69"/>
                    <a:pt x="356" y="69"/>
                    <a:pt x="356" y="69"/>
                  </a:cubicBezTo>
                  <a:cubicBezTo>
                    <a:pt x="355" y="69"/>
                    <a:pt x="355" y="69"/>
                    <a:pt x="355" y="69"/>
                  </a:cubicBezTo>
                  <a:cubicBezTo>
                    <a:pt x="355" y="69"/>
                    <a:pt x="355" y="69"/>
                    <a:pt x="355" y="69"/>
                  </a:cubicBezTo>
                  <a:cubicBezTo>
                    <a:pt x="322" y="69"/>
                    <a:pt x="322" y="69"/>
                    <a:pt x="322" y="69"/>
                  </a:cubicBezTo>
                  <a:cubicBezTo>
                    <a:pt x="319" y="68"/>
                    <a:pt x="315" y="67"/>
                    <a:pt x="310" y="67"/>
                  </a:cubicBezTo>
                  <a:lnTo>
                    <a:pt x="335" y="64"/>
                  </a:lnTo>
                  <a:close/>
                  <a:moveTo>
                    <a:pt x="308" y="69"/>
                  </a:moveTo>
                  <a:cubicBezTo>
                    <a:pt x="278" y="69"/>
                    <a:pt x="278" y="69"/>
                    <a:pt x="278" y="69"/>
                  </a:cubicBezTo>
                  <a:cubicBezTo>
                    <a:pt x="281" y="67"/>
                    <a:pt x="296" y="68"/>
                    <a:pt x="308" y="69"/>
                  </a:cubicBezTo>
                  <a:close/>
                  <a:moveTo>
                    <a:pt x="60" y="137"/>
                  </a:moveTo>
                  <a:cubicBezTo>
                    <a:pt x="59" y="140"/>
                    <a:pt x="58" y="144"/>
                    <a:pt x="57" y="147"/>
                  </a:cubicBezTo>
                  <a:cubicBezTo>
                    <a:pt x="57" y="149"/>
                    <a:pt x="57" y="151"/>
                    <a:pt x="56" y="153"/>
                  </a:cubicBezTo>
                  <a:cubicBezTo>
                    <a:pt x="56" y="154"/>
                    <a:pt x="56" y="156"/>
                    <a:pt x="55" y="157"/>
                  </a:cubicBezTo>
                  <a:cubicBezTo>
                    <a:pt x="55" y="156"/>
                    <a:pt x="55" y="154"/>
                    <a:pt x="55" y="152"/>
                  </a:cubicBezTo>
                  <a:cubicBezTo>
                    <a:pt x="56" y="145"/>
                    <a:pt x="56" y="145"/>
                    <a:pt x="56" y="145"/>
                  </a:cubicBezTo>
                  <a:cubicBezTo>
                    <a:pt x="56" y="143"/>
                    <a:pt x="56" y="141"/>
                    <a:pt x="57" y="139"/>
                  </a:cubicBezTo>
                  <a:cubicBezTo>
                    <a:pt x="57" y="137"/>
                    <a:pt x="57" y="135"/>
                    <a:pt x="58" y="133"/>
                  </a:cubicBezTo>
                  <a:cubicBezTo>
                    <a:pt x="60" y="124"/>
                    <a:pt x="63" y="116"/>
                    <a:pt x="67" y="109"/>
                  </a:cubicBezTo>
                  <a:cubicBezTo>
                    <a:pt x="76" y="94"/>
                    <a:pt x="89" y="81"/>
                    <a:pt x="103" y="73"/>
                  </a:cubicBezTo>
                  <a:cubicBezTo>
                    <a:pt x="99" y="73"/>
                    <a:pt x="99" y="73"/>
                    <a:pt x="99" y="73"/>
                  </a:cubicBezTo>
                  <a:cubicBezTo>
                    <a:pt x="108" y="68"/>
                    <a:pt x="116" y="62"/>
                    <a:pt x="122" y="62"/>
                  </a:cubicBezTo>
                  <a:cubicBezTo>
                    <a:pt x="123" y="62"/>
                    <a:pt x="120" y="64"/>
                    <a:pt x="115" y="68"/>
                  </a:cubicBezTo>
                  <a:cubicBezTo>
                    <a:pt x="113" y="69"/>
                    <a:pt x="111" y="71"/>
                    <a:pt x="108" y="74"/>
                  </a:cubicBezTo>
                  <a:cubicBezTo>
                    <a:pt x="106" y="76"/>
                    <a:pt x="103" y="79"/>
                    <a:pt x="101" y="82"/>
                  </a:cubicBezTo>
                  <a:cubicBezTo>
                    <a:pt x="98" y="85"/>
                    <a:pt x="95" y="89"/>
                    <a:pt x="93" y="93"/>
                  </a:cubicBezTo>
                  <a:cubicBezTo>
                    <a:pt x="89" y="97"/>
                    <a:pt x="85" y="102"/>
                    <a:pt x="82" y="106"/>
                  </a:cubicBezTo>
                  <a:cubicBezTo>
                    <a:pt x="82" y="106"/>
                    <a:pt x="82" y="106"/>
                    <a:pt x="82" y="106"/>
                  </a:cubicBezTo>
                  <a:cubicBezTo>
                    <a:pt x="81" y="107"/>
                    <a:pt x="79" y="108"/>
                    <a:pt x="76" y="111"/>
                  </a:cubicBezTo>
                  <a:cubicBezTo>
                    <a:pt x="75" y="112"/>
                    <a:pt x="74" y="114"/>
                    <a:pt x="72" y="115"/>
                  </a:cubicBezTo>
                  <a:cubicBezTo>
                    <a:pt x="71" y="117"/>
                    <a:pt x="69" y="119"/>
                    <a:pt x="68" y="121"/>
                  </a:cubicBezTo>
                  <a:cubicBezTo>
                    <a:pt x="65" y="125"/>
                    <a:pt x="63" y="131"/>
                    <a:pt x="60" y="137"/>
                  </a:cubicBezTo>
                  <a:close/>
                  <a:moveTo>
                    <a:pt x="67" y="367"/>
                  </a:moveTo>
                  <a:cubicBezTo>
                    <a:pt x="67" y="373"/>
                    <a:pt x="67" y="376"/>
                    <a:pt x="67" y="378"/>
                  </a:cubicBezTo>
                  <a:cubicBezTo>
                    <a:pt x="67" y="373"/>
                    <a:pt x="67" y="369"/>
                    <a:pt x="67" y="365"/>
                  </a:cubicBezTo>
                  <a:cubicBezTo>
                    <a:pt x="67" y="366"/>
                    <a:pt x="67" y="366"/>
                    <a:pt x="67" y="367"/>
                  </a:cubicBezTo>
                  <a:close/>
                  <a:moveTo>
                    <a:pt x="64" y="483"/>
                  </a:moveTo>
                  <a:cubicBezTo>
                    <a:pt x="63" y="477"/>
                    <a:pt x="63" y="477"/>
                    <a:pt x="63" y="477"/>
                  </a:cubicBezTo>
                  <a:cubicBezTo>
                    <a:pt x="64" y="451"/>
                    <a:pt x="65" y="427"/>
                    <a:pt x="65" y="404"/>
                  </a:cubicBezTo>
                  <a:cubicBezTo>
                    <a:pt x="66" y="413"/>
                    <a:pt x="67" y="421"/>
                    <a:pt x="67" y="431"/>
                  </a:cubicBezTo>
                  <a:cubicBezTo>
                    <a:pt x="67" y="429"/>
                    <a:pt x="68" y="427"/>
                    <a:pt x="68" y="424"/>
                  </a:cubicBezTo>
                  <a:cubicBezTo>
                    <a:pt x="68" y="482"/>
                    <a:pt x="68" y="482"/>
                    <a:pt x="68" y="482"/>
                  </a:cubicBezTo>
                  <a:cubicBezTo>
                    <a:pt x="66" y="474"/>
                    <a:pt x="66" y="463"/>
                    <a:pt x="66" y="452"/>
                  </a:cubicBezTo>
                  <a:cubicBezTo>
                    <a:pt x="66" y="453"/>
                    <a:pt x="65" y="465"/>
                    <a:pt x="64" y="483"/>
                  </a:cubicBezTo>
                  <a:close/>
                  <a:moveTo>
                    <a:pt x="554" y="835"/>
                  </a:moveTo>
                  <a:cubicBezTo>
                    <a:pt x="556" y="834"/>
                    <a:pt x="558" y="834"/>
                    <a:pt x="560" y="833"/>
                  </a:cubicBezTo>
                  <a:cubicBezTo>
                    <a:pt x="574" y="833"/>
                    <a:pt x="574" y="833"/>
                    <a:pt x="574" y="833"/>
                  </a:cubicBezTo>
                  <a:cubicBezTo>
                    <a:pt x="573" y="835"/>
                    <a:pt x="572" y="837"/>
                    <a:pt x="554" y="835"/>
                  </a:cubicBezTo>
                  <a:close/>
                  <a:moveTo>
                    <a:pt x="582" y="833"/>
                  </a:moveTo>
                  <a:cubicBezTo>
                    <a:pt x="595" y="833"/>
                    <a:pt x="595" y="833"/>
                    <a:pt x="595" y="833"/>
                  </a:cubicBezTo>
                  <a:cubicBezTo>
                    <a:pt x="592" y="834"/>
                    <a:pt x="589" y="834"/>
                    <a:pt x="585" y="834"/>
                  </a:cubicBezTo>
                  <a:cubicBezTo>
                    <a:pt x="584" y="834"/>
                    <a:pt x="583" y="833"/>
                    <a:pt x="582" y="833"/>
                  </a:cubicBezTo>
                  <a:close/>
                  <a:moveTo>
                    <a:pt x="1380" y="349"/>
                  </a:moveTo>
                  <a:cubicBezTo>
                    <a:pt x="1380" y="341"/>
                    <a:pt x="1380" y="341"/>
                    <a:pt x="1380" y="341"/>
                  </a:cubicBezTo>
                  <a:cubicBezTo>
                    <a:pt x="1381" y="346"/>
                    <a:pt x="1381" y="351"/>
                    <a:pt x="1382" y="354"/>
                  </a:cubicBezTo>
                  <a:lnTo>
                    <a:pt x="1380" y="34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3" name="Freeform 31"/>
            <p:cNvSpPr/>
            <p:nvPr/>
          </p:nvSpPr>
          <p:spPr bwMode="auto">
            <a:xfrm>
              <a:off x="2235201" y="1004888"/>
              <a:ext cx="317500" cy="36512"/>
            </a:xfrm>
            <a:custGeom>
              <a:avLst/>
              <a:gdLst>
                <a:gd name="T0" fmla="*/ 168 w 225"/>
                <a:gd name="T1" fmla="*/ 15 h 25"/>
                <a:gd name="T2" fmla="*/ 157 w 225"/>
                <a:gd name="T3" fmla="*/ 18 h 25"/>
                <a:gd name="T4" fmla="*/ 193 w 225"/>
                <a:gd name="T5" fmla="*/ 14 h 25"/>
                <a:gd name="T6" fmla="*/ 197 w 225"/>
                <a:gd name="T7" fmla="*/ 16 h 25"/>
                <a:gd name="T8" fmla="*/ 216 w 225"/>
                <a:gd name="T9" fmla="*/ 7 h 25"/>
                <a:gd name="T10" fmla="*/ 210 w 225"/>
                <a:gd name="T11" fmla="*/ 9 h 25"/>
                <a:gd name="T12" fmla="*/ 197 w 225"/>
                <a:gd name="T13" fmla="*/ 5 h 25"/>
                <a:gd name="T14" fmla="*/ 135 w 225"/>
                <a:gd name="T15" fmla="*/ 12 h 25"/>
                <a:gd name="T16" fmla="*/ 179 w 225"/>
                <a:gd name="T17" fmla="*/ 6 h 25"/>
                <a:gd name="T18" fmla="*/ 177 w 225"/>
                <a:gd name="T19" fmla="*/ 2 h 25"/>
                <a:gd name="T20" fmla="*/ 214 w 225"/>
                <a:gd name="T21" fmla="*/ 1 h 25"/>
                <a:gd name="T22" fmla="*/ 196 w 225"/>
                <a:gd name="T23" fmla="*/ 2 h 25"/>
                <a:gd name="T24" fmla="*/ 196 w 225"/>
                <a:gd name="T25" fmla="*/ 0 h 25"/>
                <a:gd name="T26" fmla="*/ 155 w 225"/>
                <a:gd name="T27" fmla="*/ 1 h 25"/>
                <a:gd name="T28" fmla="*/ 106 w 225"/>
                <a:gd name="T29" fmla="*/ 7 h 25"/>
                <a:gd name="T30" fmla="*/ 107 w 225"/>
                <a:gd name="T31" fmla="*/ 6 h 25"/>
                <a:gd name="T32" fmla="*/ 40 w 225"/>
                <a:gd name="T33" fmla="*/ 5 h 25"/>
                <a:gd name="T34" fmla="*/ 80 w 225"/>
                <a:gd name="T35" fmla="*/ 11 h 25"/>
                <a:gd name="T36" fmla="*/ 66 w 225"/>
                <a:gd name="T37" fmla="*/ 14 h 25"/>
                <a:gd name="T38" fmla="*/ 26 w 225"/>
                <a:gd name="T39" fmla="*/ 13 h 25"/>
                <a:gd name="T40" fmla="*/ 39 w 225"/>
                <a:gd name="T41" fmla="*/ 15 h 25"/>
                <a:gd name="T42" fmla="*/ 2 w 225"/>
                <a:gd name="T43" fmla="*/ 20 h 25"/>
                <a:gd name="T44" fmla="*/ 39 w 225"/>
                <a:gd name="T45" fmla="*/ 21 h 25"/>
                <a:gd name="T46" fmla="*/ 30 w 225"/>
                <a:gd name="T47" fmla="*/ 25 h 25"/>
                <a:gd name="T48" fmla="*/ 69 w 225"/>
                <a:gd name="T49" fmla="*/ 21 h 25"/>
                <a:gd name="T50" fmla="*/ 94 w 225"/>
                <a:gd name="T51" fmla="*/ 10 h 25"/>
                <a:gd name="T52" fmla="*/ 110 w 225"/>
                <a:gd name="T53" fmla="*/ 21 h 25"/>
                <a:gd name="T54" fmla="*/ 168 w 225"/>
                <a:gd name="T55" fmla="*/ 1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5" h="25">
                  <a:moveTo>
                    <a:pt x="168" y="15"/>
                  </a:moveTo>
                  <a:cubicBezTo>
                    <a:pt x="157" y="18"/>
                    <a:pt x="157" y="18"/>
                    <a:pt x="157" y="18"/>
                  </a:cubicBezTo>
                  <a:cubicBezTo>
                    <a:pt x="177" y="18"/>
                    <a:pt x="185" y="15"/>
                    <a:pt x="193" y="14"/>
                  </a:cubicBezTo>
                  <a:cubicBezTo>
                    <a:pt x="192" y="14"/>
                    <a:pt x="194" y="15"/>
                    <a:pt x="197" y="16"/>
                  </a:cubicBezTo>
                  <a:cubicBezTo>
                    <a:pt x="215" y="15"/>
                    <a:pt x="225" y="10"/>
                    <a:pt x="216" y="7"/>
                  </a:cubicBezTo>
                  <a:cubicBezTo>
                    <a:pt x="210" y="9"/>
                    <a:pt x="210" y="9"/>
                    <a:pt x="210" y="9"/>
                  </a:cubicBezTo>
                  <a:cubicBezTo>
                    <a:pt x="197" y="5"/>
                    <a:pt x="197" y="5"/>
                    <a:pt x="197" y="5"/>
                  </a:cubicBezTo>
                  <a:cubicBezTo>
                    <a:pt x="192" y="13"/>
                    <a:pt x="155" y="8"/>
                    <a:pt x="135" y="12"/>
                  </a:cubicBezTo>
                  <a:cubicBezTo>
                    <a:pt x="149" y="8"/>
                    <a:pt x="161" y="1"/>
                    <a:pt x="179" y="6"/>
                  </a:cubicBezTo>
                  <a:cubicBezTo>
                    <a:pt x="177" y="2"/>
                    <a:pt x="177" y="2"/>
                    <a:pt x="177" y="2"/>
                  </a:cubicBezTo>
                  <a:cubicBezTo>
                    <a:pt x="192" y="1"/>
                    <a:pt x="205" y="5"/>
                    <a:pt x="214" y="1"/>
                  </a:cubicBezTo>
                  <a:cubicBezTo>
                    <a:pt x="196" y="2"/>
                    <a:pt x="196" y="2"/>
                    <a:pt x="196" y="2"/>
                  </a:cubicBezTo>
                  <a:cubicBezTo>
                    <a:pt x="196" y="0"/>
                    <a:pt x="196" y="0"/>
                    <a:pt x="196" y="0"/>
                  </a:cubicBezTo>
                  <a:cubicBezTo>
                    <a:pt x="183" y="0"/>
                    <a:pt x="166" y="4"/>
                    <a:pt x="155" y="1"/>
                  </a:cubicBezTo>
                  <a:cubicBezTo>
                    <a:pt x="144" y="4"/>
                    <a:pt x="134" y="8"/>
                    <a:pt x="106" y="7"/>
                  </a:cubicBezTo>
                  <a:cubicBezTo>
                    <a:pt x="107" y="6"/>
                    <a:pt x="107" y="6"/>
                    <a:pt x="107" y="6"/>
                  </a:cubicBezTo>
                  <a:cubicBezTo>
                    <a:pt x="88" y="14"/>
                    <a:pt x="54" y="2"/>
                    <a:pt x="40" y="5"/>
                  </a:cubicBezTo>
                  <a:cubicBezTo>
                    <a:pt x="31" y="12"/>
                    <a:pt x="71" y="8"/>
                    <a:pt x="80" y="11"/>
                  </a:cubicBezTo>
                  <a:cubicBezTo>
                    <a:pt x="68" y="14"/>
                    <a:pt x="56" y="10"/>
                    <a:pt x="66" y="14"/>
                  </a:cubicBezTo>
                  <a:cubicBezTo>
                    <a:pt x="38" y="18"/>
                    <a:pt x="49" y="8"/>
                    <a:pt x="26" y="13"/>
                  </a:cubicBezTo>
                  <a:cubicBezTo>
                    <a:pt x="39" y="15"/>
                    <a:pt x="39" y="15"/>
                    <a:pt x="39" y="15"/>
                  </a:cubicBezTo>
                  <a:cubicBezTo>
                    <a:pt x="29" y="18"/>
                    <a:pt x="12" y="16"/>
                    <a:pt x="2" y="20"/>
                  </a:cubicBezTo>
                  <a:cubicBezTo>
                    <a:pt x="0" y="25"/>
                    <a:pt x="19" y="19"/>
                    <a:pt x="39" y="21"/>
                  </a:cubicBezTo>
                  <a:cubicBezTo>
                    <a:pt x="30" y="25"/>
                    <a:pt x="30" y="25"/>
                    <a:pt x="30" y="25"/>
                  </a:cubicBezTo>
                  <a:cubicBezTo>
                    <a:pt x="69" y="21"/>
                    <a:pt x="69" y="21"/>
                    <a:pt x="69" y="21"/>
                  </a:cubicBezTo>
                  <a:cubicBezTo>
                    <a:pt x="81" y="15"/>
                    <a:pt x="70" y="15"/>
                    <a:pt x="94" y="10"/>
                  </a:cubicBezTo>
                  <a:cubicBezTo>
                    <a:pt x="103" y="13"/>
                    <a:pt x="109" y="17"/>
                    <a:pt x="110" y="21"/>
                  </a:cubicBezTo>
                  <a:cubicBezTo>
                    <a:pt x="119" y="17"/>
                    <a:pt x="142" y="15"/>
                    <a:pt x="168"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4" name="Freeform 32"/>
            <p:cNvSpPr/>
            <p:nvPr/>
          </p:nvSpPr>
          <p:spPr bwMode="auto">
            <a:xfrm>
              <a:off x="2390776" y="103505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5" name="Freeform 33"/>
            <p:cNvSpPr/>
            <p:nvPr/>
          </p:nvSpPr>
          <p:spPr bwMode="auto">
            <a:xfrm>
              <a:off x="3687763" y="1576388"/>
              <a:ext cx="0" cy="1587"/>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6" name="Freeform 34"/>
            <p:cNvSpPr/>
            <p:nvPr/>
          </p:nvSpPr>
          <p:spPr bwMode="auto">
            <a:xfrm>
              <a:off x="3662363" y="1666875"/>
              <a:ext cx="6350" cy="41275"/>
            </a:xfrm>
            <a:custGeom>
              <a:avLst/>
              <a:gdLst>
                <a:gd name="T0" fmla="*/ 0 w 4"/>
                <a:gd name="T1" fmla="*/ 9 h 29"/>
                <a:gd name="T2" fmla="*/ 4 w 4"/>
                <a:gd name="T3" fmla="*/ 26 h 29"/>
                <a:gd name="T4" fmla="*/ 0 w 4"/>
                <a:gd name="T5" fmla="*/ 9 h 29"/>
              </a:gdLst>
              <a:ahLst/>
              <a:cxnLst>
                <a:cxn ang="0">
                  <a:pos x="T0" y="T1"/>
                </a:cxn>
                <a:cxn ang="0">
                  <a:pos x="T2" y="T3"/>
                </a:cxn>
                <a:cxn ang="0">
                  <a:pos x="T4" y="T5"/>
                </a:cxn>
              </a:cxnLst>
              <a:rect l="0" t="0" r="r" b="b"/>
              <a:pathLst>
                <a:path w="4" h="29">
                  <a:moveTo>
                    <a:pt x="0" y="9"/>
                  </a:moveTo>
                  <a:cubicBezTo>
                    <a:pt x="2" y="15"/>
                    <a:pt x="1" y="29"/>
                    <a:pt x="4" y="26"/>
                  </a:cubicBezTo>
                  <a:cubicBezTo>
                    <a:pt x="1" y="27"/>
                    <a:pt x="4" y="0"/>
                    <a:pt x="0"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7" name="Freeform 35"/>
            <p:cNvSpPr/>
            <p:nvPr/>
          </p:nvSpPr>
          <p:spPr bwMode="auto">
            <a:xfrm>
              <a:off x="3660776" y="1711325"/>
              <a:ext cx="0" cy="3175"/>
            </a:xfrm>
            <a:custGeom>
              <a:avLst/>
              <a:gdLst>
                <a:gd name="T0" fmla="*/ 0 h 2"/>
                <a:gd name="T1" fmla="*/ 2 h 2"/>
                <a:gd name="T2" fmla="*/ 0 h 2"/>
              </a:gdLst>
              <a:ahLst/>
              <a:cxnLst>
                <a:cxn ang="0">
                  <a:pos x="0" y="T0"/>
                </a:cxn>
                <a:cxn ang="0">
                  <a:pos x="0" y="T1"/>
                </a:cxn>
                <a:cxn ang="0">
                  <a:pos x="0" y="T2"/>
                </a:cxn>
              </a:cxnLst>
              <a:rect l="0" t="0" r="r" b="b"/>
              <a:pathLst>
                <a:path h="2">
                  <a:moveTo>
                    <a:pt x="0" y="0"/>
                  </a:moveTo>
                  <a:cubicBezTo>
                    <a:pt x="0" y="2"/>
                    <a:pt x="0" y="2"/>
                    <a:pt x="0" y="2"/>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8" name="Freeform 36"/>
            <p:cNvSpPr/>
            <p:nvPr/>
          </p:nvSpPr>
          <p:spPr bwMode="auto">
            <a:xfrm>
              <a:off x="3657601" y="1689100"/>
              <a:ext cx="3175" cy="22225"/>
            </a:xfrm>
            <a:custGeom>
              <a:avLst/>
              <a:gdLst>
                <a:gd name="T0" fmla="*/ 0 w 2"/>
                <a:gd name="T1" fmla="*/ 11 h 16"/>
                <a:gd name="T2" fmla="*/ 2 w 2"/>
                <a:gd name="T3" fmla="*/ 16 h 16"/>
                <a:gd name="T4" fmla="*/ 1 w 2"/>
                <a:gd name="T5" fmla="*/ 0 h 16"/>
                <a:gd name="T6" fmla="*/ 0 w 2"/>
                <a:gd name="T7" fmla="*/ 11 h 16"/>
              </a:gdLst>
              <a:ahLst/>
              <a:cxnLst>
                <a:cxn ang="0">
                  <a:pos x="T0" y="T1"/>
                </a:cxn>
                <a:cxn ang="0">
                  <a:pos x="T2" y="T3"/>
                </a:cxn>
                <a:cxn ang="0">
                  <a:pos x="T4" y="T5"/>
                </a:cxn>
                <a:cxn ang="0">
                  <a:pos x="T6" y="T7"/>
                </a:cxn>
              </a:cxnLst>
              <a:rect l="0" t="0" r="r" b="b"/>
              <a:pathLst>
                <a:path w="2" h="16">
                  <a:moveTo>
                    <a:pt x="0" y="11"/>
                  </a:moveTo>
                  <a:cubicBezTo>
                    <a:pt x="0" y="12"/>
                    <a:pt x="2" y="12"/>
                    <a:pt x="2" y="16"/>
                  </a:cubicBezTo>
                  <a:cubicBezTo>
                    <a:pt x="1" y="0"/>
                    <a:pt x="1" y="0"/>
                    <a:pt x="1" y="0"/>
                  </a:cubicBezTo>
                  <a:lnTo>
                    <a:pt x="0"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9" name="Freeform 37"/>
            <p:cNvSpPr/>
            <p:nvPr/>
          </p:nvSpPr>
          <p:spPr bwMode="auto">
            <a:xfrm>
              <a:off x="3709988" y="1230313"/>
              <a:ext cx="6350" cy="22225"/>
            </a:xfrm>
            <a:custGeom>
              <a:avLst/>
              <a:gdLst>
                <a:gd name="T0" fmla="*/ 1 w 4"/>
                <a:gd name="T1" fmla="*/ 0 h 16"/>
                <a:gd name="T2" fmla="*/ 1 w 4"/>
                <a:gd name="T3" fmla="*/ 16 h 16"/>
                <a:gd name="T4" fmla="*/ 1 w 4"/>
                <a:gd name="T5" fmla="*/ 0 h 16"/>
              </a:gdLst>
              <a:ahLst/>
              <a:cxnLst>
                <a:cxn ang="0">
                  <a:pos x="T0" y="T1"/>
                </a:cxn>
                <a:cxn ang="0">
                  <a:pos x="T2" y="T3"/>
                </a:cxn>
                <a:cxn ang="0">
                  <a:pos x="T4" y="T5"/>
                </a:cxn>
              </a:cxnLst>
              <a:rect l="0" t="0" r="r" b="b"/>
              <a:pathLst>
                <a:path w="4" h="16">
                  <a:moveTo>
                    <a:pt x="1" y="0"/>
                  </a:moveTo>
                  <a:cubicBezTo>
                    <a:pt x="0" y="5"/>
                    <a:pt x="0" y="10"/>
                    <a:pt x="1" y="16"/>
                  </a:cubicBezTo>
                  <a:cubicBezTo>
                    <a:pt x="4" y="15"/>
                    <a:pt x="1" y="5"/>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0" name="Freeform 38"/>
            <p:cNvSpPr/>
            <p:nvPr/>
          </p:nvSpPr>
          <p:spPr bwMode="auto">
            <a:xfrm>
              <a:off x="3019426" y="2232025"/>
              <a:ext cx="161925" cy="1587"/>
            </a:xfrm>
            <a:custGeom>
              <a:avLst/>
              <a:gdLst>
                <a:gd name="T0" fmla="*/ 114 w 114"/>
                <a:gd name="T1" fmla="*/ 0 h 2"/>
                <a:gd name="T2" fmla="*/ 0 w 114"/>
                <a:gd name="T3" fmla="*/ 2 h 2"/>
                <a:gd name="T4" fmla="*/ 114 w 114"/>
                <a:gd name="T5" fmla="*/ 0 h 2"/>
              </a:gdLst>
              <a:ahLst/>
              <a:cxnLst>
                <a:cxn ang="0">
                  <a:pos x="T0" y="T1"/>
                </a:cxn>
                <a:cxn ang="0">
                  <a:pos x="T2" y="T3"/>
                </a:cxn>
                <a:cxn ang="0">
                  <a:pos x="T4" y="T5"/>
                </a:cxn>
              </a:cxnLst>
              <a:rect l="0" t="0" r="r" b="b"/>
              <a:pathLst>
                <a:path w="114" h="2">
                  <a:moveTo>
                    <a:pt x="114" y="0"/>
                  </a:moveTo>
                  <a:cubicBezTo>
                    <a:pt x="81" y="0"/>
                    <a:pt x="51" y="1"/>
                    <a:pt x="0" y="2"/>
                  </a:cubicBezTo>
                  <a:lnTo>
                    <a:pt x="11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1" name="Freeform 39"/>
            <p:cNvSpPr/>
            <p:nvPr/>
          </p:nvSpPr>
          <p:spPr bwMode="auto">
            <a:xfrm>
              <a:off x="3206751" y="1027113"/>
              <a:ext cx="125413" cy="19050"/>
            </a:xfrm>
            <a:custGeom>
              <a:avLst/>
              <a:gdLst>
                <a:gd name="T0" fmla="*/ 0 w 89"/>
                <a:gd name="T1" fmla="*/ 8 h 14"/>
                <a:gd name="T2" fmla="*/ 13 w 89"/>
                <a:gd name="T3" fmla="*/ 14 h 14"/>
                <a:gd name="T4" fmla="*/ 89 w 89"/>
                <a:gd name="T5" fmla="*/ 6 h 14"/>
                <a:gd name="T6" fmla="*/ 0 w 89"/>
                <a:gd name="T7" fmla="*/ 8 h 14"/>
              </a:gdLst>
              <a:ahLst/>
              <a:cxnLst>
                <a:cxn ang="0">
                  <a:pos x="T0" y="T1"/>
                </a:cxn>
                <a:cxn ang="0">
                  <a:pos x="T2" y="T3"/>
                </a:cxn>
                <a:cxn ang="0">
                  <a:pos x="T4" y="T5"/>
                </a:cxn>
                <a:cxn ang="0">
                  <a:pos x="T6" y="T7"/>
                </a:cxn>
              </a:cxnLst>
              <a:rect l="0" t="0" r="r" b="b"/>
              <a:pathLst>
                <a:path w="89" h="14">
                  <a:moveTo>
                    <a:pt x="0" y="8"/>
                  </a:moveTo>
                  <a:cubicBezTo>
                    <a:pt x="13" y="14"/>
                    <a:pt x="13" y="14"/>
                    <a:pt x="13" y="14"/>
                  </a:cubicBezTo>
                  <a:cubicBezTo>
                    <a:pt x="44" y="11"/>
                    <a:pt x="58" y="7"/>
                    <a:pt x="89" y="6"/>
                  </a:cubicBezTo>
                  <a:cubicBezTo>
                    <a:pt x="48" y="0"/>
                    <a:pt x="35" y="14"/>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2" name="Freeform 40"/>
            <p:cNvSpPr/>
            <p:nvPr/>
          </p:nvSpPr>
          <p:spPr bwMode="auto">
            <a:xfrm>
              <a:off x="3208338" y="1016000"/>
              <a:ext cx="46038" cy="12700"/>
            </a:xfrm>
            <a:custGeom>
              <a:avLst/>
              <a:gdLst>
                <a:gd name="T0" fmla="*/ 4 w 33"/>
                <a:gd name="T1" fmla="*/ 9 h 9"/>
                <a:gd name="T2" fmla="*/ 33 w 33"/>
                <a:gd name="T3" fmla="*/ 5 h 9"/>
                <a:gd name="T4" fmla="*/ 23 w 33"/>
                <a:gd name="T5" fmla="*/ 0 h 9"/>
                <a:gd name="T6" fmla="*/ 4 w 33"/>
                <a:gd name="T7" fmla="*/ 9 h 9"/>
              </a:gdLst>
              <a:ahLst/>
              <a:cxnLst>
                <a:cxn ang="0">
                  <a:pos x="T0" y="T1"/>
                </a:cxn>
                <a:cxn ang="0">
                  <a:pos x="T2" y="T3"/>
                </a:cxn>
                <a:cxn ang="0">
                  <a:pos x="T4" y="T5"/>
                </a:cxn>
                <a:cxn ang="0">
                  <a:pos x="T6" y="T7"/>
                </a:cxn>
              </a:cxnLst>
              <a:rect l="0" t="0" r="r" b="b"/>
              <a:pathLst>
                <a:path w="33" h="9">
                  <a:moveTo>
                    <a:pt x="4" y="9"/>
                  </a:moveTo>
                  <a:cubicBezTo>
                    <a:pt x="25" y="8"/>
                    <a:pt x="14" y="5"/>
                    <a:pt x="33" y="5"/>
                  </a:cubicBezTo>
                  <a:cubicBezTo>
                    <a:pt x="23" y="0"/>
                    <a:pt x="23" y="0"/>
                    <a:pt x="23" y="0"/>
                  </a:cubicBezTo>
                  <a:cubicBezTo>
                    <a:pt x="28" y="5"/>
                    <a:pt x="0" y="6"/>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3" name="Freeform 41"/>
            <p:cNvSpPr/>
            <p:nvPr/>
          </p:nvSpPr>
          <p:spPr bwMode="auto">
            <a:xfrm>
              <a:off x="3025776" y="1019175"/>
              <a:ext cx="20638" cy="3175"/>
            </a:xfrm>
            <a:custGeom>
              <a:avLst/>
              <a:gdLst>
                <a:gd name="T0" fmla="*/ 13 w 13"/>
                <a:gd name="T1" fmla="*/ 1 h 2"/>
                <a:gd name="T2" fmla="*/ 0 w 13"/>
                <a:gd name="T3" fmla="*/ 0 h 2"/>
                <a:gd name="T4" fmla="*/ 11 w 13"/>
                <a:gd name="T5" fmla="*/ 2 h 2"/>
                <a:gd name="T6" fmla="*/ 13 w 13"/>
                <a:gd name="T7" fmla="*/ 1 h 2"/>
              </a:gdLst>
              <a:ahLst/>
              <a:cxnLst>
                <a:cxn ang="0">
                  <a:pos x="T0" y="T1"/>
                </a:cxn>
                <a:cxn ang="0">
                  <a:pos x="T2" y="T3"/>
                </a:cxn>
                <a:cxn ang="0">
                  <a:pos x="T4" y="T5"/>
                </a:cxn>
                <a:cxn ang="0">
                  <a:pos x="T6" y="T7"/>
                </a:cxn>
              </a:cxnLst>
              <a:rect l="0" t="0" r="r" b="b"/>
              <a:pathLst>
                <a:path w="13" h="2">
                  <a:moveTo>
                    <a:pt x="13" y="1"/>
                  </a:moveTo>
                  <a:lnTo>
                    <a:pt x="0" y="0"/>
                  </a:lnTo>
                  <a:lnTo>
                    <a:pt x="11" y="2"/>
                  </a:lnTo>
                  <a:lnTo>
                    <a:pt x="13"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4" name="Freeform 42"/>
            <p:cNvSpPr/>
            <p:nvPr/>
          </p:nvSpPr>
          <p:spPr bwMode="auto">
            <a:xfrm>
              <a:off x="2887663" y="1019175"/>
              <a:ext cx="23813" cy="4762"/>
            </a:xfrm>
            <a:custGeom>
              <a:avLst/>
              <a:gdLst>
                <a:gd name="T0" fmla="*/ 1 w 15"/>
                <a:gd name="T1" fmla="*/ 3 h 3"/>
                <a:gd name="T2" fmla="*/ 15 w 15"/>
                <a:gd name="T3" fmla="*/ 1 h 3"/>
                <a:gd name="T4" fmla="*/ 14 w 15"/>
                <a:gd name="T5" fmla="*/ 0 h 3"/>
                <a:gd name="T6" fmla="*/ 0 w 15"/>
                <a:gd name="T7" fmla="*/ 2 h 3"/>
                <a:gd name="T8" fmla="*/ 1 w 15"/>
                <a:gd name="T9" fmla="*/ 3 h 3"/>
              </a:gdLst>
              <a:ahLst/>
              <a:cxnLst>
                <a:cxn ang="0">
                  <a:pos x="T0" y="T1"/>
                </a:cxn>
                <a:cxn ang="0">
                  <a:pos x="T2" y="T3"/>
                </a:cxn>
                <a:cxn ang="0">
                  <a:pos x="T4" y="T5"/>
                </a:cxn>
                <a:cxn ang="0">
                  <a:pos x="T6" y="T7"/>
                </a:cxn>
                <a:cxn ang="0">
                  <a:pos x="T8" y="T9"/>
                </a:cxn>
              </a:cxnLst>
              <a:rect l="0" t="0" r="r" b="b"/>
              <a:pathLst>
                <a:path w="15" h="3">
                  <a:moveTo>
                    <a:pt x="1" y="3"/>
                  </a:moveTo>
                  <a:lnTo>
                    <a:pt x="15" y="1"/>
                  </a:lnTo>
                  <a:lnTo>
                    <a:pt x="14" y="0"/>
                  </a:lnTo>
                  <a:lnTo>
                    <a:pt x="0" y="2"/>
                  </a:lnTo>
                  <a:lnTo>
                    <a:pt x="1"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5" name="Freeform 43"/>
            <p:cNvSpPr/>
            <p:nvPr/>
          </p:nvSpPr>
          <p:spPr bwMode="auto">
            <a:xfrm>
              <a:off x="2351088" y="1001713"/>
              <a:ext cx="80963" cy="9525"/>
            </a:xfrm>
            <a:custGeom>
              <a:avLst/>
              <a:gdLst>
                <a:gd name="T0" fmla="*/ 26 w 57"/>
                <a:gd name="T1" fmla="*/ 7 h 7"/>
                <a:gd name="T2" fmla="*/ 57 w 57"/>
                <a:gd name="T3" fmla="*/ 1 h 7"/>
                <a:gd name="T4" fmla="*/ 0 w 57"/>
                <a:gd name="T5" fmla="*/ 2 h 7"/>
                <a:gd name="T6" fmla="*/ 26 w 57"/>
                <a:gd name="T7" fmla="*/ 7 h 7"/>
              </a:gdLst>
              <a:ahLst/>
              <a:cxnLst>
                <a:cxn ang="0">
                  <a:pos x="T0" y="T1"/>
                </a:cxn>
                <a:cxn ang="0">
                  <a:pos x="T2" y="T3"/>
                </a:cxn>
                <a:cxn ang="0">
                  <a:pos x="T4" y="T5"/>
                </a:cxn>
                <a:cxn ang="0">
                  <a:pos x="T6" y="T7"/>
                </a:cxn>
              </a:cxnLst>
              <a:rect l="0" t="0" r="r" b="b"/>
              <a:pathLst>
                <a:path w="57" h="7">
                  <a:moveTo>
                    <a:pt x="26" y="7"/>
                  </a:moveTo>
                  <a:cubicBezTo>
                    <a:pt x="47" y="7"/>
                    <a:pt x="44" y="2"/>
                    <a:pt x="57" y="1"/>
                  </a:cubicBezTo>
                  <a:cubicBezTo>
                    <a:pt x="33" y="2"/>
                    <a:pt x="28" y="0"/>
                    <a:pt x="0" y="2"/>
                  </a:cubicBezTo>
                  <a:cubicBezTo>
                    <a:pt x="22" y="3"/>
                    <a:pt x="27" y="4"/>
                    <a:pt x="26"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6" name="Freeform 44"/>
            <p:cNvSpPr/>
            <p:nvPr/>
          </p:nvSpPr>
          <p:spPr bwMode="auto">
            <a:xfrm>
              <a:off x="2432051" y="1003300"/>
              <a:ext cx="11113" cy="0"/>
            </a:xfrm>
            <a:custGeom>
              <a:avLst/>
              <a:gdLst>
                <a:gd name="T0" fmla="*/ 0 w 8"/>
                <a:gd name="T1" fmla="*/ 8 w 8"/>
                <a:gd name="T2" fmla="*/ 0 w 8"/>
              </a:gdLst>
              <a:ahLst/>
              <a:cxnLst>
                <a:cxn ang="0">
                  <a:pos x="T0" y="0"/>
                </a:cxn>
                <a:cxn ang="0">
                  <a:pos x="T1" y="0"/>
                </a:cxn>
                <a:cxn ang="0">
                  <a:pos x="T2" y="0"/>
                </a:cxn>
              </a:cxnLst>
              <a:rect l="0" t="0" r="r" b="b"/>
              <a:pathLst>
                <a:path w="8">
                  <a:moveTo>
                    <a:pt x="0" y="0"/>
                  </a:moveTo>
                  <a:cubicBezTo>
                    <a:pt x="2" y="0"/>
                    <a:pt x="5" y="0"/>
                    <a:pt x="8" y="0"/>
                  </a:cubicBezTo>
                  <a:cubicBezTo>
                    <a:pt x="4" y="0"/>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7" name="Freeform 45"/>
            <p:cNvSpPr/>
            <p:nvPr/>
          </p:nvSpPr>
          <p:spPr bwMode="auto">
            <a:xfrm>
              <a:off x="2298701" y="998538"/>
              <a:ext cx="26988" cy="4762"/>
            </a:xfrm>
            <a:custGeom>
              <a:avLst/>
              <a:gdLst>
                <a:gd name="T0" fmla="*/ 4 w 19"/>
                <a:gd name="T1" fmla="*/ 2 h 3"/>
                <a:gd name="T2" fmla="*/ 18 w 19"/>
                <a:gd name="T3" fmla="*/ 3 h 3"/>
                <a:gd name="T4" fmla="*/ 4 w 19"/>
                <a:gd name="T5" fmla="*/ 2 h 3"/>
              </a:gdLst>
              <a:ahLst/>
              <a:cxnLst>
                <a:cxn ang="0">
                  <a:pos x="T0" y="T1"/>
                </a:cxn>
                <a:cxn ang="0">
                  <a:pos x="T2" y="T3"/>
                </a:cxn>
                <a:cxn ang="0">
                  <a:pos x="T4" y="T5"/>
                </a:cxn>
              </a:cxnLst>
              <a:rect l="0" t="0" r="r" b="b"/>
              <a:pathLst>
                <a:path w="19" h="3">
                  <a:moveTo>
                    <a:pt x="4" y="2"/>
                  </a:moveTo>
                  <a:cubicBezTo>
                    <a:pt x="8" y="2"/>
                    <a:pt x="15" y="2"/>
                    <a:pt x="18" y="3"/>
                  </a:cubicBezTo>
                  <a:cubicBezTo>
                    <a:pt x="19" y="0"/>
                    <a:pt x="0" y="2"/>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8" name="Freeform 46"/>
            <p:cNvSpPr/>
            <p:nvPr/>
          </p:nvSpPr>
          <p:spPr bwMode="auto">
            <a:xfrm>
              <a:off x="2452688" y="1084263"/>
              <a:ext cx="3175"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1" y="0"/>
                    <a:pt x="2" y="0"/>
                    <a:pt x="2" y="0"/>
                  </a:cubicBezTo>
                  <a:cubicBezTo>
                    <a:pt x="2"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9" name="Freeform 47"/>
            <p:cNvSpPr/>
            <p:nvPr/>
          </p:nvSpPr>
          <p:spPr bwMode="auto">
            <a:xfrm>
              <a:off x="2424113" y="1076325"/>
              <a:ext cx="28575" cy="7937"/>
            </a:xfrm>
            <a:custGeom>
              <a:avLst/>
              <a:gdLst>
                <a:gd name="T0" fmla="*/ 0 w 20"/>
                <a:gd name="T1" fmla="*/ 4 h 6"/>
                <a:gd name="T2" fmla="*/ 20 w 20"/>
                <a:gd name="T3" fmla="*/ 6 h 6"/>
                <a:gd name="T4" fmla="*/ 0 w 20"/>
                <a:gd name="T5" fmla="*/ 4 h 6"/>
              </a:gdLst>
              <a:ahLst/>
              <a:cxnLst>
                <a:cxn ang="0">
                  <a:pos x="T0" y="T1"/>
                </a:cxn>
                <a:cxn ang="0">
                  <a:pos x="T2" y="T3"/>
                </a:cxn>
                <a:cxn ang="0">
                  <a:pos x="T4" y="T5"/>
                </a:cxn>
              </a:cxnLst>
              <a:rect l="0" t="0" r="r" b="b"/>
              <a:pathLst>
                <a:path w="20" h="6">
                  <a:moveTo>
                    <a:pt x="0" y="4"/>
                  </a:moveTo>
                  <a:cubicBezTo>
                    <a:pt x="2" y="6"/>
                    <a:pt x="14" y="5"/>
                    <a:pt x="20" y="6"/>
                  </a:cubicBezTo>
                  <a:cubicBezTo>
                    <a:pt x="13" y="5"/>
                    <a:pt x="7" y="0"/>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0" name="Freeform 48"/>
            <p:cNvSpPr/>
            <p:nvPr/>
          </p:nvSpPr>
          <p:spPr bwMode="auto">
            <a:xfrm>
              <a:off x="2214563" y="1016000"/>
              <a:ext cx="30163" cy="9525"/>
            </a:xfrm>
            <a:custGeom>
              <a:avLst/>
              <a:gdLst>
                <a:gd name="T0" fmla="*/ 0 w 21"/>
                <a:gd name="T1" fmla="*/ 2 h 7"/>
                <a:gd name="T2" fmla="*/ 7 w 21"/>
                <a:gd name="T3" fmla="*/ 7 h 7"/>
                <a:gd name="T4" fmla="*/ 0 w 21"/>
                <a:gd name="T5" fmla="*/ 2 h 7"/>
              </a:gdLst>
              <a:ahLst/>
              <a:cxnLst>
                <a:cxn ang="0">
                  <a:pos x="T0" y="T1"/>
                </a:cxn>
                <a:cxn ang="0">
                  <a:pos x="T2" y="T3"/>
                </a:cxn>
                <a:cxn ang="0">
                  <a:pos x="T4" y="T5"/>
                </a:cxn>
              </a:cxnLst>
              <a:rect l="0" t="0" r="r" b="b"/>
              <a:pathLst>
                <a:path w="21" h="7">
                  <a:moveTo>
                    <a:pt x="0" y="2"/>
                  </a:moveTo>
                  <a:cubicBezTo>
                    <a:pt x="4" y="2"/>
                    <a:pt x="10" y="4"/>
                    <a:pt x="7" y="7"/>
                  </a:cubicBezTo>
                  <a:cubicBezTo>
                    <a:pt x="13" y="5"/>
                    <a:pt x="2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1" name="Freeform 49"/>
            <p:cNvSpPr/>
            <p:nvPr/>
          </p:nvSpPr>
          <p:spPr bwMode="auto">
            <a:xfrm>
              <a:off x="2366963" y="1081088"/>
              <a:ext cx="26988" cy="1587"/>
            </a:xfrm>
            <a:custGeom>
              <a:avLst/>
              <a:gdLst>
                <a:gd name="T0" fmla="*/ 17 w 17"/>
                <a:gd name="T1" fmla="*/ 0 h 1"/>
                <a:gd name="T2" fmla="*/ 0 w 17"/>
                <a:gd name="T3" fmla="*/ 0 h 1"/>
                <a:gd name="T4" fmla="*/ 3 w 17"/>
                <a:gd name="T5" fmla="*/ 1 h 1"/>
                <a:gd name="T6" fmla="*/ 17 w 17"/>
                <a:gd name="T7" fmla="*/ 0 h 1"/>
              </a:gdLst>
              <a:ahLst/>
              <a:cxnLst>
                <a:cxn ang="0">
                  <a:pos x="T0" y="T1"/>
                </a:cxn>
                <a:cxn ang="0">
                  <a:pos x="T2" y="T3"/>
                </a:cxn>
                <a:cxn ang="0">
                  <a:pos x="T4" y="T5"/>
                </a:cxn>
                <a:cxn ang="0">
                  <a:pos x="T6" y="T7"/>
                </a:cxn>
              </a:cxnLst>
              <a:rect l="0" t="0" r="r" b="b"/>
              <a:pathLst>
                <a:path w="17" h="1">
                  <a:moveTo>
                    <a:pt x="17" y="0"/>
                  </a:moveTo>
                  <a:lnTo>
                    <a:pt x="0" y="0"/>
                  </a:lnTo>
                  <a:lnTo>
                    <a:pt x="3" y="1"/>
                  </a:lnTo>
                  <a:lnTo>
                    <a:pt x="1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2" name="Freeform 50"/>
            <p:cNvSpPr/>
            <p:nvPr/>
          </p:nvSpPr>
          <p:spPr bwMode="auto">
            <a:xfrm>
              <a:off x="1835151" y="1003300"/>
              <a:ext cx="38100" cy="17462"/>
            </a:xfrm>
            <a:custGeom>
              <a:avLst/>
              <a:gdLst>
                <a:gd name="T0" fmla="*/ 9 w 27"/>
                <a:gd name="T1" fmla="*/ 6 h 12"/>
                <a:gd name="T2" fmla="*/ 12 w 27"/>
                <a:gd name="T3" fmla="*/ 5 h 12"/>
                <a:gd name="T4" fmla="*/ 18 w 27"/>
                <a:gd name="T5" fmla="*/ 3 h 12"/>
                <a:gd name="T6" fmla="*/ 24 w 27"/>
                <a:gd name="T7" fmla="*/ 1 h 12"/>
                <a:gd name="T8" fmla="*/ 27 w 27"/>
                <a:gd name="T9" fmla="*/ 0 h 12"/>
                <a:gd name="T10" fmla="*/ 23 w 27"/>
                <a:gd name="T11" fmla="*/ 0 h 12"/>
                <a:gd name="T12" fmla="*/ 15 w 27"/>
                <a:gd name="T13" fmla="*/ 2 h 12"/>
                <a:gd name="T14" fmla="*/ 7 w 27"/>
                <a:gd name="T15" fmla="*/ 4 h 12"/>
                <a:gd name="T16" fmla="*/ 4 w 27"/>
                <a:gd name="T17" fmla="*/ 5 h 12"/>
                <a:gd name="T18" fmla="*/ 9 w 27"/>
                <a:gd name="T19"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12">
                  <a:moveTo>
                    <a:pt x="9" y="6"/>
                  </a:moveTo>
                  <a:cubicBezTo>
                    <a:pt x="9" y="6"/>
                    <a:pt x="10" y="6"/>
                    <a:pt x="12" y="5"/>
                  </a:cubicBezTo>
                  <a:cubicBezTo>
                    <a:pt x="13" y="4"/>
                    <a:pt x="15" y="4"/>
                    <a:pt x="18" y="3"/>
                  </a:cubicBezTo>
                  <a:cubicBezTo>
                    <a:pt x="20" y="2"/>
                    <a:pt x="22" y="1"/>
                    <a:pt x="24" y="1"/>
                  </a:cubicBezTo>
                  <a:cubicBezTo>
                    <a:pt x="25" y="0"/>
                    <a:pt x="27" y="0"/>
                    <a:pt x="27" y="0"/>
                  </a:cubicBezTo>
                  <a:cubicBezTo>
                    <a:pt x="27" y="0"/>
                    <a:pt x="25" y="0"/>
                    <a:pt x="23" y="0"/>
                  </a:cubicBezTo>
                  <a:cubicBezTo>
                    <a:pt x="21" y="1"/>
                    <a:pt x="18" y="1"/>
                    <a:pt x="15" y="2"/>
                  </a:cubicBezTo>
                  <a:cubicBezTo>
                    <a:pt x="12" y="3"/>
                    <a:pt x="9" y="3"/>
                    <a:pt x="7" y="4"/>
                  </a:cubicBezTo>
                  <a:cubicBezTo>
                    <a:pt x="5" y="5"/>
                    <a:pt x="4" y="5"/>
                    <a:pt x="4" y="5"/>
                  </a:cubicBezTo>
                  <a:cubicBezTo>
                    <a:pt x="10" y="4"/>
                    <a:pt x="0" y="12"/>
                    <a:pt x="9"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3" name="Freeform 51"/>
            <p:cNvSpPr/>
            <p:nvPr/>
          </p:nvSpPr>
          <p:spPr bwMode="auto">
            <a:xfrm>
              <a:off x="1833563" y="1011238"/>
              <a:ext cx="7938" cy="3175"/>
            </a:xfrm>
            <a:custGeom>
              <a:avLst/>
              <a:gdLst>
                <a:gd name="T0" fmla="*/ 0 w 5"/>
                <a:gd name="T1" fmla="*/ 2 h 2"/>
                <a:gd name="T2" fmla="*/ 5 w 5"/>
                <a:gd name="T3" fmla="*/ 0 h 2"/>
                <a:gd name="T4" fmla="*/ 0 w 5"/>
                <a:gd name="T5" fmla="*/ 2 h 2"/>
              </a:gdLst>
              <a:ahLst/>
              <a:cxnLst>
                <a:cxn ang="0">
                  <a:pos x="T0" y="T1"/>
                </a:cxn>
                <a:cxn ang="0">
                  <a:pos x="T2" y="T3"/>
                </a:cxn>
                <a:cxn ang="0">
                  <a:pos x="T4" y="T5"/>
                </a:cxn>
              </a:cxnLst>
              <a:rect l="0" t="0" r="r" b="b"/>
              <a:pathLst>
                <a:path w="5" h="2">
                  <a:moveTo>
                    <a:pt x="0" y="2"/>
                  </a:moveTo>
                  <a:cubicBezTo>
                    <a:pt x="5" y="0"/>
                    <a:pt x="5" y="0"/>
                    <a:pt x="5" y="0"/>
                  </a:cubicBezTo>
                  <a:cubicBezTo>
                    <a:pt x="4" y="1"/>
                    <a:pt x="2"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4" name="Freeform 52"/>
            <p:cNvSpPr/>
            <p:nvPr/>
          </p:nvSpPr>
          <p:spPr bwMode="auto">
            <a:xfrm>
              <a:off x="1728788" y="1104900"/>
              <a:ext cx="17463" cy="39687"/>
            </a:xfrm>
            <a:custGeom>
              <a:avLst/>
              <a:gdLst>
                <a:gd name="T0" fmla="*/ 11 w 13"/>
                <a:gd name="T1" fmla="*/ 4 h 29"/>
                <a:gd name="T2" fmla="*/ 13 w 13"/>
                <a:gd name="T3" fmla="*/ 0 h 29"/>
                <a:gd name="T4" fmla="*/ 6 w 13"/>
                <a:gd name="T5" fmla="*/ 14 h 29"/>
                <a:gd name="T6" fmla="*/ 2 w 13"/>
                <a:gd name="T7" fmla="*/ 24 h 29"/>
                <a:gd name="T8" fmla="*/ 0 w 13"/>
                <a:gd name="T9" fmla="*/ 29 h 29"/>
                <a:gd name="T10" fmla="*/ 1 w 13"/>
                <a:gd name="T11" fmla="*/ 26 h 29"/>
                <a:gd name="T12" fmla="*/ 3 w 13"/>
                <a:gd name="T13" fmla="*/ 22 h 29"/>
                <a:gd name="T14" fmla="*/ 7 w 13"/>
                <a:gd name="T15" fmla="*/ 13 h 29"/>
                <a:gd name="T16" fmla="*/ 11 w 13"/>
                <a:gd name="T17" fmla="*/ 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29">
                  <a:moveTo>
                    <a:pt x="11" y="4"/>
                  </a:moveTo>
                  <a:cubicBezTo>
                    <a:pt x="12" y="1"/>
                    <a:pt x="13" y="0"/>
                    <a:pt x="13" y="0"/>
                  </a:cubicBezTo>
                  <a:cubicBezTo>
                    <a:pt x="13" y="0"/>
                    <a:pt x="9" y="6"/>
                    <a:pt x="6" y="14"/>
                  </a:cubicBezTo>
                  <a:cubicBezTo>
                    <a:pt x="4" y="17"/>
                    <a:pt x="3" y="21"/>
                    <a:pt x="2" y="24"/>
                  </a:cubicBezTo>
                  <a:cubicBezTo>
                    <a:pt x="1" y="27"/>
                    <a:pt x="0" y="29"/>
                    <a:pt x="0" y="29"/>
                  </a:cubicBezTo>
                  <a:cubicBezTo>
                    <a:pt x="1" y="26"/>
                    <a:pt x="1" y="26"/>
                    <a:pt x="1" y="26"/>
                  </a:cubicBezTo>
                  <a:cubicBezTo>
                    <a:pt x="1" y="26"/>
                    <a:pt x="2" y="25"/>
                    <a:pt x="3" y="22"/>
                  </a:cubicBezTo>
                  <a:cubicBezTo>
                    <a:pt x="4" y="19"/>
                    <a:pt x="5" y="16"/>
                    <a:pt x="7" y="13"/>
                  </a:cubicBezTo>
                  <a:cubicBezTo>
                    <a:pt x="8" y="9"/>
                    <a:pt x="10" y="6"/>
                    <a:pt x="1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5" name="Freeform 53"/>
            <p:cNvSpPr/>
            <p:nvPr/>
          </p:nvSpPr>
          <p:spPr bwMode="auto">
            <a:xfrm>
              <a:off x="1704976" y="1284288"/>
              <a:ext cx="4763" cy="25400"/>
            </a:xfrm>
            <a:custGeom>
              <a:avLst/>
              <a:gdLst>
                <a:gd name="T0" fmla="*/ 1 w 3"/>
                <a:gd name="T1" fmla="*/ 0 h 16"/>
                <a:gd name="T2" fmla="*/ 0 w 3"/>
                <a:gd name="T3" fmla="*/ 2 h 16"/>
                <a:gd name="T4" fmla="*/ 2 w 3"/>
                <a:gd name="T5" fmla="*/ 16 h 16"/>
                <a:gd name="T6" fmla="*/ 3 w 3"/>
                <a:gd name="T7" fmla="*/ 13 h 16"/>
                <a:gd name="T8" fmla="*/ 1 w 3"/>
                <a:gd name="T9" fmla="*/ 0 h 16"/>
              </a:gdLst>
              <a:ahLst/>
              <a:cxnLst>
                <a:cxn ang="0">
                  <a:pos x="T0" y="T1"/>
                </a:cxn>
                <a:cxn ang="0">
                  <a:pos x="T2" y="T3"/>
                </a:cxn>
                <a:cxn ang="0">
                  <a:pos x="T4" y="T5"/>
                </a:cxn>
                <a:cxn ang="0">
                  <a:pos x="T6" y="T7"/>
                </a:cxn>
                <a:cxn ang="0">
                  <a:pos x="T8" y="T9"/>
                </a:cxn>
              </a:cxnLst>
              <a:rect l="0" t="0" r="r" b="b"/>
              <a:pathLst>
                <a:path w="3" h="16">
                  <a:moveTo>
                    <a:pt x="1" y="0"/>
                  </a:moveTo>
                  <a:lnTo>
                    <a:pt x="0" y="2"/>
                  </a:lnTo>
                  <a:lnTo>
                    <a:pt x="2" y="16"/>
                  </a:lnTo>
                  <a:lnTo>
                    <a:pt x="3" y="13"/>
                  </a:ln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6" name="Freeform 54"/>
            <p:cNvSpPr/>
            <p:nvPr/>
          </p:nvSpPr>
          <p:spPr bwMode="auto">
            <a:xfrm>
              <a:off x="1919288" y="2222500"/>
              <a:ext cx="6350" cy="1587"/>
            </a:xfrm>
            <a:custGeom>
              <a:avLst/>
              <a:gdLst>
                <a:gd name="T0" fmla="*/ 0 w 5"/>
                <a:gd name="T1" fmla="*/ 1 h 1"/>
                <a:gd name="T2" fmla="*/ 5 w 5"/>
                <a:gd name="T3" fmla="*/ 0 h 1"/>
                <a:gd name="T4" fmla="*/ 0 w 5"/>
                <a:gd name="T5" fmla="*/ 1 h 1"/>
              </a:gdLst>
              <a:ahLst/>
              <a:cxnLst>
                <a:cxn ang="0">
                  <a:pos x="T0" y="T1"/>
                </a:cxn>
                <a:cxn ang="0">
                  <a:pos x="T2" y="T3"/>
                </a:cxn>
                <a:cxn ang="0">
                  <a:pos x="T4" y="T5"/>
                </a:cxn>
              </a:cxnLst>
              <a:rect l="0" t="0" r="r" b="b"/>
              <a:pathLst>
                <a:path w="5" h="1">
                  <a:moveTo>
                    <a:pt x="0" y="1"/>
                  </a:moveTo>
                  <a:cubicBezTo>
                    <a:pt x="3" y="0"/>
                    <a:pt x="5" y="0"/>
                    <a:pt x="5" y="0"/>
                  </a:cubicBezTo>
                  <a:cubicBezTo>
                    <a:pt x="3" y="0"/>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7" name="Freeform 55"/>
            <p:cNvSpPr/>
            <p:nvPr/>
          </p:nvSpPr>
          <p:spPr bwMode="auto">
            <a:xfrm>
              <a:off x="1703388" y="2011363"/>
              <a:ext cx="612775" cy="241300"/>
            </a:xfrm>
            <a:custGeom>
              <a:avLst/>
              <a:gdLst>
                <a:gd name="T0" fmla="*/ 411 w 433"/>
                <a:gd name="T1" fmla="*/ 160 h 171"/>
                <a:gd name="T2" fmla="*/ 338 w 433"/>
                <a:gd name="T3" fmla="*/ 159 h 171"/>
                <a:gd name="T4" fmla="*/ 334 w 433"/>
                <a:gd name="T5" fmla="*/ 154 h 171"/>
                <a:gd name="T6" fmla="*/ 290 w 433"/>
                <a:gd name="T7" fmla="*/ 151 h 171"/>
                <a:gd name="T8" fmla="*/ 233 w 433"/>
                <a:gd name="T9" fmla="*/ 154 h 171"/>
                <a:gd name="T10" fmla="*/ 181 w 433"/>
                <a:gd name="T11" fmla="*/ 152 h 171"/>
                <a:gd name="T12" fmla="*/ 153 w 433"/>
                <a:gd name="T13" fmla="*/ 151 h 171"/>
                <a:gd name="T14" fmla="*/ 142 w 433"/>
                <a:gd name="T15" fmla="*/ 151 h 171"/>
                <a:gd name="T16" fmla="*/ 127 w 433"/>
                <a:gd name="T17" fmla="*/ 151 h 171"/>
                <a:gd name="T18" fmla="*/ 110 w 433"/>
                <a:gd name="T19" fmla="*/ 149 h 171"/>
                <a:gd name="T20" fmla="*/ 87 w 433"/>
                <a:gd name="T21" fmla="*/ 142 h 171"/>
                <a:gd name="T22" fmla="*/ 74 w 433"/>
                <a:gd name="T23" fmla="*/ 135 h 171"/>
                <a:gd name="T24" fmla="*/ 79 w 433"/>
                <a:gd name="T25" fmla="*/ 144 h 171"/>
                <a:gd name="T26" fmla="*/ 40 w 433"/>
                <a:gd name="T27" fmla="*/ 108 h 171"/>
                <a:gd name="T28" fmla="*/ 54 w 433"/>
                <a:gd name="T29" fmla="*/ 120 h 171"/>
                <a:gd name="T30" fmla="*/ 48 w 433"/>
                <a:gd name="T31" fmla="*/ 113 h 171"/>
                <a:gd name="T32" fmla="*/ 34 w 433"/>
                <a:gd name="T33" fmla="*/ 102 h 171"/>
                <a:gd name="T34" fmla="*/ 27 w 433"/>
                <a:gd name="T35" fmla="*/ 94 h 171"/>
                <a:gd name="T36" fmla="*/ 28 w 433"/>
                <a:gd name="T37" fmla="*/ 85 h 171"/>
                <a:gd name="T38" fmla="*/ 34 w 433"/>
                <a:gd name="T39" fmla="*/ 93 h 171"/>
                <a:gd name="T40" fmla="*/ 47 w 433"/>
                <a:gd name="T41" fmla="*/ 109 h 171"/>
                <a:gd name="T42" fmla="*/ 62 w 433"/>
                <a:gd name="T43" fmla="*/ 121 h 171"/>
                <a:gd name="T44" fmla="*/ 51 w 433"/>
                <a:gd name="T45" fmla="*/ 109 h 171"/>
                <a:gd name="T46" fmla="*/ 34 w 433"/>
                <a:gd name="T47" fmla="*/ 87 h 171"/>
                <a:gd name="T48" fmla="*/ 26 w 433"/>
                <a:gd name="T49" fmla="*/ 72 h 171"/>
                <a:gd name="T50" fmla="*/ 20 w 433"/>
                <a:gd name="T51" fmla="*/ 52 h 171"/>
                <a:gd name="T52" fmla="*/ 19 w 433"/>
                <a:gd name="T53" fmla="*/ 53 h 171"/>
                <a:gd name="T54" fmla="*/ 22 w 433"/>
                <a:gd name="T55" fmla="*/ 74 h 171"/>
                <a:gd name="T56" fmla="*/ 15 w 433"/>
                <a:gd name="T57" fmla="*/ 61 h 171"/>
                <a:gd name="T58" fmla="*/ 11 w 433"/>
                <a:gd name="T59" fmla="*/ 39 h 171"/>
                <a:gd name="T60" fmla="*/ 10 w 433"/>
                <a:gd name="T61" fmla="*/ 10 h 171"/>
                <a:gd name="T62" fmla="*/ 4 w 433"/>
                <a:gd name="T63" fmla="*/ 3 h 171"/>
                <a:gd name="T64" fmla="*/ 3 w 433"/>
                <a:gd name="T65" fmla="*/ 2 h 171"/>
                <a:gd name="T66" fmla="*/ 0 w 433"/>
                <a:gd name="T67" fmla="*/ 27 h 171"/>
                <a:gd name="T68" fmla="*/ 2 w 433"/>
                <a:gd name="T69" fmla="*/ 58 h 171"/>
                <a:gd name="T70" fmla="*/ 9 w 433"/>
                <a:gd name="T71" fmla="*/ 69 h 171"/>
                <a:gd name="T72" fmla="*/ 30 w 433"/>
                <a:gd name="T73" fmla="*/ 111 h 171"/>
                <a:gd name="T74" fmla="*/ 39 w 433"/>
                <a:gd name="T75" fmla="*/ 123 h 171"/>
                <a:gd name="T76" fmla="*/ 50 w 433"/>
                <a:gd name="T77" fmla="*/ 133 h 171"/>
                <a:gd name="T78" fmla="*/ 65 w 433"/>
                <a:gd name="T79" fmla="*/ 144 h 171"/>
                <a:gd name="T80" fmla="*/ 69 w 433"/>
                <a:gd name="T81" fmla="*/ 146 h 171"/>
                <a:gd name="T82" fmla="*/ 77 w 433"/>
                <a:gd name="T83" fmla="*/ 151 h 171"/>
                <a:gd name="T84" fmla="*/ 62 w 433"/>
                <a:gd name="T85" fmla="*/ 146 h 171"/>
                <a:gd name="T86" fmla="*/ 105 w 433"/>
                <a:gd name="T87" fmla="*/ 165 h 171"/>
                <a:gd name="T88" fmla="*/ 113 w 433"/>
                <a:gd name="T89" fmla="*/ 165 h 171"/>
                <a:gd name="T90" fmla="*/ 124 w 433"/>
                <a:gd name="T91" fmla="*/ 168 h 171"/>
                <a:gd name="T92" fmla="*/ 139 w 433"/>
                <a:gd name="T93" fmla="*/ 169 h 171"/>
                <a:gd name="T94" fmla="*/ 146 w 433"/>
                <a:gd name="T95" fmla="*/ 169 h 171"/>
                <a:gd name="T96" fmla="*/ 153 w 433"/>
                <a:gd name="T97" fmla="*/ 169 h 171"/>
                <a:gd name="T98" fmla="*/ 186 w 433"/>
                <a:gd name="T99" fmla="*/ 171 h 171"/>
                <a:gd name="T100" fmla="*/ 433 w 433"/>
                <a:gd name="T101" fmla="*/ 169 h 171"/>
                <a:gd name="T102" fmla="*/ 383 w 433"/>
                <a:gd name="T103" fmla="*/ 16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33" h="171">
                  <a:moveTo>
                    <a:pt x="383" y="160"/>
                  </a:moveTo>
                  <a:cubicBezTo>
                    <a:pt x="391" y="158"/>
                    <a:pt x="403" y="159"/>
                    <a:pt x="411" y="160"/>
                  </a:cubicBezTo>
                  <a:cubicBezTo>
                    <a:pt x="413" y="157"/>
                    <a:pt x="403" y="155"/>
                    <a:pt x="404" y="152"/>
                  </a:cubicBezTo>
                  <a:cubicBezTo>
                    <a:pt x="373" y="149"/>
                    <a:pt x="369" y="161"/>
                    <a:pt x="338" y="159"/>
                  </a:cubicBezTo>
                  <a:cubicBezTo>
                    <a:pt x="340" y="156"/>
                    <a:pt x="349" y="154"/>
                    <a:pt x="329" y="154"/>
                  </a:cubicBezTo>
                  <a:cubicBezTo>
                    <a:pt x="334" y="154"/>
                    <a:pt x="334" y="154"/>
                    <a:pt x="334" y="154"/>
                  </a:cubicBezTo>
                  <a:cubicBezTo>
                    <a:pt x="303" y="157"/>
                    <a:pt x="310" y="147"/>
                    <a:pt x="290" y="155"/>
                  </a:cubicBezTo>
                  <a:cubicBezTo>
                    <a:pt x="290" y="151"/>
                    <a:pt x="290" y="151"/>
                    <a:pt x="290" y="151"/>
                  </a:cubicBezTo>
                  <a:cubicBezTo>
                    <a:pt x="276" y="154"/>
                    <a:pt x="248" y="154"/>
                    <a:pt x="232" y="154"/>
                  </a:cubicBezTo>
                  <a:cubicBezTo>
                    <a:pt x="233" y="154"/>
                    <a:pt x="233" y="154"/>
                    <a:pt x="233" y="154"/>
                  </a:cubicBezTo>
                  <a:cubicBezTo>
                    <a:pt x="189" y="158"/>
                    <a:pt x="208" y="155"/>
                    <a:pt x="159" y="157"/>
                  </a:cubicBezTo>
                  <a:cubicBezTo>
                    <a:pt x="181" y="152"/>
                    <a:pt x="181" y="152"/>
                    <a:pt x="181" y="152"/>
                  </a:cubicBezTo>
                  <a:cubicBezTo>
                    <a:pt x="164" y="150"/>
                    <a:pt x="160" y="155"/>
                    <a:pt x="148" y="155"/>
                  </a:cubicBezTo>
                  <a:cubicBezTo>
                    <a:pt x="149" y="154"/>
                    <a:pt x="147" y="152"/>
                    <a:pt x="153" y="151"/>
                  </a:cubicBezTo>
                  <a:cubicBezTo>
                    <a:pt x="152" y="151"/>
                    <a:pt x="150" y="151"/>
                    <a:pt x="148" y="151"/>
                  </a:cubicBezTo>
                  <a:cubicBezTo>
                    <a:pt x="147" y="151"/>
                    <a:pt x="145" y="151"/>
                    <a:pt x="142" y="151"/>
                  </a:cubicBezTo>
                  <a:cubicBezTo>
                    <a:pt x="140" y="152"/>
                    <a:pt x="137" y="152"/>
                    <a:pt x="135" y="152"/>
                  </a:cubicBezTo>
                  <a:cubicBezTo>
                    <a:pt x="132" y="152"/>
                    <a:pt x="129" y="151"/>
                    <a:pt x="127" y="151"/>
                  </a:cubicBezTo>
                  <a:cubicBezTo>
                    <a:pt x="124" y="151"/>
                    <a:pt x="121" y="151"/>
                    <a:pt x="118" y="150"/>
                  </a:cubicBezTo>
                  <a:cubicBezTo>
                    <a:pt x="115" y="150"/>
                    <a:pt x="112" y="149"/>
                    <a:pt x="110" y="149"/>
                  </a:cubicBezTo>
                  <a:cubicBezTo>
                    <a:pt x="107" y="148"/>
                    <a:pt x="104" y="147"/>
                    <a:pt x="102" y="147"/>
                  </a:cubicBezTo>
                  <a:cubicBezTo>
                    <a:pt x="96" y="145"/>
                    <a:pt x="92" y="143"/>
                    <a:pt x="87" y="142"/>
                  </a:cubicBezTo>
                  <a:cubicBezTo>
                    <a:pt x="83" y="140"/>
                    <a:pt x="80" y="138"/>
                    <a:pt x="78" y="137"/>
                  </a:cubicBezTo>
                  <a:cubicBezTo>
                    <a:pt x="75" y="136"/>
                    <a:pt x="74" y="135"/>
                    <a:pt x="74" y="135"/>
                  </a:cubicBezTo>
                  <a:cubicBezTo>
                    <a:pt x="64" y="130"/>
                    <a:pt x="65" y="131"/>
                    <a:pt x="68" y="134"/>
                  </a:cubicBezTo>
                  <a:cubicBezTo>
                    <a:pt x="71" y="138"/>
                    <a:pt x="77" y="142"/>
                    <a:pt x="79" y="144"/>
                  </a:cubicBezTo>
                  <a:cubicBezTo>
                    <a:pt x="74" y="143"/>
                    <a:pt x="63" y="136"/>
                    <a:pt x="54" y="128"/>
                  </a:cubicBezTo>
                  <a:cubicBezTo>
                    <a:pt x="46" y="119"/>
                    <a:pt x="40" y="110"/>
                    <a:pt x="40" y="108"/>
                  </a:cubicBezTo>
                  <a:cubicBezTo>
                    <a:pt x="42" y="110"/>
                    <a:pt x="47" y="115"/>
                    <a:pt x="51" y="118"/>
                  </a:cubicBezTo>
                  <a:cubicBezTo>
                    <a:pt x="53" y="119"/>
                    <a:pt x="54" y="120"/>
                    <a:pt x="54" y="120"/>
                  </a:cubicBezTo>
                  <a:cubicBezTo>
                    <a:pt x="55" y="120"/>
                    <a:pt x="54" y="119"/>
                    <a:pt x="52" y="116"/>
                  </a:cubicBezTo>
                  <a:cubicBezTo>
                    <a:pt x="52" y="116"/>
                    <a:pt x="50" y="115"/>
                    <a:pt x="48" y="113"/>
                  </a:cubicBezTo>
                  <a:cubicBezTo>
                    <a:pt x="45" y="111"/>
                    <a:pt x="42" y="109"/>
                    <a:pt x="39" y="106"/>
                  </a:cubicBezTo>
                  <a:cubicBezTo>
                    <a:pt x="37" y="105"/>
                    <a:pt x="36" y="103"/>
                    <a:pt x="34" y="102"/>
                  </a:cubicBezTo>
                  <a:cubicBezTo>
                    <a:pt x="33" y="100"/>
                    <a:pt x="32" y="99"/>
                    <a:pt x="31" y="98"/>
                  </a:cubicBezTo>
                  <a:cubicBezTo>
                    <a:pt x="29" y="95"/>
                    <a:pt x="27" y="94"/>
                    <a:pt x="27" y="94"/>
                  </a:cubicBezTo>
                  <a:cubicBezTo>
                    <a:pt x="23" y="83"/>
                    <a:pt x="23" y="80"/>
                    <a:pt x="24" y="81"/>
                  </a:cubicBezTo>
                  <a:cubicBezTo>
                    <a:pt x="25" y="81"/>
                    <a:pt x="26" y="83"/>
                    <a:pt x="28" y="85"/>
                  </a:cubicBezTo>
                  <a:cubicBezTo>
                    <a:pt x="29" y="86"/>
                    <a:pt x="29" y="87"/>
                    <a:pt x="31" y="89"/>
                  </a:cubicBezTo>
                  <a:cubicBezTo>
                    <a:pt x="32" y="90"/>
                    <a:pt x="33" y="92"/>
                    <a:pt x="34" y="93"/>
                  </a:cubicBezTo>
                  <a:cubicBezTo>
                    <a:pt x="37" y="96"/>
                    <a:pt x="39" y="100"/>
                    <a:pt x="43" y="103"/>
                  </a:cubicBezTo>
                  <a:cubicBezTo>
                    <a:pt x="44" y="105"/>
                    <a:pt x="46" y="107"/>
                    <a:pt x="47" y="109"/>
                  </a:cubicBezTo>
                  <a:cubicBezTo>
                    <a:pt x="49" y="110"/>
                    <a:pt x="51" y="112"/>
                    <a:pt x="52" y="113"/>
                  </a:cubicBezTo>
                  <a:cubicBezTo>
                    <a:pt x="56" y="116"/>
                    <a:pt x="59" y="119"/>
                    <a:pt x="62" y="121"/>
                  </a:cubicBezTo>
                  <a:cubicBezTo>
                    <a:pt x="66" y="124"/>
                    <a:pt x="68" y="126"/>
                    <a:pt x="71" y="127"/>
                  </a:cubicBezTo>
                  <a:cubicBezTo>
                    <a:pt x="62" y="120"/>
                    <a:pt x="56" y="114"/>
                    <a:pt x="51" y="109"/>
                  </a:cubicBezTo>
                  <a:cubicBezTo>
                    <a:pt x="46" y="103"/>
                    <a:pt x="41" y="98"/>
                    <a:pt x="37" y="92"/>
                  </a:cubicBezTo>
                  <a:cubicBezTo>
                    <a:pt x="36" y="90"/>
                    <a:pt x="35" y="89"/>
                    <a:pt x="34" y="87"/>
                  </a:cubicBezTo>
                  <a:cubicBezTo>
                    <a:pt x="33" y="86"/>
                    <a:pt x="32" y="84"/>
                    <a:pt x="31" y="83"/>
                  </a:cubicBezTo>
                  <a:cubicBezTo>
                    <a:pt x="30" y="79"/>
                    <a:pt x="28" y="76"/>
                    <a:pt x="26" y="72"/>
                  </a:cubicBezTo>
                  <a:cubicBezTo>
                    <a:pt x="24" y="68"/>
                    <a:pt x="23" y="64"/>
                    <a:pt x="22" y="59"/>
                  </a:cubicBezTo>
                  <a:cubicBezTo>
                    <a:pt x="21" y="57"/>
                    <a:pt x="20" y="55"/>
                    <a:pt x="20" y="52"/>
                  </a:cubicBezTo>
                  <a:cubicBezTo>
                    <a:pt x="19" y="50"/>
                    <a:pt x="19" y="47"/>
                    <a:pt x="18" y="44"/>
                  </a:cubicBezTo>
                  <a:cubicBezTo>
                    <a:pt x="19" y="47"/>
                    <a:pt x="19" y="50"/>
                    <a:pt x="19" y="53"/>
                  </a:cubicBezTo>
                  <a:cubicBezTo>
                    <a:pt x="20" y="56"/>
                    <a:pt x="20" y="59"/>
                    <a:pt x="20" y="61"/>
                  </a:cubicBezTo>
                  <a:cubicBezTo>
                    <a:pt x="21" y="66"/>
                    <a:pt x="21" y="70"/>
                    <a:pt x="22" y="74"/>
                  </a:cubicBezTo>
                  <a:cubicBezTo>
                    <a:pt x="21" y="74"/>
                    <a:pt x="19" y="72"/>
                    <a:pt x="18" y="68"/>
                  </a:cubicBezTo>
                  <a:cubicBezTo>
                    <a:pt x="16" y="66"/>
                    <a:pt x="16" y="64"/>
                    <a:pt x="15" y="61"/>
                  </a:cubicBezTo>
                  <a:cubicBezTo>
                    <a:pt x="14" y="58"/>
                    <a:pt x="13" y="54"/>
                    <a:pt x="12" y="51"/>
                  </a:cubicBezTo>
                  <a:cubicBezTo>
                    <a:pt x="12" y="47"/>
                    <a:pt x="11" y="43"/>
                    <a:pt x="11" y="39"/>
                  </a:cubicBezTo>
                  <a:cubicBezTo>
                    <a:pt x="10" y="35"/>
                    <a:pt x="10" y="30"/>
                    <a:pt x="10" y="26"/>
                  </a:cubicBezTo>
                  <a:cubicBezTo>
                    <a:pt x="10" y="21"/>
                    <a:pt x="10" y="15"/>
                    <a:pt x="10" y="10"/>
                  </a:cubicBezTo>
                  <a:cubicBezTo>
                    <a:pt x="8" y="23"/>
                    <a:pt x="6" y="15"/>
                    <a:pt x="4" y="6"/>
                  </a:cubicBezTo>
                  <a:cubicBezTo>
                    <a:pt x="4" y="5"/>
                    <a:pt x="4" y="4"/>
                    <a:pt x="4" y="3"/>
                  </a:cubicBezTo>
                  <a:cubicBezTo>
                    <a:pt x="4" y="2"/>
                    <a:pt x="3" y="1"/>
                    <a:pt x="3" y="0"/>
                  </a:cubicBezTo>
                  <a:cubicBezTo>
                    <a:pt x="3" y="2"/>
                    <a:pt x="3" y="2"/>
                    <a:pt x="3" y="2"/>
                  </a:cubicBezTo>
                  <a:cubicBezTo>
                    <a:pt x="3" y="2"/>
                    <a:pt x="2" y="2"/>
                    <a:pt x="1" y="4"/>
                  </a:cubicBezTo>
                  <a:cubicBezTo>
                    <a:pt x="2" y="12"/>
                    <a:pt x="1" y="19"/>
                    <a:pt x="0" y="27"/>
                  </a:cubicBezTo>
                  <a:cubicBezTo>
                    <a:pt x="0" y="32"/>
                    <a:pt x="0" y="38"/>
                    <a:pt x="0" y="43"/>
                  </a:cubicBezTo>
                  <a:cubicBezTo>
                    <a:pt x="0" y="48"/>
                    <a:pt x="1" y="53"/>
                    <a:pt x="2" y="58"/>
                  </a:cubicBezTo>
                  <a:cubicBezTo>
                    <a:pt x="3" y="53"/>
                    <a:pt x="4" y="54"/>
                    <a:pt x="6" y="59"/>
                  </a:cubicBezTo>
                  <a:cubicBezTo>
                    <a:pt x="7" y="62"/>
                    <a:pt x="8" y="65"/>
                    <a:pt x="9" y="69"/>
                  </a:cubicBezTo>
                  <a:cubicBezTo>
                    <a:pt x="11" y="73"/>
                    <a:pt x="12" y="78"/>
                    <a:pt x="14" y="83"/>
                  </a:cubicBezTo>
                  <a:cubicBezTo>
                    <a:pt x="18" y="92"/>
                    <a:pt x="24" y="103"/>
                    <a:pt x="30" y="111"/>
                  </a:cubicBezTo>
                  <a:cubicBezTo>
                    <a:pt x="32" y="114"/>
                    <a:pt x="33" y="116"/>
                    <a:pt x="35" y="118"/>
                  </a:cubicBezTo>
                  <a:cubicBezTo>
                    <a:pt x="36" y="119"/>
                    <a:pt x="38" y="121"/>
                    <a:pt x="39" y="123"/>
                  </a:cubicBezTo>
                  <a:cubicBezTo>
                    <a:pt x="42" y="126"/>
                    <a:pt x="45" y="129"/>
                    <a:pt x="47" y="130"/>
                  </a:cubicBezTo>
                  <a:cubicBezTo>
                    <a:pt x="47" y="130"/>
                    <a:pt x="49" y="131"/>
                    <a:pt x="50" y="133"/>
                  </a:cubicBezTo>
                  <a:cubicBezTo>
                    <a:pt x="52" y="135"/>
                    <a:pt x="55" y="137"/>
                    <a:pt x="58" y="139"/>
                  </a:cubicBezTo>
                  <a:cubicBezTo>
                    <a:pt x="60" y="141"/>
                    <a:pt x="63" y="143"/>
                    <a:pt x="65" y="144"/>
                  </a:cubicBezTo>
                  <a:cubicBezTo>
                    <a:pt x="66" y="145"/>
                    <a:pt x="67" y="145"/>
                    <a:pt x="68" y="146"/>
                  </a:cubicBezTo>
                  <a:cubicBezTo>
                    <a:pt x="68" y="146"/>
                    <a:pt x="69" y="146"/>
                    <a:pt x="69" y="146"/>
                  </a:cubicBezTo>
                  <a:cubicBezTo>
                    <a:pt x="69" y="146"/>
                    <a:pt x="71" y="148"/>
                    <a:pt x="73" y="149"/>
                  </a:cubicBezTo>
                  <a:cubicBezTo>
                    <a:pt x="75" y="150"/>
                    <a:pt x="77" y="151"/>
                    <a:pt x="77" y="151"/>
                  </a:cubicBezTo>
                  <a:cubicBezTo>
                    <a:pt x="78" y="152"/>
                    <a:pt x="77" y="153"/>
                    <a:pt x="75" y="152"/>
                  </a:cubicBezTo>
                  <a:cubicBezTo>
                    <a:pt x="73" y="151"/>
                    <a:pt x="68" y="150"/>
                    <a:pt x="62" y="146"/>
                  </a:cubicBezTo>
                  <a:cubicBezTo>
                    <a:pt x="67" y="149"/>
                    <a:pt x="79" y="156"/>
                    <a:pt x="90" y="160"/>
                  </a:cubicBezTo>
                  <a:cubicBezTo>
                    <a:pt x="96" y="162"/>
                    <a:pt x="101" y="164"/>
                    <a:pt x="105" y="165"/>
                  </a:cubicBezTo>
                  <a:cubicBezTo>
                    <a:pt x="108" y="165"/>
                    <a:pt x="110" y="165"/>
                    <a:pt x="109" y="164"/>
                  </a:cubicBezTo>
                  <a:cubicBezTo>
                    <a:pt x="109" y="164"/>
                    <a:pt x="111" y="165"/>
                    <a:pt x="113" y="165"/>
                  </a:cubicBezTo>
                  <a:cubicBezTo>
                    <a:pt x="115" y="166"/>
                    <a:pt x="116" y="166"/>
                    <a:pt x="118" y="167"/>
                  </a:cubicBezTo>
                  <a:cubicBezTo>
                    <a:pt x="120" y="167"/>
                    <a:pt x="122" y="167"/>
                    <a:pt x="124" y="168"/>
                  </a:cubicBezTo>
                  <a:cubicBezTo>
                    <a:pt x="126" y="168"/>
                    <a:pt x="129" y="168"/>
                    <a:pt x="131" y="169"/>
                  </a:cubicBezTo>
                  <a:cubicBezTo>
                    <a:pt x="134" y="169"/>
                    <a:pt x="137" y="169"/>
                    <a:pt x="139" y="169"/>
                  </a:cubicBezTo>
                  <a:cubicBezTo>
                    <a:pt x="141" y="169"/>
                    <a:pt x="142" y="169"/>
                    <a:pt x="144" y="169"/>
                  </a:cubicBezTo>
                  <a:cubicBezTo>
                    <a:pt x="146" y="169"/>
                    <a:pt x="146" y="169"/>
                    <a:pt x="146" y="169"/>
                  </a:cubicBezTo>
                  <a:cubicBezTo>
                    <a:pt x="147" y="169"/>
                    <a:pt x="147" y="169"/>
                    <a:pt x="147" y="169"/>
                  </a:cubicBezTo>
                  <a:cubicBezTo>
                    <a:pt x="149" y="169"/>
                    <a:pt x="151" y="169"/>
                    <a:pt x="153" y="169"/>
                  </a:cubicBezTo>
                  <a:cubicBezTo>
                    <a:pt x="167" y="169"/>
                    <a:pt x="181" y="169"/>
                    <a:pt x="181" y="169"/>
                  </a:cubicBezTo>
                  <a:cubicBezTo>
                    <a:pt x="183" y="170"/>
                    <a:pt x="184" y="170"/>
                    <a:pt x="186" y="171"/>
                  </a:cubicBezTo>
                  <a:cubicBezTo>
                    <a:pt x="188" y="170"/>
                    <a:pt x="188" y="170"/>
                    <a:pt x="188" y="169"/>
                  </a:cubicBezTo>
                  <a:cubicBezTo>
                    <a:pt x="433" y="169"/>
                    <a:pt x="433" y="169"/>
                    <a:pt x="433" y="169"/>
                  </a:cubicBezTo>
                  <a:cubicBezTo>
                    <a:pt x="421" y="168"/>
                    <a:pt x="410" y="167"/>
                    <a:pt x="398" y="166"/>
                  </a:cubicBezTo>
                  <a:cubicBezTo>
                    <a:pt x="416" y="161"/>
                    <a:pt x="377" y="165"/>
                    <a:pt x="383" y="1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8" name="Freeform 56"/>
            <p:cNvSpPr/>
            <p:nvPr/>
          </p:nvSpPr>
          <p:spPr bwMode="auto">
            <a:xfrm>
              <a:off x="1727201" y="2049463"/>
              <a:ext cx="1588" cy="23812"/>
            </a:xfrm>
            <a:custGeom>
              <a:avLst/>
              <a:gdLst>
                <a:gd name="T0" fmla="*/ 1 w 1"/>
                <a:gd name="T1" fmla="*/ 17 h 17"/>
                <a:gd name="T2" fmla="*/ 0 w 1"/>
                <a:gd name="T3" fmla="*/ 0 h 17"/>
                <a:gd name="T4" fmla="*/ 1 w 1"/>
                <a:gd name="T5" fmla="*/ 17 h 17"/>
              </a:gdLst>
              <a:ahLst/>
              <a:cxnLst>
                <a:cxn ang="0">
                  <a:pos x="T0" y="T1"/>
                </a:cxn>
                <a:cxn ang="0">
                  <a:pos x="T2" y="T3"/>
                </a:cxn>
                <a:cxn ang="0">
                  <a:pos x="T4" y="T5"/>
                </a:cxn>
              </a:cxnLst>
              <a:rect l="0" t="0" r="r" b="b"/>
              <a:pathLst>
                <a:path w="1" h="17">
                  <a:moveTo>
                    <a:pt x="1" y="17"/>
                  </a:moveTo>
                  <a:cubicBezTo>
                    <a:pt x="1" y="12"/>
                    <a:pt x="1" y="7"/>
                    <a:pt x="0" y="0"/>
                  </a:cubicBezTo>
                  <a:cubicBezTo>
                    <a:pt x="0" y="6"/>
                    <a:pt x="0" y="12"/>
                    <a:pt x="1"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9" name="Freeform 57"/>
            <p:cNvSpPr/>
            <p:nvPr/>
          </p:nvSpPr>
          <p:spPr bwMode="auto">
            <a:xfrm>
              <a:off x="2316163" y="2249488"/>
              <a:ext cx="23813" cy="0"/>
            </a:xfrm>
            <a:custGeom>
              <a:avLst/>
              <a:gdLst>
                <a:gd name="T0" fmla="*/ 17 w 17"/>
                <a:gd name="T1" fmla="*/ 0 w 17"/>
                <a:gd name="T2" fmla="*/ 17 w 17"/>
              </a:gdLst>
              <a:ahLst/>
              <a:cxnLst>
                <a:cxn ang="0">
                  <a:pos x="T0" y="0"/>
                </a:cxn>
                <a:cxn ang="0">
                  <a:pos x="T1" y="0"/>
                </a:cxn>
                <a:cxn ang="0">
                  <a:pos x="T2" y="0"/>
                </a:cxn>
              </a:cxnLst>
              <a:rect l="0" t="0" r="r" b="b"/>
              <a:pathLst>
                <a:path w="17">
                  <a:moveTo>
                    <a:pt x="17" y="0"/>
                  </a:moveTo>
                  <a:cubicBezTo>
                    <a:pt x="0" y="0"/>
                    <a:pt x="0" y="0"/>
                    <a:pt x="0" y="0"/>
                  </a:cubicBezTo>
                  <a:cubicBezTo>
                    <a:pt x="5" y="0"/>
                    <a:pt x="11" y="0"/>
                    <a:pt x="1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0" name="Freeform 58"/>
            <p:cNvSpPr/>
            <p:nvPr/>
          </p:nvSpPr>
          <p:spPr bwMode="auto">
            <a:xfrm>
              <a:off x="1706563" y="1928813"/>
              <a:ext cx="7938" cy="57150"/>
            </a:xfrm>
            <a:custGeom>
              <a:avLst/>
              <a:gdLst>
                <a:gd name="T0" fmla="*/ 5 w 5"/>
                <a:gd name="T1" fmla="*/ 40 h 41"/>
                <a:gd name="T2" fmla="*/ 5 w 5"/>
                <a:gd name="T3" fmla="*/ 9 h 41"/>
                <a:gd name="T4" fmla="*/ 0 w 5"/>
                <a:gd name="T5" fmla="*/ 0 h 41"/>
                <a:gd name="T6" fmla="*/ 0 w 5"/>
                <a:gd name="T7" fmla="*/ 37 h 41"/>
                <a:gd name="T8" fmla="*/ 5 w 5"/>
                <a:gd name="T9" fmla="*/ 40 h 41"/>
              </a:gdLst>
              <a:ahLst/>
              <a:cxnLst>
                <a:cxn ang="0">
                  <a:pos x="T0" y="T1"/>
                </a:cxn>
                <a:cxn ang="0">
                  <a:pos x="T2" y="T3"/>
                </a:cxn>
                <a:cxn ang="0">
                  <a:pos x="T4" y="T5"/>
                </a:cxn>
                <a:cxn ang="0">
                  <a:pos x="T6" y="T7"/>
                </a:cxn>
                <a:cxn ang="0">
                  <a:pos x="T8" y="T9"/>
                </a:cxn>
              </a:cxnLst>
              <a:rect l="0" t="0" r="r" b="b"/>
              <a:pathLst>
                <a:path w="5" h="41">
                  <a:moveTo>
                    <a:pt x="5" y="40"/>
                  </a:moveTo>
                  <a:cubicBezTo>
                    <a:pt x="5" y="9"/>
                    <a:pt x="5" y="9"/>
                    <a:pt x="5" y="9"/>
                  </a:cubicBezTo>
                  <a:cubicBezTo>
                    <a:pt x="2" y="20"/>
                    <a:pt x="2" y="2"/>
                    <a:pt x="0" y="0"/>
                  </a:cubicBezTo>
                  <a:cubicBezTo>
                    <a:pt x="0" y="37"/>
                    <a:pt x="0" y="37"/>
                    <a:pt x="0" y="37"/>
                  </a:cubicBezTo>
                  <a:cubicBezTo>
                    <a:pt x="2" y="37"/>
                    <a:pt x="4" y="41"/>
                    <a:pt x="5"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1" name="Freeform 59"/>
            <p:cNvSpPr/>
            <p:nvPr/>
          </p:nvSpPr>
          <p:spPr bwMode="auto">
            <a:xfrm>
              <a:off x="1703388" y="1981200"/>
              <a:ext cx="3175" cy="30162"/>
            </a:xfrm>
            <a:custGeom>
              <a:avLst/>
              <a:gdLst>
                <a:gd name="T0" fmla="*/ 0 w 3"/>
                <a:gd name="T1" fmla="*/ 11 h 21"/>
                <a:gd name="T2" fmla="*/ 3 w 3"/>
                <a:gd name="T3" fmla="*/ 21 h 21"/>
                <a:gd name="T4" fmla="*/ 3 w 3"/>
                <a:gd name="T5" fmla="*/ 0 h 21"/>
                <a:gd name="T6" fmla="*/ 0 w 3"/>
                <a:gd name="T7" fmla="*/ 11 h 21"/>
              </a:gdLst>
              <a:ahLst/>
              <a:cxnLst>
                <a:cxn ang="0">
                  <a:pos x="T0" y="T1"/>
                </a:cxn>
                <a:cxn ang="0">
                  <a:pos x="T2" y="T3"/>
                </a:cxn>
                <a:cxn ang="0">
                  <a:pos x="T4" y="T5"/>
                </a:cxn>
                <a:cxn ang="0">
                  <a:pos x="T6" y="T7"/>
                </a:cxn>
              </a:cxnLst>
              <a:rect l="0" t="0" r="r" b="b"/>
              <a:pathLst>
                <a:path w="3" h="21">
                  <a:moveTo>
                    <a:pt x="0" y="11"/>
                  </a:moveTo>
                  <a:cubicBezTo>
                    <a:pt x="1" y="12"/>
                    <a:pt x="2" y="16"/>
                    <a:pt x="3" y="21"/>
                  </a:cubicBezTo>
                  <a:cubicBezTo>
                    <a:pt x="3" y="0"/>
                    <a:pt x="3" y="0"/>
                    <a:pt x="3" y="0"/>
                  </a:cubicBezTo>
                  <a:cubicBezTo>
                    <a:pt x="2" y="0"/>
                    <a:pt x="1" y="3"/>
                    <a:pt x="0"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2" name="Freeform 60"/>
            <p:cNvSpPr/>
            <p:nvPr/>
          </p:nvSpPr>
          <p:spPr bwMode="auto">
            <a:xfrm>
              <a:off x="2519363" y="2225675"/>
              <a:ext cx="11113" cy="0"/>
            </a:xfrm>
            <a:custGeom>
              <a:avLst/>
              <a:gdLst>
                <a:gd name="T0" fmla="*/ 0 w 8"/>
                <a:gd name="T1" fmla="*/ 8 w 8"/>
                <a:gd name="T2" fmla="*/ 0 w 8"/>
              </a:gdLst>
              <a:ahLst/>
              <a:cxnLst>
                <a:cxn ang="0">
                  <a:pos x="T0" y="0"/>
                </a:cxn>
                <a:cxn ang="0">
                  <a:pos x="T1" y="0"/>
                </a:cxn>
                <a:cxn ang="0">
                  <a:pos x="T2" y="0"/>
                </a:cxn>
              </a:cxnLst>
              <a:rect l="0" t="0" r="r" b="b"/>
              <a:pathLst>
                <a:path w="8">
                  <a:moveTo>
                    <a:pt x="0" y="0"/>
                  </a:moveTo>
                  <a:cubicBezTo>
                    <a:pt x="3" y="0"/>
                    <a:pt x="5" y="0"/>
                    <a:pt x="8" y="0"/>
                  </a:cubicBezTo>
                  <a:cubicBezTo>
                    <a:pt x="4" y="0"/>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3" name="Freeform 61"/>
            <p:cNvSpPr/>
            <p:nvPr/>
          </p:nvSpPr>
          <p:spPr bwMode="auto">
            <a:xfrm>
              <a:off x="2279651" y="2224088"/>
              <a:ext cx="404813" cy="22225"/>
            </a:xfrm>
            <a:custGeom>
              <a:avLst/>
              <a:gdLst>
                <a:gd name="T0" fmla="*/ 266 w 286"/>
                <a:gd name="T1" fmla="*/ 4 h 16"/>
                <a:gd name="T2" fmla="*/ 195 w 286"/>
                <a:gd name="T3" fmla="*/ 5 h 16"/>
                <a:gd name="T4" fmla="*/ 192 w 286"/>
                <a:gd name="T5" fmla="*/ 3 h 16"/>
                <a:gd name="T6" fmla="*/ 176 w 286"/>
                <a:gd name="T7" fmla="*/ 8 h 16"/>
                <a:gd name="T8" fmla="*/ 191 w 286"/>
                <a:gd name="T9" fmla="*/ 10 h 16"/>
                <a:gd name="T10" fmla="*/ 113 w 286"/>
                <a:gd name="T11" fmla="*/ 10 h 16"/>
                <a:gd name="T12" fmla="*/ 169 w 286"/>
                <a:gd name="T13" fmla="*/ 6 h 16"/>
                <a:gd name="T14" fmla="*/ 169 w 286"/>
                <a:gd name="T15" fmla="*/ 1 h 16"/>
                <a:gd name="T16" fmla="*/ 26 w 286"/>
                <a:gd name="T17" fmla="*/ 5 h 16"/>
                <a:gd name="T18" fmla="*/ 13 w 286"/>
                <a:gd name="T19" fmla="*/ 15 h 16"/>
                <a:gd name="T20" fmla="*/ 34 w 286"/>
                <a:gd name="T21" fmla="*/ 13 h 16"/>
                <a:gd name="T22" fmla="*/ 32 w 286"/>
                <a:gd name="T23" fmla="*/ 15 h 16"/>
                <a:gd name="T24" fmla="*/ 59 w 286"/>
                <a:gd name="T25" fmla="*/ 14 h 16"/>
                <a:gd name="T26" fmla="*/ 50 w 286"/>
                <a:gd name="T27" fmla="*/ 8 h 16"/>
                <a:gd name="T28" fmla="*/ 87 w 286"/>
                <a:gd name="T29" fmla="*/ 16 h 16"/>
                <a:gd name="T30" fmla="*/ 127 w 286"/>
                <a:gd name="T31" fmla="*/ 15 h 16"/>
                <a:gd name="T32" fmla="*/ 124 w 286"/>
                <a:gd name="T33" fmla="*/ 16 h 16"/>
                <a:gd name="T34" fmla="*/ 129 w 286"/>
                <a:gd name="T35" fmla="*/ 15 h 16"/>
                <a:gd name="T36" fmla="*/ 262 w 286"/>
                <a:gd name="T37" fmla="*/ 13 h 16"/>
                <a:gd name="T38" fmla="*/ 266 w 286"/>
                <a:gd name="T39"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6" h="16">
                  <a:moveTo>
                    <a:pt x="266" y="4"/>
                  </a:moveTo>
                  <a:cubicBezTo>
                    <a:pt x="240" y="4"/>
                    <a:pt x="202" y="1"/>
                    <a:pt x="195" y="5"/>
                  </a:cubicBezTo>
                  <a:cubicBezTo>
                    <a:pt x="196" y="5"/>
                    <a:pt x="196" y="4"/>
                    <a:pt x="192" y="3"/>
                  </a:cubicBezTo>
                  <a:cubicBezTo>
                    <a:pt x="176" y="8"/>
                    <a:pt x="176" y="8"/>
                    <a:pt x="176" y="8"/>
                  </a:cubicBezTo>
                  <a:cubicBezTo>
                    <a:pt x="191" y="10"/>
                    <a:pt x="191" y="10"/>
                    <a:pt x="191" y="10"/>
                  </a:cubicBezTo>
                  <a:cubicBezTo>
                    <a:pt x="175" y="14"/>
                    <a:pt x="122" y="13"/>
                    <a:pt x="113" y="10"/>
                  </a:cubicBezTo>
                  <a:cubicBezTo>
                    <a:pt x="143" y="9"/>
                    <a:pt x="128" y="3"/>
                    <a:pt x="169" y="6"/>
                  </a:cubicBezTo>
                  <a:cubicBezTo>
                    <a:pt x="167" y="5"/>
                    <a:pt x="160" y="2"/>
                    <a:pt x="169" y="1"/>
                  </a:cubicBezTo>
                  <a:cubicBezTo>
                    <a:pt x="120" y="3"/>
                    <a:pt x="77" y="0"/>
                    <a:pt x="26" y="5"/>
                  </a:cubicBezTo>
                  <a:cubicBezTo>
                    <a:pt x="66" y="10"/>
                    <a:pt x="0" y="9"/>
                    <a:pt x="13" y="15"/>
                  </a:cubicBezTo>
                  <a:cubicBezTo>
                    <a:pt x="34" y="13"/>
                    <a:pt x="34" y="13"/>
                    <a:pt x="34" y="13"/>
                  </a:cubicBezTo>
                  <a:cubicBezTo>
                    <a:pt x="32" y="15"/>
                    <a:pt x="32" y="15"/>
                    <a:pt x="32" y="15"/>
                  </a:cubicBezTo>
                  <a:cubicBezTo>
                    <a:pt x="59" y="14"/>
                    <a:pt x="59" y="14"/>
                    <a:pt x="59" y="14"/>
                  </a:cubicBezTo>
                  <a:cubicBezTo>
                    <a:pt x="53" y="12"/>
                    <a:pt x="49" y="11"/>
                    <a:pt x="50" y="8"/>
                  </a:cubicBezTo>
                  <a:cubicBezTo>
                    <a:pt x="86" y="10"/>
                    <a:pt x="62" y="12"/>
                    <a:pt x="87" y="16"/>
                  </a:cubicBezTo>
                  <a:cubicBezTo>
                    <a:pt x="127" y="15"/>
                    <a:pt x="127" y="15"/>
                    <a:pt x="127" y="15"/>
                  </a:cubicBezTo>
                  <a:cubicBezTo>
                    <a:pt x="124" y="16"/>
                    <a:pt x="124" y="16"/>
                    <a:pt x="124" y="16"/>
                  </a:cubicBezTo>
                  <a:cubicBezTo>
                    <a:pt x="127" y="16"/>
                    <a:pt x="128" y="16"/>
                    <a:pt x="129" y="15"/>
                  </a:cubicBezTo>
                  <a:cubicBezTo>
                    <a:pt x="262" y="13"/>
                    <a:pt x="262" y="13"/>
                    <a:pt x="262" y="13"/>
                  </a:cubicBezTo>
                  <a:cubicBezTo>
                    <a:pt x="286" y="11"/>
                    <a:pt x="249" y="8"/>
                    <a:pt x="266"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4" name="Freeform 62"/>
            <p:cNvSpPr/>
            <p:nvPr/>
          </p:nvSpPr>
          <p:spPr bwMode="auto">
            <a:xfrm>
              <a:off x="3008313" y="2227263"/>
              <a:ext cx="1588" cy="1587"/>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1" y="1"/>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5" name="Freeform 63"/>
            <p:cNvSpPr/>
            <p:nvPr/>
          </p:nvSpPr>
          <p:spPr bwMode="auto">
            <a:xfrm>
              <a:off x="2952751" y="2227263"/>
              <a:ext cx="55563" cy="6350"/>
            </a:xfrm>
            <a:custGeom>
              <a:avLst/>
              <a:gdLst>
                <a:gd name="T0" fmla="*/ 18 w 40"/>
                <a:gd name="T1" fmla="*/ 2 h 5"/>
                <a:gd name="T2" fmla="*/ 24 w 40"/>
                <a:gd name="T3" fmla="*/ 0 h 5"/>
                <a:gd name="T4" fmla="*/ 0 w 40"/>
                <a:gd name="T5" fmla="*/ 5 h 5"/>
                <a:gd name="T6" fmla="*/ 37 w 40"/>
                <a:gd name="T7" fmla="*/ 5 h 5"/>
                <a:gd name="T8" fmla="*/ 40 w 40"/>
                <a:gd name="T9" fmla="*/ 1 h 5"/>
                <a:gd name="T10" fmla="*/ 18 w 40"/>
                <a:gd name="T11" fmla="*/ 2 h 5"/>
              </a:gdLst>
              <a:ahLst/>
              <a:cxnLst>
                <a:cxn ang="0">
                  <a:pos x="T0" y="T1"/>
                </a:cxn>
                <a:cxn ang="0">
                  <a:pos x="T2" y="T3"/>
                </a:cxn>
                <a:cxn ang="0">
                  <a:pos x="T4" y="T5"/>
                </a:cxn>
                <a:cxn ang="0">
                  <a:pos x="T6" y="T7"/>
                </a:cxn>
                <a:cxn ang="0">
                  <a:pos x="T8" y="T9"/>
                </a:cxn>
                <a:cxn ang="0">
                  <a:pos x="T10" y="T11"/>
                </a:cxn>
              </a:cxnLst>
              <a:rect l="0" t="0" r="r" b="b"/>
              <a:pathLst>
                <a:path w="40" h="5">
                  <a:moveTo>
                    <a:pt x="18" y="2"/>
                  </a:moveTo>
                  <a:cubicBezTo>
                    <a:pt x="24" y="0"/>
                    <a:pt x="24" y="0"/>
                    <a:pt x="24" y="0"/>
                  </a:cubicBezTo>
                  <a:cubicBezTo>
                    <a:pt x="0" y="5"/>
                    <a:pt x="0" y="5"/>
                    <a:pt x="0" y="5"/>
                  </a:cubicBezTo>
                  <a:cubicBezTo>
                    <a:pt x="37" y="5"/>
                    <a:pt x="37" y="5"/>
                    <a:pt x="37" y="5"/>
                  </a:cubicBezTo>
                  <a:cubicBezTo>
                    <a:pt x="40" y="1"/>
                    <a:pt x="40" y="1"/>
                    <a:pt x="40" y="1"/>
                  </a:cubicBezTo>
                  <a:cubicBezTo>
                    <a:pt x="36" y="2"/>
                    <a:pt x="23" y="4"/>
                    <a:pt x="18"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6" name="Freeform 64"/>
            <p:cNvSpPr/>
            <p:nvPr/>
          </p:nvSpPr>
          <p:spPr bwMode="auto">
            <a:xfrm>
              <a:off x="2913063" y="2222500"/>
              <a:ext cx="39688" cy="17462"/>
            </a:xfrm>
            <a:custGeom>
              <a:avLst/>
              <a:gdLst>
                <a:gd name="T0" fmla="*/ 29 w 29"/>
                <a:gd name="T1" fmla="*/ 3 h 12"/>
                <a:gd name="T2" fmla="*/ 2 w 29"/>
                <a:gd name="T3" fmla="*/ 3 h 12"/>
                <a:gd name="T4" fmla="*/ 0 w 29"/>
                <a:gd name="T5" fmla="*/ 12 h 12"/>
                <a:gd name="T6" fmla="*/ 8 w 29"/>
                <a:gd name="T7" fmla="*/ 3 h 12"/>
                <a:gd name="T8" fmla="*/ 29 w 29"/>
                <a:gd name="T9" fmla="*/ 3 h 12"/>
              </a:gdLst>
              <a:ahLst/>
              <a:cxnLst>
                <a:cxn ang="0">
                  <a:pos x="T0" y="T1"/>
                </a:cxn>
                <a:cxn ang="0">
                  <a:pos x="T2" y="T3"/>
                </a:cxn>
                <a:cxn ang="0">
                  <a:pos x="T4" y="T5"/>
                </a:cxn>
                <a:cxn ang="0">
                  <a:pos x="T6" y="T7"/>
                </a:cxn>
                <a:cxn ang="0">
                  <a:pos x="T8" y="T9"/>
                </a:cxn>
              </a:cxnLst>
              <a:rect l="0" t="0" r="r" b="b"/>
              <a:pathLst>
                <a:path w="29" h="12">
                  <a:moveTo>
                    <a:pt x="29" y="3"/>
                  </a:moveTo>
                  <a:cubicBezTo>
                    <a:pt x="29" y="0"/>
                    <a:pt x="7" y="2"/>
                    <a:pt x="2" y="3"/>
                  </a:cubicBezTo>
                  <a:cubicBezTo>
                    <a:pt x="0" y="12"/>
                    <a:pt x="0" y="12"/>
                    <a:pt x="0" y="12"/>
                  </a:cubicBezTo>
                  <a:cubicBezTo>
                    <a:pt x="19" y="10"/>
                    <a:pt x="18" y="5"/>
                    <a:pt x="8" y="3"/>
                  </a:cubicBezTo>
                  <a:cubicBezTo>
                    <a:pt x="26" y="1"/>
                    <a:pt x="17" y="8"/>
                    <a:pt x="29"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7" name="Freeform 65"/>
            <p:cNvSpPr/>
            <p:nvPr/>
          </p:nvSpPr>
          <p:spPr bwMode="auto">
            <a:xfrm>
              <a:off x="2701926" y="2232025"/>
              <a:ext cx="19050" cy="3175"/>
            </a:xfrm>
            <a:custGeom>
              <a:avLst/>
              <a:gdLst>
                <a:gd name="T0" fmla="*/ 7 w 12"/>
                <a:gd name="T1" fmla="*/ 2 h 2"/>
                <a:gd name="T2" fmla="*/ 12 w 12"/>
                <a:gd name="T3" fmla="*/ 0 h 2"/>
                <a:gd name="T4" fmla="*/ 0 w 12"/>
                <a:gd name="T5" fmla="*/ 0 h 2"/>
                <a:gd name="T6" fmla="*/ 7 w 12"/>
                <a:gd name="T7" fmla="*/ 2 h 2"/>
              </a:gdLst>
              <a:ahLst/>
              <a:cxnLst>
                <a:cxn ang="0">
                  <a:pos x="T0" y="T1"/>
                </a:cxn>
                <a:cxn ang="0">
                  <a:pos x="T2" y="T3"/>
                </a:cxn>
                <a:cxn ang="0">
                  <a:pos x="T4" y="T5"/>
                </a:cxn>
                <a:cxn ang="0">
                  <a:pos x="T6" y="T7"/>
                </a:cxn>
              </a:cxnLst>
              <a:rect l="0" t="0" r="r" b="b"/>
              <a:pathLst>
                <a:path w="12" h="2">
                  <a:moveTo>
                    <a:pt x="7" y="2"/>
                  </a:moveTo>
                  <a:lnTo>
                    <a:pt x="12" y="0"/>
                  </a:lnTo>
                  <a:lnTo>
                    <a:pt x="0" y="0"/>
                  </a:lnTo>
                  <a:lnTo>
                    <a:pt x="7"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8" name="Freeform 66"/>
            <p:cNvSpPr/>
            <p:nvPr/>
          </p:nvSpPr>
          <p:spPr bwMode="auto">
            <a:xfrm>
              <a:off x="2720976" y="2228850"/>
              <a:ext cx="19050" cy="4762"/>
            </a:xfrm>
            <a:custGeom>
              <a:avLst/>
              <a:gdLst>
                <a:gd name="T0" fmla="*/ 9 w 13"/>
                <a:gd name="T1" fmla="*/ 0 h 4"/>
                <a:gd name="T2" fmla="*/ 0 w 13"/>
                <a:gd name="T3" fmla="*/ 3 h 4"/>
                <a:gd name="T4" fmla="*/ 13 w 13"/>
                <a:gd name="T5" fmla="*/ 4 h 4"/>
                <a:gd name="T6" fmla="*/ 9 w 13"/>
                <a:gd name="T7" fmla="*/ 0 h 4"/>
              </a:gdLst>
              <a:ahLst/>
              <a:cxnLst>
                <a:cxn ang="0">
                  <a:pos x="T0" y="T1"/>
                </a:cxn>
                <a:cxn ang="0">
                  <a:pos x="T2" y="T3"/>
                </a:cxn>
                <a:cxn ang="0">
                  <a:pos x="T4" y="T5"/>
                </a:cxn>
                <a:cxn ang="0">
                  <a:pos x="T6" y="T7"/>
                </a:cxn>
              </a:cxnLst>
              <a:rect l="0" t="0" r="r" b="b"/>
              <a:pathLst>
                <a:path w="13" h="4">
                  <a:moveTo>
                    <a:pt x="9" y="0"/>
                  </a:moveTo>
                  <a:cubicBezTo>
                    <a:pt x="0" y="3"/>
                    <a:pt x="0" y="3"/>
                    <a:pt x="0" y="3"/>
                  </a:cubicBezTo>
                  <a:cubicBezTo>
                    <a:pt x="13" y="4"/>
                    <a:pt x="13" y="4"/>
                    <a:pt x="13" y="4"/>
                  </a:cubicBezTo>
                  <a:cubicBezTo>
                    <a:pt x="12" y="3"/>
                    <a:pt x="11" y="1"/>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9" name="Freeform 67"/>
            <p:cNvSpPr/>
            <p:nvPr/>
          </p:nvSpPr>
          <p:spPr bwMode="auto">
            <a:xfrm>
              <a:off x="2787651" y="2235200"/>
              <a:ext cx="26988" cy="1587"/>
            </a:xfrm>
            <a:custGeom>
              <a:avLst/>
              <a:gdLst>
                <a:gd name="T0" fmla="*/ 19 w 19"/>
                <a:gd name="T1" fmla="*/ 1 h 1"/>
                <a:gd name="T2" fmla="*/ 0 w 19"/>
                <a:gd name="T3" fmla="*/ 0 h 1"/>
                <a:gd name="T4" fmla="*/ 19 w 19"/>
                <a:gd name="T5" fmla="*/ 1 h 1"/>
              </a:gdLst>
              <a:ahLst/>
              <a:cxnLst>
                <a:cxn ang="0">
                  <a:pos x="T0" y="T1"/>
                </a:cxn>
                <a:cxn ang="0">
                  <a:pos x="T2" y="T3"/>
                </a:cxn>
                <a:cxn ang="0">
                  <a:pos x="T4" y="T5"/>
                </a:cxn>
              </a:cxnLst>
              <a:rect l="0" t="0" r="r" b="b"/>
              <a:pathLst>
                <a:path w="19" h="1">
                  <a:moveTo>
                    <a:pt x="19" y="1"/>
                  </a:moveTo>
                  <a:cubicBezTo>
                    <a:pt x="0" y="0"/>
                    <a:pt x="0" y="0"/>
                    <a:pt x="0" y="0"/>
                  </a:cubicBezTo>
                  <a:cubicBezTo>
                    <a:pt x="6" y="1"/>
                    <a:pt x="12" y="1"/>
                    <a:pt x="1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70" name="Freeform 68"/>
            <p:cNvSpPr/>
            <p:nvPr/>
          </p:nvSpPr>
          <p:spPr bwMode="auto">
            <a:xfrm>
              <a:off x="2767013" y="2233613"/>
              <a:ext cx="20638" cy="1587"/>
            </a:xfrm>
            <a:custGeom>
              <a:avLst/>
              <a:gdLst>
                <a:gd name="T0" fmla="*/ 1 w 15"/>
                <a:gd name="T1" fmla="*/ 1 h 1"/>
                <a:gd name="T2" fmla="*/ 15 w 15"/>
                <a:gd name="T3" fmla="*/ 1 h 1"/>
                <a:gd name="T4" fmla="*/ 0 w 15"/>
                <a:gd name="T5" fmla="*/ 0 h 1"/>
                <a:gd name="T6" fmla="*/ 1 w 15"/>
                <a:gd name="T7" fmla="*/ 1 h 1"/>
              </a:gdLst>
              <a:ahLst/>
              <a:cxnLst>
                <a:cxn ang="0">
                  <a:pos x="T0" y="T1"/>
                </a:cxn>
                <a:cxn ang="0">
                  <a:pos x="T2" y="T3"/>
                </a:cxn>
                <a:cxn ang="0">
                  <a:pos x="T4" y="T5"/>
                </a:cxn>
                <a:cxn ang="0">
                  <a:pos x="T6" y="T7"/>
                </a:cxn>
              </a:cxnLst>
              <a:rect l="0" t="0" r="r" b="b"/>
              <a:pathLst>
                <a:path w="15" h="1">
                  <a:moveTo>
                    <a:pt x="1" y="1"/>
                  </a:moveTo>
                  <a:cubicBezTo>
                    <a:pt x="15" y="1"/>
                    <a:pt x="15" y="1"/>
                    <a:pt x="15" y="1"/>
                  </a:cubicBezTo>
                  <a:cubicBezTo>
                    <a:pt x="10" y="1"/>
                    <a:pt x="5" y="1"/>
                    <a:pt x="0" y="0"/>
                  </a:cubicBezTo>
                  <a:lnTo>
                    <a:pt x="1"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71" name="Freeform 69"/>
            <p:cNvSpPr/>
            <p:nvPr/>
          </p:nvSpPr>
          <p:spPr bwMode="auto">
            <a:xfrm>
              <a:off x="2740026" y="2233613"/>
              <a:ext cx="31750" cy="11112"/>
            </a:xfrm>
            <a:custGeom>
              <a:avLst/>
              <a:gdLst>
                <a:gd name="T0" fmla="*/ 23 w 23"/>
                <a:gd name="T1" fmla="*/ 6 h 7"/>
                <a:gd name="T2" fmla="*/ 20 w 23"/>
                <a:gd name="T3" fmla="*/ 1 h 7"/>
                <a:gd name="T4" fmla="*/ 0 w 23"/>
                <a:gd name="T5" fmla="*/ 0 h 7"/>
                <a:gd name="T6" fmla="*/ 23 w 23"/>
                <a:gd name="T7" fmla="*/ 6 h 7"/>
              </a:gdLst>
              <a:ahLst/>
              <a:cxnLst>
                <a:cxn ang="0">
                  <a:pos x="T0" y="T1"/>
                </a:cxn>
                <a:cxn ang="0">
                  <a:pos x="T2" y="T3"/>
                </a:cxn>
                <a:cxn ang="0">
                  <a:pos x="T4" y="T5"/>
                </a:cxn>
                <a:cxn ang="0">
                  <a:pos x="T6" y="T7"/>
                </a:cxn>
              </a:cxnLst>
              <a:rect l="0" t="0" r="r" b="b"/>
              <a:pathLst>
                <a:path w="23" h="7">
                  <a:moveTo>
                    <a:pt x="23" y="6"/>
                  </a:moveTo>
                  <a:cubicBezTo>
                    <a:pt x="20" y="1"/>
                    <a:pt x="20" y="1"/>
                    <a:pt x="20" y="1"/>
                  </a:cubicBezTo>
                  <a:cubicBezTo>
                    <a:pt x="0" y="0"/>
                    <a:pt x="0" y="0"/>
                    <a:pt x="0" y="0"/>
                  </a:cubicBezTo>
                  <a:cubicBezTo>
                    <a:pt x="2" y="3"/>
                    <a:pt x="4" y="7"/>
                    <a:pt x="2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72" name="Freeform 70"/>
            <p:cNvSpPr/>
            <p:nvPr/>
          </p:nvSpPr>
          <p:spPr bwMode="auto">
            <a:xfrm>
              <a:off x="2863851" y="2238375"/>
              <a:ext cx="22225" cy="3175"/>
            </a:xfrm>
            <a:custGeom>
              <a:avLst/>
              <a:gdLst>
                <a:gd name="T0" fmla="*/ 1 w 15"/>
                <a:gd name="T1" fmla="*/ 0 h 2"/>
                <a:gd name="T2" fmla="*/ 15 w 15"/>
                <a:gd name="T3" fmla="*/ 0 h 2"/>
                <a:gd name="T4" fmla="*/ 1 w 15"/>
                <a:gd name="T5" fmla="*/ 0 h 2"/>
              </a:gdLst>
              <a:ahLst/>
              <a:cxnLst>
                <a:cxn ang="0">
                  <a:pos x="T0" y="T1"/>
                </a:cxn>
                <a:cxn ang="0">
                  <a:pos x="T2" y="T3"/>
                </a:cxn>
                <a:cxn ang="0">
                  <a:pos x="T4" y="T5"/>
                </a:cxn>
              </a:cxnLst>
              <a:rect l="0" t="0" r="r" b="b"/>
              <a:pathLst>
                <a:path w="15" h="2">
                  <a:moveTo>
                    <a:pt x="1" y="0"/>
                  </a:moveTo>
                  <a:cubicBezTo>
                    <a:pt x="0" y="2"/>
                    <a:pt x="10" y="1"/>
                    <a:pt x="15" y="0"/>
                  </a:cubicBezTo>
                  <a:cubicBezTo>
                    <a:pt x="11" y="0"/>
                    <a:pt x="6"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73" name="Freeform 71"/>
            <p:cNvSpPr/>
            <p:nvPr/>
          </p:nvSpPr>
          <p:spPr bwMode="auto">
            <a:xfrm>
              <a:off x="3398838" y="2227263"/>
              <a:ext cx="11113" cy="3175"/>
            </a:xfrm>
            <a:custGeom>
              <a:avLst/>
              <a:gdLst>
                <a:gd name="T0" fmla="*/ 8 w 8"/>
                <a:gd name="T1" fmla="*/ 2 h 2"/>
                <a:gd name="T2" fmla="*/ 0 w 8"/>
                <a:gd name="T3" fmla="*/ 0 h 2"/>
                <a:gd name="T4" fmla="*/ 8 w 8"/>
                <a:gd name="T5" fmla="*/ 2 h 2"/>
              </a:gdLst>
              <a:ahLst/>
              <a:cxnLst>
                <a:cxn ang="0">
                  <a:pos x="T0" y="T1"/>
                </a:cxn>
                <a:cxn ang="0">
                  <a:pos x="T2" y="T3"/>
                </a:cxn>
                <a:cxn ang="0">
                  <a:pos x="T4" y="T5"/>
                </a:cxn>
              </a:cxnLst>
              <a:rect l="0" t="0" r="r" b="b"/>
              <a:pathLst>
                <a:path w="8" h="2">
                  <a:moveTo>
                    <a:pt x="8" y="2"/>
                  </a:moveTo>
                  <a:cubicBezTo>
                    <a:pt x="5" y="1"/>
                    <a:pt x="4" y="0"/>
                    <a:pt x="0" y="0"/>
                  </a:cubicBezTo>
                  <a:lnTo>
                    <a:pt x="8"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grpSp>
      <p:sp>
        <p:nvSpPr>
          <p:cNvPr id="74" name="文本框 154"/>
          <p:cNvSpPr txBox="1"/>
          <p:nvPr/>
        </p:nvSpPr>
        <p:spPr>
          <a:xfrm>
            <a:off x="704182" y="115680"/>
            <a:ext cx="10628208" cy="76835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0" lang="zh-CN" altLang="en-US" sz="4400" b="0" i="0" u="none" strike="noStrike" kern="1200" cap="none" spc="0" normalizeH="0" baseline="0" noProof="0" dirty="0">
                <a:ln>
                  <a:noFill/>
                </a:ln>
                <a:solidFill>
                  <a:schemeClr val="bg1"/>
                </a:solidFill>
                <a:effectLst/>
                <a:uLnTx/>
                <a:uFillTx/>
                <a:latin typeface="华文行楷" panose="02010800040101010101" pitchFamily="2" charset="-122"/>
                <a:ea typeface="华文行楷" panose="02010800040101010101" pitchFamily="2" charset="-122"/>
                <a:cs typeface="华文行楷" panose="02010800040101010101" pitchFamily="2" charset="-122"/>
              </a:rPr>
              <a:t>一</a:t>
            </a:r>
            <a:r>
              <a:rPr kumimoji="0" lang="en-US" altLang="zh-CN" sz="4400" b="0" i="0" u="none" strike="noStrike" kern="1200" cap="none" spc="0" normalizeH="0" baseline="0" noProof="0" dirty="0">
                <a:ln>
                  <a:noFill/>
                </a:ln>
                <a:solidFill>
                  <a:schemeClr val="bg1"/>
                </a:solidFill>
                <a:effectLst/>
                <a:uLnTx/>
                <a:uFillTx/>
                <a:latin typeface="华文行楷" panose="02010800040101010101" pitchFamily="2" charset="-122"/>
                <a:ea typeface="华文行楷" panose="02010800040101010101" pitchFamily="2" charset="-122"/>
                <a:cs typeface="华文行楷" panose="02010800040101010101" pitchFamily="2" charset="-122"/>
              </a:rPr>
              <a:t>.</a:t>
            </a:r>
            <a:r>
              <a:rPr lang="zh-CN" altLang="en-US" sz="4400" noProof="0" dirty="0">
                <a:ln>
                  <a:noFill/>
                </a:ln>
                <a:solidFill>
                  <a:schemeClr val="bg1"/>
                </a:solidFill>
                <a:effectLst/>
                <a:uLnTx/>
                <a:uFillTx/>
                <a:latin typeface="华文行楷" panose="02010800040101010101" pitchFamily="2" charset="-122"/>
                <a:ea typeface="华文行楷" panose="02010800040101010101" pitchFamily="2" charset="-122"/>
                <a:cs typeface="华文行楷" panose="02010800040101010101" pitchFamily="2" charset="-122"/>
                <a:sym typeface="+mn-ea"/>
              </a:rPr>
              <a:t>起源与实践</a:t>
            </a:r>
            <a:r>
              <a:rPr kumimoji="0" lang="en-US" altLang="zh-CN" sz="4400" b="0" i="0" u="none" strike="noStrike" kern="1200" cap="none" spc="0" normalizeH="0" baseline="0" noProof="0" dirty="0">
                <a:ln>
                  <a:noFill/>
                </a:ln>
                <a:solidFill>
                  <a:schemeClr val="bg1"/>
                </a:solidFill>
                <a:effectLst/>
                <a:uLnTx/>
                <a:uFillTx/>
                <a:latin typeface="华文行楷" panose="02010800040101010101" pitchFamily="2" charset="-122"/>
                <a:ea typeface="华文行楷" panose="02010800040101010101" pitchFamily="2" charset="-122"/>
                <a:cs typeface="华文行楷" panose="02010800040101010101" pitchFamily="2" charset="-122"/>
              </a:rPr>
              <a:t>·</a:t>
            </a:r>
            <a:r>
              <a:rPr lang="zh-CN" altLang="en-US" sz="4400" dirty="0">
                <a:solidFill>
                  <a:schemeClr val="bg1"/>
                </a:solidFill>
                <a:latin typeface="华文行楷" panose="02010800040101010101" pitchFamily="2" charset="-122"/>
                <a:ea typeface="华文行楷" panose="02010800040101010101" pitchFamily="2" charset="-122"/>
              </a:rPr>
              <a:t>原因</a:t>
            </a:r>
          </a:p>
        </p:txBody>
      </p:sp>
      <p:sp>
        <p:nvSpPr>
          <p:cNvPr id="2074" name="文本框 1"/>
          <p:cNvSpPr/>
          <p:nvPr>
            <p:custDataLst>
              <p:tags r:id="rId1"/>
            </p:custDataLst>
          </p:nvPr>
        </p:nvSpPr>
        <p:spPr>
          <a:xfrm>
            <a:off x="1736725" y="5923280"/>
            <a:ext cx="7739380" cy="520065"/>
          </a:xfrm>
          <a:prstGeom prst="rect">
            <a:avLst/>
          </a:prstGeom>
          <a:solidFill>
            <a:srgbClr val="FE0000"/>
          </a:solidFill>
          <a:ln w="9525">
            <a:noFill/>
          </a:ln>
        </p:spPr>
        <p:txBody>
          <a:bodyPr/>
          <a:lstStyle/>
          <a:p>
            <a:pPr algn="l" defTabSz="685800" fontAlgn="auto">
              <a:lnSpc>
                <a:spcPct val="100000"/>
              </a:lnSpc>
              <a:buClrTx/>
              <a:buSzTx/>
              <a:buFontTx/>
            </a:pPr>
            <a:r>
              <a:rPr lang="zh-CN" altLang="en-US" sz="2400" b="1" dirty="0">
                <a:solidFill>
                  <a:schemeClr val="bg1"/>
                </a:solidFill>
                <a:latin typeface="江西拙楷" panose="02010600040101010101" pitchFamily="2" charset="-122"/>
                <a:ea typeface="江西拙楷" panose="02010600040101010101" pitchFamily="2" charset="-122"/>
                <a:sym typeface="Wingdings" panose="05000000000000000000" pitchFamily="2" charset="2"/>
              </a:rPr>
              <a:t>你还能举出一些历史上我国民族相互融合的例子吗？</a:t>
            </a:r>
          </a:p>
        </p:txBody>
      </p:sp>
      <p:pic>
        <p:nvPicPr>
          <p:cNvPr id="17412" name="Picture 5" descr="z"/>
          <p:cNvPicPr>
            <a:picLocks noChangeAspect="1"/>
          </p:cNvPicPr>
          <p:nvPr/>
        </p:nvPicPr>
        <p:blipFill>
          <a:blip r:embed="rId3"/>
          <a:stretch>
            <a:fillRect/>
          </a:stretch>
        </p:blipFill>
        <p:spPr>
          <a:xfrm>
            <a:off x="371475" y="1053465"/>
            <a:ext cx="3785870" cy="2602230"/>
          </a:xfrm>
          <a:prstGeom prst="rect">
            <a:avLst/>
          </a:prstGeom>
          <a:noFill/>
          <a:ln w="9525">
            <a:noFill/>
          </a:ln>
        </p:spPr>
      </p:pic>
      <p:sp>
        <p:nvSpPr>
          <p:cNvPr id="17410" name="Rectangle 3"/>
          <p:cNvSpPr/>
          <p:nvPr/>
        </p:nvSpPr>
        <p:spPr>
          <a:xfrm>
            <a:off x="448945" y="3656013"/>
            <a:ext cx="3573780" cy="307340"/>
          </a:xfrm>
          <a:prstGeom prst="rect">
            <a:avLst/>
          </a:prstGeom>
          <a:noFill/>
          <a:ln w="9525">
            <a:noFill/>
          </a:ln>
        </p:spPr>
        <p:txBody>
          <a:bodyPr wrap="none" lIns="0" tIns="0" rIns="0" bIns="0">
            <a:spAutoFit/>
          </a:bodyPr>
          <a:lstStyle/>
          <a:p>
            <a:pPr algn="ctr"/>
            <a:r>
              <a:rPr lang="zh-CN" altLang="en-US" sz="2000" b="1" dirty="0">
                <a:solidFill>
                  <a:schemeClr val="tx1"/>
                </a:solidFill>
                <a:latin typeface="Times New Roman" panose="02020603050405020304" pitchFamily="18" charset="0"/>
                <a:ea typeface="黑体" panose="02010609060101010101" charset="-122"/>
              </a:rPr>
              <a:t>张骞出使西域壁图（敦煌壁画）</a:t>
            </a:r>
          </a:p>
        </p:txBody>
      </p:sp>
      <p:pic>
        <p:nvPicPr>
          <p:cNvPr id="2" name="图片 1"/>
          <p:cNvPicPr>
            <a:picLocks noChangeAspect="1"/>
          </p:cNvPicPr>
          <p:nvPr/>
        </p:nvPicPr>
        <p:blipFill>
          <a:blip r:embed="rId4"/>
          <a:stretch>
            <a:fillRect/>
          </a:stretch>
        </p:blipFill>
        <p:spPr>
          <a:xfrm>
            <a:off x="4175760" y="1053465"/>
            <a:ext cx="3982085" cy="2602230"/>
          </a:xfrm>
          <a:prstGeom prst="rect">
            <a:avLst/>
          </a:prstGeom>
        </p:spPr>
      </p:pic>
      <p:sp>
        <p:nvSpPr>
          <p:cNvPr id="3" name="Rectangle 3"/>
          <p:cNvSpPr/>
          <p:nvPr/>
        </p:nvSpPr>
        <p:spPr>
          <a:xfrm>
            <a:off x="5507990" y="3655378"/>
            <a:ext cx="1021080" cy="307340"/>
          </a:xfrm>
          <a:prstGeom prst="rect">
            <a:avLst/>
          </a:prstGeom>
          <a:noFill/>
          <a:ln w="9525">
            <a:noFill/>
          </a:ln>
        </p:spPr>
        <p:txBody>
          <a:bodyPr wrap="none" lIns="0" tIns="0" rIns="0" bIns="0">
            <a:spAutoFit/>
          </a:bodyPr>
          <a:lstStyle/>
          <a:p>
            <a:pPr algn="ctr"/>
            <a:r>
              <a:rPr lang="zh-CN" altLang="en-US" sz="2000" b="1" dirty="0">
                <a:solidFill>
                  <a:schemeClr val="tx1"/>
                </a:solidFill>
                <a:latin typeface="Times New Roman" panose="02020603050405020304" pitchFamily="18" charset="0"/>
                <a:ea typeface="黑体" panose="02010609060101010101" charset="-122"/>
              </a:rPr>
              <a:t>昭君出塞</a:t>
            </a:r>
          </a:p>
        </p:txBody>
      </p:sp>
      <p:pic>
        <p:nvPicPr>
          <p:cNvPr id="4" name="图片 3"/>
          <p:cNvPicPr>
            <a:picLocks noChangeAspect="1"/>
          </p:cNvPicPr>
          <p:nvPr/>
        </p:nvPicPr>
        <p:blipFill>
          <a:blip r:embed="rId5"/>
          <a:stretch>
            <a:fillRect/>
          </a:stretch>
        </p:blipFill>
        <p:spPr>
          <a:xfrm>
            <a:off x="8245475" y="1053465"/>
            <a:ext cx="3634740" cy="2602865"/>
          </a:xfrm>
          <a:prstGeom prst="rect">
            <a:avLst/>
          </a:prstGeom>
        </p:spPr>
      </p:pic>
      <p:sp>
        <p:nvSpPr>
          <p:cNvPr id="5" name="Rectangle 3"/>
          <p:cNvSpPr/>
          <p:nvPr/>
        </p:nvSpPr>
        <p:spPr>
          <a:xfrm>
            <a:off x="9561830" y="3656013"/>
            <a:ext cx="1531620" cy="307340"/>
          </a:xfrm>
          <a:prstGeom prst="rect">
            <a:avLst/>
          </a:prstGeom>
          <a:noFill/>
          <a:ln w="9525">
            <a:noFill/>
          </a:ln>
        </p:spPr>
        <p:txBody>
          <a:bodyPr wrap="none" lIns="0" tIns="0" rIns="0" bIns="0">
            <a:spAutoFit/>
          </a:bodyPr>
          <a:lstStyle/>
          <a:p>
            <a:pPr algn="ctr"/>
            <a:r>
              <a:rPr lang="zh-CN" altLang="en-US" sz="2000" b="1" dirty="0">
                <a:solidFill>
                  <a:schemeClr val="tx1"/>
                </a:solidFill>
                <a:latin typeface="Times New Roman" panose="02020603050405020304" pitchFamily="18" charset="0"/>
                <a:ea typeface="黑体" panose="02010609060101010101" charset="-122"/>
              </a:rPr>
              <a:t>文成公主入藏</a:t>
            </a:r>
          </a:p>
        </p:txBody>
      </p:sp>
      <p:pic>
        <p:nvPicPr>
          <p:cNvPr id="75" name="图片 74"/>
          <p:cNvPicPr>
            <a:picLocks noChangeAspect="1"/>
          </p:cNvPicPr>
          <p:nvPr/>
        </p:nvPicPr>
        <p:blipFill>
          <a:blip r:embed="rId6"/>
          <a:stretch>
            <a:fillRect/>
          </a:stretch>
        </p:blipFill>
        <p:spPr>
          <a:xfrm>
            <a:off x="336550" y="4104640"/>
            <a:ext cx="9516110" cy="1705610"/>
          </a:xfrm>
          <a:prstGeom prst="rect">
            <a:avLst/>
          </a:prstGeom>
        </p:spPr>
      </p:pic>
      <p:sp>
        <p:nvSpPr>
          <p:cNvPr id="76" name="Rectangle 3"/>
          <p:cNvSpPr/>
          <p:nvPr/>
        </p:nvSpPr>
        <p:spPr>
          <a:xfrm>
            <a:off x="9852660" y="4803775"/>
            <a:ext cx="2077085" cy="307340"/>
          </a:xfrm>
          <a:prstGeom prst="rect">
            <a:avLst/>
          </a:prstGeom>
          <a:noFill/>
          <a:ln w="9525">
            <a:noFill/>
          </a:ln>
        </p:spPr>
        <p:txBody>
          <a:bodyPr wrap="square" lIns="0" tIns="0" rIns="0" bIns="0">
            <a:spAutoFit/>
          </a:bodyPr>
          <a:lstStyle/>
          <a:p>
            <a:pPr algn="ctr"/>
            <a:r>
              <a:rPr lang="zh-CN" altLang="en-US" sz="2000" b="1" dirty="0">
                <a:solidFill>
                  <a:schemeClr val="tx1"/>
                </a:solidFill>
                <a:latin typeface="Times New Roman" panose="02020603050405020304" pitchFamily="18" charset="0"/>
                <a:ea typeface="黑体" panose="02010609060101010101" charset="-122"/>
              </a:rPr>
              <a:t>土尔扈特部东归</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additive="base">
                                        <p:cTn id="6" dur="1" fill="hold">
                                          <p:stCondLst>
                                            <p:cond delay="0"/>
                                          </p:stCondLst>
                                        </p:cTn>
                                        <p:tgtEl>
                                          <p:spTgt spid="2074"/>
                                        </p:tgtEl>
                                        <p:attrNameLst>
                                          <p:attrName>style.visibility</p:attrName>
                                        </p:attrNameLst>
                                      </p:cBhvr>
                                      <p:to>
                                        <p:strVal val="visible"/>
                                      </p:to>
                                    </p:set>
                                    <p:animEffect transition="in" filter="blinds(horizontal)">
                                      <p:cBhvr additive="base">
                                        <p:cTn id="7" dur="500" fill="hold"/>
                                        <p:tgtEl>
                                          <p:spTgt spid="2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4"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228185" y="170852"/>
            <a:ext cx="11418443" cy="677357"/>
            <a:chOff x="1695339" y="962402"/>
            <a:chExt cx="2020999" cy="1290261"/>
          </a:xfrm>
          <a:solidFill>
            <a:srgbClr val="FF1919">
              <a:alpha val="98000"/>
            </a:srgbClr>
          </a:solidFill>
        </p:grpSpPr>
        <p:sp>
          <p:nvSpPr>
            <p:cNvPr id="7" name="Freeform 5"/>
            <p:cNvSpPr/>
            <p:nvPr/>
          </p:nvSpPr>
          <p:spPr bwMode="auto">
            <a:xfrm>
              <a:off x="3670301" y="1895475"/>
              <a:ext cx="22225" cy="152400"/>
            </a:xfrm>
            <a:custGeom>
              <a:avLst/>
              <a:gdLst>
                <a:gd name="T0" fmla="*/ 4 w 15"/>
                <a:gd name="T1" fmla="*/ 0 h 108"/>
                <a:gd name="T2" fmla="*/ 4 w 15"/>
                <a:gd name="T3" fmla="*/ 9 h 108"/>
                <a:gd name="T4" fmla="*/ 1 w 15"/>
                <a:gd name="T5" fmla="*/ 23 h 108"/>
                <a:gd name="T6" fmla="*/ 6 w 15"/>
                <a:gd name="T7" fmla="*/ 44 h 108"/>
                <a:gd name="T8" fmla="*/ 3 w 15"/>
                <a:gd name="T9" fmla="*/ 55 h 108"/>
                <a:gd name="T10" fmla="*/ 6 w 15"/>
                <a:gd name="T11" fmla="*/ 89 h 108"/>
                <a:gd name="T12" fmla="*/ 7 w 15"/>
                <a:gd name="T13" fmla="*/ 69 h 108"/>
                <a:gd name="T14" fmla="*/ 11 w 15"/>
                <a:gd name="T15" fmla="*/ 108 h 108"/>
                <a:gd name="T16" fmla="*/ 11 w 15"/>
                <a:gd name="T17" fmla="*/ 71 h 108"/>
                <a:gd name="T18" fmla="*/ 12 w 15"/>
                <a:gd name="T19" fmla="*/ 73 h 108"/>
                <a:gd name="T20" fmla="*/ 12 w 15"/>
                <a:gd name="T21" fmla="*/ 42 h 108"/>
                <a:gd name="T22" fmla="*/ 14 w 15"/>
                <a:gd name="T23" fmla="*/ 49 h 108"/>
                <a:gd name="T24" fmla="*/ 4 w 15"/>
                <a:gd name="T25"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108">
                  <a:moveTo>
                    <a:pt x="4" y="0"/>
                  </a:moveTo>
                  <a:cubicBezTo>
                    <a:pt x="4" y="2"/>
                    <a:pt x="4" y="5"/>
                    <a:pt x="4" y="9"/>
                  </a:cubicBezTo>
                  <a:cubicBezTo>
                    <a:pt x="4" y="18"/>
                    <a:pt x="2" y="26"/>
                    <a:pt x="1" y="23"/>
                  </a:cubicBezTo>
                  <a:cubicBezTo>
                    <a:pt x="4" y="41"/>
                    <a:pt x="0" y="42"/>
                    <a:pt x="6" y="44"/>
                  </a:cubicBezTo>
                  <a:cubicBezTo>
                    <a:pt x="9" y="56"/>
                    <a:pt x="5" y="69"/>
                    <a:pt x="3" y="55"/>
                  </a:cubicBezTo>
                  <a:cubicBezTo>
                    <a:pt x="6" y="89"/>
                    <a:pt x="6" y="89"/>
                    <a:pt x="6" y="89"/>
                  </a:cubicBezTo>
                  <a:cubicBezTo>
                    <a:pt x="7" y="69"/>
                    <a:pt x="7" y="69"/>
                    <a:pt x="7" y="69"/>
                  </a:cubicBezTo>
                  <a:cubicBezTo>
                    <a:pt x="12" y="74"/>
                    <a:pt x="6" y="102"/>
                    <a:pt x="11" y="108"/>
                  </a:cubicBezTo>
                  <a:cubicBezTo>
                    <a:pt x="11" y="71"/>
                    <a:pt x="11" y="71"/>
                    <a:pt x="11" y="71"/>
                  </a:cubicBezTo>
                  <a:cubicBezTo>
                    <a:pt x="12" y="73"/>
                    <a:pt x="12" y="73"/>
                    <a:pt x="12" y="73"/>
                  </a:cubicBezTo>
                  <a:cubicBezTo>
                    <a:pt x="11" y="64"/>
                    <a:pt x="11" y="48"/>
                    <a:pt x="12" y="42"/>
                  </a:cubicBezTo>
                  <a:cubicBezTo>
                    <a:pt x="13" y="43"/>
                    <a:pt x="14" y="43"/>
                    <a:pt x="14" y="49"/>
                  </a:cubicBezTo>
                  <a:cubicBezTo>
                    <a:pt x="15" y="5"/>
                    <a:pt x="6" y="37"/>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8" name="Freeform 6"/>
            <p:cNvSpPr/>
            <p:nvPr/>
          </p:nvSpPr>
          <p:spPr bwMode="auto">
            <a:xfrm>
              <a:off x="3668713" y="1754188"/>
              <a:ext cx="36513" cy="149225"/>
            </a:xfrm>
            <a:custGeom>
              <a:avLst/>
              <a:gdLst>
                <a:gd name="T0" fmla="*/ 17 w 25"/>
                <a:gd name="T1" fmla="*/ 71 h 106"/>
                <a:gd name="T2" fmla="*/ 11 w 25"/>
                <a:gd name="T3" fmla="*/ 56 h 106"/>
                <a:gd name="T4" fmla="*/ 12 w 25"/>
                <a:gd name="T5" fmla="*/ 30 h 106"/>
                <a:gd name="T6" fmla="*/ 7 w 25"/>
                <a:gd name="T7" fmla="*/ 23 h 106"/>
                <a:gd name="T8" fmla="*/ 7 w 25"/>
                <a:gd name="T9" fmla="*/ 35 h 106"/>
                <a:gd name="T10" fmla="*/ 0 w 25"/>
                <a:gd name="T11" fmla="*/ 8 h 106"/>
                <a:gd name="T12" fmla="*/ 4 w 25"/>
                <a:gd name="T13" fmla="*/ 44 h 106"/>
                <a:gd name="T14" fmla="*/ 1 w 25"/>
                <a:gd name="T15" fmla="*/ 86 h 106"/>
                <a:gd name="T16" fmla="*/ 5 w 25"/>
                <a:gd name="T17" fmla="*/ 99 h 106"/>
                <a:gd name="T18" fmla="*/ 5 w 25"/>
                <a:gd name="T19" fmla="*/ 94 h 106"/>
                <a:gd name="T20" fmla="*/ 12 w 25"/>
                <a:gd name="T21" fmla="*/ 94 h 106"/>
                <a:gd name="T22" fmla="*/ 11 w 25"/>
                <a:gd name="T23" fmla="*/ 75 h 106"/>
                <a:gd name="T24" fmla="*/ 19 w 25"/>
                <a:gd name="T25" fmla="*/ 106 h 106"/>
                <a:gd name="T26" fmla="*/ 24 w 25"/>
                <a:gd name="T27" fmla="*/ 54 h 106"/>
                <a:gd name="T28" fmla="*/ 17 w 25"/>
                <a:gd name="T29" fmla="*/ 7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106">
                  <a:moveTo>
                    <a:pt x="17" y="71"/>
                  </a:moveTo>
                  <a:cubicBezTo>
                    <a:pt x="11" y="56"/>
                    <a:pt x="11" y="56"/>
                    <a:pt x="11" y="56"/>
                  </a:cubicBezTo>
                  <a:cubicBezTo>
                    <a:pt x="12" y="30"/>
                    <a:pt x="12" y="30"/>
                    <a:pt x="12" y="30"/>
                  </a:cubicBezTo>
                  <a:cubicBezTo>
                    <a:pt x="10" y="29"/>
                    <a:pt x="8" y="10"/>
                    <a:pt x="7" y="23"/>
                  </a:cubicBezTo>
                  <a:cubicBezTo>
                    <a:pt x="7" y="26"/>
                    <a:pt x="8" y="31"/>
                    <a:pt x="7" y="35"/>
                  </a:cubicBezTo>
                  <a:cubicBezTo>
                    <a:pt x="3" y="32"/>
                    <a:pt x="5" y="0"/>
                    <a:pt x="0" y="8"/>
                  </a:cubicBezTo>
                  <a:cubicBezTo>
                    <a:pt x="2" y="28"/>
                    <a:pt x="1" y="31"/>
                    <a:pt x="4" y="44"/>
                  </a:cubicBezTo>
                  <a:cubicBezTo>
                    <a:pt x="4" y="63"/>
                    <a:pt x="3" y="77"/>
                    <a:pt x="1" y="86"/>
                  </a:cubicBezTo>
                  <a:cubicBezTo>
                    <a:pt x="2" y="91"/>
                    <a:pt x="5" y="92"/>
                    <a:pt x="5" y="99"/>
                  </a:cubicBezTo>
                  <a:cubicBezTo>
                    <a:pt x="5" y="98"/>
                    <a:pt x="5" y="96"/>
                    <a:pt x="5" y="94"/>
                  </a:cubicBezTo>
                  <a:cubicBezTo>
                    <a:pt x="12" y="94"/>
                    <a:pt x="12" y="94"/>
                    <a:pt x="12" y="94"/>
                  </a:cubicBezTo>
                  <a:cubicBezTo>
                    <a:pt x="11" y="88"/>
                    <a:pt x="11" y="82"/>
                    <a:pt x="11" y="75"/>
                  </a:cubicBezTo>
                  <a:cubicBezTo>
                    <a:pt x="19" y="106"/>
                    <a:pt x="19" y="106"/>
                    <a:pt x="19" y="106"/>
                  </a:cubicBezTo>
                  <a:cubicBezTo>
                    <a:pt x="25" y="96"/>
                    <a:pt x="22" y="66"/>
                    <a:pt x="24" y="54"/>
                  </a:cubicBezTo>
                  <a:cubicBezTo>
                    <a:pt x="19" y="69"/>
                    <a:pt x="21" y="42"/>
                    <a:pt x="17"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9" name="Freeform 7"/>
            <p:cNvSpPr/>
            <p:nvPr/>
          </p:nvSpPr>
          <p:spPr bwMode="auto">
            <a:xfrm>
              <a:off x="1738313" y="1677988"/>
              <a:ext cx="3175" cy="11112"/>
            </a:xfrm>
            <a:custGeom>
              <a:avLst/>
              <a:gdLst>
                <a:gd name="T0" fmla="*/ 1 w 2"/>
                <a:gd name="T1" fmla="*/ 0 h 7"/>
                <a:gd name="T2" fmla="*/ 0 w 2"/>
                <a:gd name="T3" fmla="*/ 0 h 7"/>
                <a:gd name="T4" fmla="*/ 2 w 2"/>
                <a:gd name="T5" fmla="*/ 7 h 7"/>
                <a:gd name="T6" fmla="*/ 2 w 2"/>
                <a:gd name="T7" fmla="*/ 7 h 7"/>
                <a:gd name="T8" fmla="*/ 1 w 2"/>
                <a:gd name="T9" fmla="*/ 0 h 7"/>
              </a:gdLst>
              <a:ahLst/>
              <a:cxnLst>
                <a:cxn ang="0">
                  <a:pos x="T0" y="T1"/>
                </a:cxn>
                <a:cxn ang="0">
                  <a:pos x="T2" y="T3"/>
                </a:cxn>
                <a:cxn ang="0">
                  <a:pos x="T4" y="T5"/>
                </a:cxn>
                <a:cxn ang="0">
                  <a:pos x="T6" y="T7"/>
                </a:cxn>
                <a:cxn ang="0">
                  <a:pos x="T8" y="T9"/>
                </a:cxn>
              </a:cxnLst>
              <a:rect l="0" t="0" r="r" b="b"/>
              <a:pathLst>
                <a:path w="2" h="7">
                  <a:moveTo>
                    <a:pt x="1" y="0"/>
                  </a:moveTo>
                  <a:cubicBezTo>
                    <a:pt x="1" y="0"/>
                    <a:pt x="1" y="0"/>
                    <a:pt x="0" y="0"/>
                  </a:cubicBezTo>
                  <a:cubicBezTo>
                    <a:pt x="2" y="7"/>
                    <a:pt x="2" y="7"/>
                    <a:pt x="2" y="7"/>
                  </a:cubicBezTo>
                  <a:cubicBezTo>
                    <a:pt x="2" y="7"/>
                    <a:pt x="2" y="7"/>
                    <a:pt x="2" y="7"/>
                  </a:cubicBezTo>
                  <a:cubicBezTo>
                    <a:pt x="2" y="4"/>
                    <a:pt x="1" y="2"/>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0" name="Freeform 8"/>
            <p:cNvSpPr/>
            <p:nvPr/>
          </p:nvSpPr>
          <p:spPr bwMode="auto">
            <a:xfrm>
              <a:off x="1704976" y="1398588"/>
              <a:ext cx="25400" cy="107950"/>
            </a:xfrm>
            <a:custGeom>
              <a:avLst/>
              <a:gdLst>
                <a:gd name="T0" fmla="*/ 0 w 18"/>
                <a:gd name="T1" fmla="*/ 0 h 76"/>
                <a:gd name="T2" fmla="*/ 4 w 18"/>
                <a:gd name="T3" fmla="*/ 32 h 76"/>
                <a:gd name="T4" fmla="*/ 0 w 18"/>
                <a:gd name="T5" fmla="*/ 37 h 76"/>
                <a:gd name="T6" fmla="*/ 2 w 18"/>
                <a:gd name="T7" fmla="*/ 48 h 76"/>
                <a:gd name="T8" fmla="*/ 2 w 18"/>
                <a:gd name="T9" fmla="*/ 41 h 76"/>
                <a:gd name="T10" fmla="*/ 14 w 18"/>
                <a:gd name="T11" fmla="*/ 76 h 76"/>
                <a:gd name="T12" fmla="*/ 12 w 18"/>
                <a:gd name="T13" fmla="*/ 42 h 76"/>
                <a:gd name="T14" fmla="*/ 11 w 18"/>
                <a:gd name="T15" fmla="*/ 33 h 76"/>
                <a:gd name="T16" fmla="*/ 3 w 18"/>
                <a:gd name="T17" fmla="*/ 6 h 76"/>
                <a:gd name="T18" fmla="*/ 0 w 18"/>
                <a:gd name="T19"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76">
                  <a:moveTo>
                    <a:pt x="0" y="0"/>
                  </a:moveTo>
                  <a:cubicBezTo>
                    <a:pt x="4" y="32"/>
                    <a:pt x="4" y="32"/>
                    <a:pt x="4" y="32"/>
                  </a:cubicBezTo>
                  <a:cubicBezTo>
                    <a:pt x="2" y="28"/>
                    <a:pt x="3" y="44"/>
                    <a:pt x="0" y="37"/>
                  </a:cubicBezTo>
                  <a:cubicBezTo>
                    <a:pt x="1" y="39"/>
                    <a:pt x="1" y="51"/>
                    <a:pt x="2" y="48"/>
                  </a:cubicBezTo>
                  <a:cubicBezTo>
                    <a:pt x="2" y="41"/>
                    <a:pt x="2" y="41"/>
                    <a:pt x="2" y="41"/>
                  </a:cubicBezTo>
                  <a:cubicBezTo>
                    <a:pt x="8" y="58"/>
                    <a:pt x="10" y="48"/>
                    <a:pt x="14" y="76"/>
                  </a:cubicBezTo>
                  <a:cubicBezTo>
                    <a:pt x="18" y="59"/>
                    <a:pt x="15" y="51"/>
                    <a:pt x="12" y="42"/>
                  </a:cubicBezTo>
                  <a:cubicBezTo>
                    <a:pt x="12" y="38"/>
                    <a:pt x="11" y="36"/>
                    <a:pt x="11" y="33"/>
                  </a:cubicBezTo>
                  <a:cubicBezTo>
                    <a:pt x="3" y="6"/>
                    <a:pt x="3" y="6"/>
                    <a:pt x="3" y="6"/>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1" name="Freeform 9"/>
            <p:cNvSpPr/>
            <p:nvPr/>
          </p:nvSpPr>
          <p:spPr bwMode="auto">
            <a:xfrm>
              <a:off x="2921001" y="2193925"/>
              <a:ext cx="1588" cy="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2" name="Freeform 10"/>
            <p:cNvSpPr/>
            <p:nvPr/>
          </p:nvSpPr>
          <p:spPr bwMode="auto">
            <a:xfrm>
              <a:off x="2909888" y="2193925"/>
              <a:ext cx="11113" cy="3175"/>
            </a:xfrm>
            <a:custGeom>
              <a:avLst/>
              <a:gdLst>
                <a:gd name="T0" fmla="*/ 7 w 8"/>
                <a:gd name="T1" fmla="*/ 2 h 2"/>
                <a:gd name="T2" fmla="*/ 8 w 8"/>
                <a:gd name="T3" fmla="*/ 0 h 2"/>
                <a:gd name="T4" fmla="*/ 7 w 8"/>
                <a:gd name="T5" fmla="*/ 2 h 2"/>
              </a:gdLst>
              <a:ahLst/>
              <a:cxnLst>
                <a:cxn ang="0">
                  <a:pos x="T0" y="T1"/>
                </a:cxn>
                <a:cxn ang="0">
                  <a:pos x="T2" y="T3"/>
                </a:cxn>
                <a:cxn ang="0">
                  <a:pos x="T4" y="T5"/>
                </a:cxn>
              </a:cxnLst>
              <a:rect l="0" t="0" r="r" b="b"/>
              <a:pathLst>
                <a:path w="8" h="2">
                  <a:moveTo>
                    <a:pt x="7" y="2"/>
                  </a:moveTo>
                  <a:cubicBezTo>
                    <a:pt x="8" y="0"/>
                    <a:pt x="8" y="0"/>
                    <a:pt x="8" y="0"/>
                  </a:cubicBezTo>
                  <a:cubicBezTo>
                    <a:pt x="7" y="1"/>
                    <a:pt x="0" y="2"/>
                    <a:pt x="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3" name="Freeform 11"/>
            <p:cNvSpPr/>
            <p:nvPr/>
          </p:nvSpPr>
          <p:spPr bwMode="auto">
            <a:xfrm>
              <a:off x="3690938" y="1557338"/>
              <a:ext cx="1588" cy="4762"/>
            </a:xfrm>
            <a:custGeom>
              <a:avLst/>
              <a:gdLst>
                <a:gd name="T0" fmla="*/ 1 w 1"/>
                <a:gd name="T1" fmla="*/ 0 h 4"/>
                <a:gd name="T2" fmla="*/ 0 w 1"/>
                <a:gd name="T3" fmla="*/ 4 h 4"/>
                <a:gd name="T4" fmla="*/ 1 w 1"/>
                <a:gd name="T5" fmla="*/ 0 h 4"/>
              </a:gdLst>
              <a:ahLst/>
              <a:cxnLst>
                <a:cxn ang="0">
                  <a:pos x="T0" y="T1"/>
                </a:cxn>
                <a:cxn ang="0">
                  <a:pos x="T2" y="T3"/>
                </a:cxn>
                <a:cxn ang="0">
                  <a:pos x="T4" y="T5"/>
                </a:cxn>
              </a:cxnLst>
              <a:rect l="0" t="0" r="r" b="b"/>
              <a:pathLst>
                <a:path w="1" h="4">
                  <a:moveTo>
                    <a:pt x="1" y="0"/>
                  </a:moveTo>
                  <a:cubicBezTo>
                    <a:pt x="1" y="1"/>
                    <a:pt x="0" y="3"/>
                    <a:pt x="0" y="4"/>
                  </a:cubicBezTo>
                  <a:cubicBezTo>
                    <a:pt x="1" y="3"/>
                    <a:pt x="1" y="2"/>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4" name="Freeform 12"/>
            <p:cNvSpPr/>
            <p:nvPr/>
          </p:nvSpPr>
          <p:spPr bwMode="auto">
            <a:xfrm>
              <a:off x="2179638" y="1038225"/>
              <a:ext cx="11113" cy="1587"/>
            </a:xfrm>
            <a:custGeom>
              <a:avLst/>
              <a:gdLst>
                <a:gd name="T0" fmla="*/ 0 w 8"/>
                <a:gd name="T1" fmla="*/ 0 h 1"/>
                <a:gd name="T2" fmla="*/ 8 w 8"/>
                <a:gd name="T3" fmla="*/ 1 h 1"/>
                <a:gd name="T4" fmla="*/ 0 w 8"/>
                <a:gd name="T5" fmla="*/ 0 h 1"/>
              </a:gdLst>
              <a:ahLst/>
              <a:cxnLst>
                <a:cxn ang="0">
                  <a:pos x="T0" y="T1"/>
                </a:cxn>
                <a:cxn ang="0">
                  <a:pos x="T2" y="T3"/>
                </a:cxn>
                <a:cxn ang="0">
                  <a:pos x="T4" y="T5"/>
                </a:cxn>
              </a:cxnLst>
              <a:rect l="0" t="0" r="r" b="b"/>
              <a:pathLst>
                <a:path w="8" h="1">
                  <a:moveTo>
                    <a:pt x="0" y="0"/>
                  </a:moveTo>
                  <a:cubicBezTo>
                    <a:pt x="8" y="1"/>
                    <a:pt x="8" y="1"/>
                    <a:pt x="8" y="1"/>
                  </a:cubicBezTo>
                  <a:cubicBezTo>
                    <a:pt x="5" y="0"/>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5" name="Freeform 13"/>
            <p:cNvSpPr/>
            <p:nvPr/>
          </p:nvSpPr>
          <p:spPr bwMode="auto">
            <a:xfrm>
              <a:off x="2455863" y="1003300"/>
              <a:ext cx="17463" cy="3175"/>
            </a:xfrm>
            <a:custGeom>
              <a:avLst/>
              <a:gdLst>
                <a:gd name="T0" fmla="*/ 0 w 13"/>
                <a:gd name="T1" fmla="*/ 2 h 2"/>
                <a:gd name="T2" fmla="*/ 13 w 13"/>
                <a:gd name="T3" fmla="*/ 0 h 2"/>
                <a:gd name="T4" fmla="*/ 0 w 13"/>
                <a:gd name="T5" fmla="*/ 2 h 2"/>
              </a:gdLst>
              <a:ahLst/>
              <a:cxnLst>
                <a:cxn ang="0">
                  <a:pos x="T0" y="T1"/>
                </a:cxn>
                <a:cxn ang="0">
                  <a:pos x="T2" y="T3"/>
                </a:cxn>
                <a:cxn ang="0">
                  <a:pos x="T4" y="T5"/>
                </a:cxn>
              </a:cxnLst>
              <a:rect l="0" t="0" r="r" b="b"/>
              <a:pathLst>
                <a:path w="13" h="2">
                  <a:moveTo>
                    <a:pt x="0" y="2"/>
                  </a:moveTo>
                  <a:cubicBezTo>
                    <a:pt x="13" y="0"/>
                    <a:pt x="13" y="0"/>
                    <a:pt x="13" y="0"/>
                  </a:cubicBezTo>
                  <a:cubicBezTo>
                    <a:pt x="8" y="1"/>
                    <a:pt x="4"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6" name="Freeform 14"/>
            <p:cNvSpPr/>
            <p:nvPr/>
          </p:nvSpPr>
          <p:spPr bwMode="auto">
            <a:xfrm>
              <a:off x="3692526" y="1406525"/>
              <a:ext cx="0" cy="3175"/>
            </a:xfrm>
            <a:custGeom>
              <a:avLst/>
              <a:gdLst>
                <a:gd name="T0" fmla="*/ 2 h 2"/>
                <a:gd name="T1" fmla="*/ 2 h 2"/>
                <a:gd name="T2" fmla="*/ 0 h 2"/>
                <a:gd name="T3" fmla="*/ 2 h 2"/>
              </a:gdLst>
              <a:ahLst/>
              <a:cxnLst>
                <a:cxn ang="0">
                  <a:pos x="0" y="T0"/>
                </a:cxn>
                <a:cxn ang="0">
                  <a:pos x="0" y="T1"/>
                </a:cxn>
                <a:cxn ang="0">
                  <a:pos x="0" y="T2"/>
                </a:cxn>
                <a:cxn ang="0">
                  <a:pos x="0" y="T3"/>
                </a:cxn>
              </a:cxnLst>
              <a:rect l="0" t="0" r="r" b="b"/>
              <a:pathLst>
                <a:path h="2">
                  <a:moveTo>
                    <a:pt x="0" y="2"/>
                  </a:moveTo>
                  <a:cubicBezTo>
                    <a:pt x="0" y="2"/>
                    <a:pt x="0" y="2"/>
                    <a:pt x="0" y="2"/>
                  </a:cubicBezTo>
                  <a:cubicBezTo>
                    <a:pt x="0" y="1"/>
                    <a:pt x="0" y="0"/>
                    <a:pt x="0" y="0"/>
                  </a:cubicBez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7" name="Freeform 15"/>
            <p:cNvSpPr/>
            <p:nvPr/>
          </p:nvSpPr>
          <p:spPr bwMode="auto">
            <a:xfrm>
              <a:off x="3009901" y="1028700"/>
              <a:ext cx="9525" cy="1587"/>
            </a:xfrm>
            <a:custGeom>
              <a:avLst/>
              <a:gdLst>
                <a:gd name="T0" fmla="*/ 0 w 7"/>
                <a:gd name="T1" fmla="*/ 0 h 1"/>
                <a:gd name="T2" fmla="*/ 7 w 7"/>
                <a:gd name="T3" fmla="*/ 1 h 1"/>
                <a:gd name="T4" fmla="*/ 0 w 7"/>
                <a:gd name="T5" fmla="*/ 0 h 1"/>
              </a:gdLst>
              <a:ahLst/>
              <a:cxnLst>
                <a:cxn ang="0">
                  <a:pos x="T0" y="T1"/>
                </a:cxn>
                <a:cxn ang="0">
                  <a:pos x="T2" y="T3"/>
                </a:cxn>
                <a:cxn ang="0">
                  <a:pos x="T4" y="T5"/>
                </a:cxn>
              </a:cxnLst>
              <a:rect l="0" t="0" r="r" b="b"/>
              <a:pathLst>
                <a:path w="7" h="1">
                  <a:moveTo>
                    <a:pt x="0" y="0"/>
                  </a:moveTo>
                  <a:cubicBezTo>
                    <a:pt x="2" y="0"/>
                    <a:pt x="4" y="1"/>
                    <a:pt x="7" y="1"/>
                  </a:cubicBezTo>
                  <a:cubicBezTo>
                    <a:pt x="7" y="1"/>
                    <a:pt x="4"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8" name="Freeform 16"/>
            <p:cNvSpPr/>
            <p:nvPr/>
          </p:nvSpPr>
          <p:spPr bwMode="auto">
            <a:xfrm>
              <a:off x="2452688" y="1006475"/>
              <a:ext cx="3175" cy="0"/>
            </a:xfrm>
            <a:custGeom>
              <a:avLst/>
              <a:gdLst>
                <a:gd name="T0" fmla="*/ 0 w 2"/>
                <a:gd name="T1" fmla="*/ 1 w 2"/>
                <a:gd name="T2" fmla="*/ 2 w 2"/>
                <a:gd name="T3" fmla="*/ 0 w 2"/>
              </a:gdLst>
              <a:ahLst/>
              <a:cxnLst>
                <a:cxn ang="0">
                  <a:pos x="T0" y="0"/>
                </a:cxn>
                <a:cxn ang="0">
                  <a:pos x="T1" y="0"/>
                </a:cxn>
                <a:cxn ang="0">
                  <a:pos x="T2" y="0"/>
                </a:cxn>
                <a:cxn ang="0">
                  <a:pos x="T3" y="0"/>
                </a:cxn>
              </a:cxnLst>
              <a:rect l="0" t="0" r="r" b="b"/>
              <a:pathLst>
                <a:path w="2">
                  <a:moveTo>
                    <a:pt x="0" y="0"/>
                  </a:moveTo>
                  <a:cubicBezTo>
                    <a:pt x="0" y="0"/>
                    <a:pt x="0" y="0"/>
                    <a:pt x="1" y="0"/>
                  </a:cubicBezTo>
                  <a:cubicBezTo>
                    <a:pt x="1" y="0"/>
                    <a:pt x="2" y="0"/>
                    <a:pt x="2"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9" name="Freeform 17"/>
            <p:cNvSpPr/>
            <p:nvPr/>
          </p:nvSpPr>
          <p:spPr bwMode="auto">
            <a:xfrm>
              <a:off x="2049463" y="1011238"/>
              <a:ext cx="6350" cy="0"/>
            </a:xfrm>
            <a:custGeom>
              <a:avLst/>
              <a:gdLst>
                <a:gd name="T0" fmla="*/ 5 w 5"/>
                <a:gd name="T1" fmla="*/ 0 w 5"/>
                <a:gd name="T2" fmla="*/ 5 w 5"/>
              </a:gdLst>
              <a:ahLst/>
              <a:cxnLst>
                <a:cxn ang="0">
                  <a:pos x="T0" y="0"/>
                </a:cxn>
                <a:cxn ang="0">
                  <a:pos x="T1" y="0"/>
                </a:cxn>
                <a:cxn ang="0">
                  <a:pos x="T2" y="0"/>
                </a:cxn>
              </a:cxnLst>
              <a:rect l="0" t="0" r="r" b="b"/>
              <a:pathLst>
                <a:path w="5">
                  <a:moveTo>
                    <a:pt x="5" y="0"/>
                  </a:moveTo>
                  <a:cubicBezTo>
                    <a:pt x="4" y="0"/>
                    <a:pt x="2" y="0"/>
                    <a:pt x="0" y="0"/>
                  </a:cubicBezTo>
                  <a:cubicBezTo>
                    <a:pt x="2" y="0"/>
                    <a:pt x="4" y="0"/>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0" name="Freeform 18"/>
            <p:cNvSpPr/>
            <p:nvPr/>
          </p:nvSpPr>
          <p:spPr bwMode="auto">
            <a:xfrm>
              <a:off x="2066926" y="1038225"/>
              <a:ext cx="7938" cy="1587"/>
            </a:xfrm>
            <a:custGeom>
              <a:avLst/>
              <a:gdLst>
                <a:gd name="T0" fmla="*/ 6 w 6"/>
                <a:gd name="T1" fmla="*/ 0 h 1"/>
                <a:gd name="T2" fmla="*/ 0 w 6"/>
                <a:gd name="T3" fmla="*/ 1 h 1"/>
                <a:gd name="T4" fmla="*/ 6 w 6"/>
                <a:gd name="T5" fmla="*/ 0 h 1"/>
              </a:gdLst>
              <a:ahLst/>
              <a:cxnLst>
                <a:cxn ang="0">
                  <a:pos x="T0" y="T1"/>
                </a:cxn>
                <a:cxn ang="0">
                  <a:pos x="T2" y="T3"/>
                </a:cxn>
                <a:cxn ang="0">
                  <a:pos x="T4" y="T5"/>
                </a:cxn>
              </a:cxnLst>
              <a:rect l="0" t="0" r="r" b="b"/>
              <a:pathLst>
                <a:path w="6" h="1">
                  <a:moveTo>
                    <a:pt x="6" y="0"/>
                  </a:moveTo>
                  <a:cubicBezTo>
                    <a:pt x="4" y="0"/>
                    <a:pt x="2" y="0"/>
                    <a:pt x="0" y="1"/>
                  </a:cubicBez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1" name="Freeform 19"/>
            <p:cNvSpPr/>
            <p:nvPr/>
          </p:nvSpPr>
          <p:spPr bwMode="auto">
            <a:xfrm>
              <a:off x="1725613" y="1281113"/>
              <a:ext cx="1588" cy="15875"/>
            </a:xfrm>
            <a:custGeom>
              <a:avLst/>
              <a:gdLst>
                <a:gd name="T0" fmla="*/ 0 w 1"/>
                <a:gd name="T1" fmla="*/ 0 h 11"/>
                <a:gd name="T2" fmla="*/ 1 w 1"/>
                <a:gd name="T3" fmla="*/ 11 h 11"/>
                <a:gd name="T4" fmla="*/ 0 w 1"/>
                <a:gd name="T5" fmla="*/ 0 h 11"/>
              </a:gdLst>
              <a:ahLst/>
              <a:cxnLst>
                <a:cxn ang="0">
                  <a:pos x="T0" y="T1"/>
                </a:cxn>
                <a:cxn ang="0">
                  <a:pos x="T2" y="T3"/>
                </a:cxn>
                <a:cxn ang="0">
                  <a:pos x="T4" y="T5"/>
                </a:cxn>
              </a:cxnLst>
              <a:rect l="0" t="0" r="r" b="b"/>
              <a:pathLst>
                <a:path w="1" h="11">
                  <a:moveTo>
                    <a:pt x="0" y="0"/>
                  </a:moveTo>
                  <a:cubicBezTo>
                    <a:pt x="1" y="11"/>
                    <a:pt x="1" y="11"/>
                    <a:pt x="1" y="11"/>
                  </a:cubicBezTo>
                  <a:cubicBezTo>
                    <a:pt x="0" y="6"/>
                    <a:pt x="0" y="2"/>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2" name="Freeform 20"/>
            <p:cNvSpPr/>
            <p:nvPr/>
          </p:nvSpPr>
          <p:spPr bwMode="auto">
            <a:xfrm>
              <a:off x="2028826" y="1030288"/>
              <a:ext cx="1588" cy="1587"/>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1" y="1"/>
                    <a:pt x="0" y="1"/>
                    <a:pt x="0" y="1"/>
                  </a:cubicBezTo>
                  <a:cubicBezTo>
                    <a:pt x="1" y="1"/>
                    <a:pt x="2"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3" name="Freeform 21"/>
            <p:cNvSpPr/>
            <p:nvPr/>
          </p:nvSpPr>
          <p:spPr bwMode="auto">
            <a:xfrm>
              <a:off x="3662363" y="1660525"/>
              <a:ext cx="1588" cy="1587"/>
            </a:xfrm>
            <a:custGeom>
              <a:avLst/>
              <a:gdLst>
                <a:gd name="T0" fmla="*/ 1 w 1"/>
                <a:gd name="T1" fmla="*/ 1 h 1"/>
                <a:gd name="T2" fmla="*/ 1 w 1"/>
                <a:gd name="T3" fmla="*/ 1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1"/>
                    <a:pt x="1" y="1"/>
                    <a:pt x="1" y="1"/>
                  </a:cubicBezTo>
                  <a:cubicBezTo>
                    <a:pt x="0" y="0"/>
                    <a:pt x="0" y="0"/>
                    <a:pt x="0" y="0"/>
                  </a:cubicBezTo>
                  <a:lnTo>
                    <a:pt x="1"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4" name="Freeform 22"/>
            <p:cNvSpPr/>
            <p:nvPr/>
          </p:nvSpPr>
          <p:spPr bwMode="auto">
            <a:xfrm>
              <a:off x="3678238" y="1701800"/>
              <a:ext cx="0" cy="14287"/>
            </a:xfrm>
            <a:custGeom>
              <a:avLst/>
              <a:gdLst>
                <a:gd name="T0" fmla="*/ 0 h 10"/>
                <a:gd name="T1" fmla="*/ 10 h 10"/>
                <a:gd name="T2" fmla="*/ 0 h 10"/>
              </a:gdLst>
              <a:ahLst/>
              <a:cxnLst>
                <a:cxn ang="0">
                  <a:pos x="0" y="T0"/>
                </a:cxn>
                <a:cxn ang="0">
                  <a:pos x="0" y="T1"/>
                </a:cxn>
                <a:cxn ang="0">
                  <a:pos x="0" y="T2"/>
                </a:cxn>
              </a:cxnLst>
              <a:rect l="0" t="0" r="r" b="b"/>
              <a:pathLst>
                <a:path h="10">
                  <a:moveTo>
                    <a:pt x="0" y="0"/>
                  </a:moveTo>
                  <a:cubicBezTo>
                    <a:pt x="0" y="3"/>
                    <a:pt x="0" y="7"/>
                    <a:pt x="0" y="10"/>
                  </a:cubicBezTo>
                  <a:cubicBezTo>
                    <a:pt x="0" y="6"/>
                    <a:pt x="0" y="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5" name="Freeform 23"/>
            <p:cNvSpPr/>
            <p:nvPr/>
          </p:nvSpPr>
          <p:spPr bwMode="auto">
            <a:xfrm>
              <a:off x="3251201" y="1041400"/>
              <a:ext cx="19050" cy="7937"/>
            </a:xfrm>
            <a:custGeom>
              <a:avLst/>
              <a:gdLst>
                <a:gd name="T0" fmla="*/ 0 w 13"/>
                <a:gd name="T1" fmla="*/ 2 h 5"/>
                <a:gd name="T2" fmla="*/ 7 w 13"/>
                <a:gd name="T3" fmla="*/ 5 h 5"/>
                <a:gd name="T4" fmla="*/ 0 w 13"/>
                <a:gd name="T5" fmla="*/ 2 h 5"/>
              </a:gdLst>
              <a:ahLst/>
              <a:cxnLst>
                <a:cxn ang="0">
                  <a:pos x="T0" y="T1"/>
                </a:cxn>
                <a:cxn ang="0">
                  <a:pos x="T2" y="T3"/>
                </a:cxn>
                <a:cxn ang="0">
                  <a:pos x="T4" y="T5"/>
                </a:cxn>
              </a:cxnLst>
              <a:rect l="0" t="0" r="r" b="b"/>
              <a:pathLst>
                <a:path w="13" h="5">
                  <a:moveTo>
                    <a:pt x="0" y="2"/>
                  </a:moveTo>
                  <a:cubicBezTo>
                    <a:pt x="3" y="3"/>
                    <a:pt x="10" y="4"/>
                    <a:pt x="7" y="5"/>
                  </a:cubicBezTo>
                  <a:cubicBezTo>
                    <a:pt x="13" y="4"/>
                    <a:pt x="12"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6" name="Freeform 24"/>
            <p:cNvSpPr/>
            <p:nvPr/>
          </p:nvSpPr>
          <p:spPr bwMode="auto">
            <a:xfrm>
              <a:off x="3676651" y="1663700"/>
              <a:ext cx="30163" cy="149225"/>
            </a:xfrm>
            <a:custGeom>
              <a:avLst/>
              <a:gdLst>
                <a:gd name="T0" fmla="*/ 6 w 22"/>
                <a:gd name="T1" fmla="*/ 55 h 105"/>
                <a:gd name="T2" fmla="*/ 10 w 22"/>
                <a:gd name="T3" fmla="*/ 89 h 105"/>
                <a:gd name="T4" fmla="*/ 15 w 22"/>
                <a:gd name="T5" fmla="*/ 90 h 105"/>
                <a:gd name="T6" fmla="*/ 13 w 22"/>
                <a:gd name="T7" fmla="*/ 71 h 105"/>
                <a:gd name="T8" fmla="*/ 16 w 22"/>
                <a:gd name="T9" fmla="*/ 90 h 105"/>
                <a:gd name="T10" fmla="*/ 22 w 22"/>
                <a:gd name="T11" fmla="*/ 88 h 105"/>
                <a:gd name="T12" fmla="*/ 11 w 22"/>
                <a:gd name="T13" fmla="*/ 0 h 105"/>
                <a:gd name="T14" fmla="*/ 12 w 22"/>
                <a:gd name="T15" fmla="*/ 61 h 105"/>
                <a:gd name="T16" fmla="*/ 7 w 22"/>
                <a:gd name="T17" fmla="*/ 54 h 105"/>
                <a:gd name="T18" fmla="*/ 9 w 22"/>
                <a:gd name="T19" fmla="*/ 4 h 105"/>
                <a:gd name="T20" fmla="*/ 6 w 22"/>
                <a:gd name="T21" fmla="*/ 46 h 105"/>
                <a:gd name="T22" fmla="*/ 1 w 22"/>
                <a:gd name="T23" fmla="*/ 37 h 105"/>
                <a:gd name="T24" fmla="*/ 0 w 22"/>
                <a:gd name="T25" fmla="*/ 46 h 105"/>
                <a:gd name="T26" fmla="*/ 6 w 22"/>
                <a:gd name="T27" fmla="*/ 5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105">
                  <a:moveTo>
                    <a:pt x="6" y="55"/>
                  </a:moveTo>
                  <a:cubicBezTo>
                    <a:pt x="11" y="56"/>
                    <a:pt x="8" y="79"/>
                    <a:pt x="10" y="89"/>
                  </a:cubicBezTo>
                  <a:cubicBezTo>
                    <a:pt x="11" y="82"/>
                    <a:pt x="13" y="92"/>
                    <a:pt x="15" y="90"/>
                  </a:cubicBezTo>
                  <a:cubicBezTo>
                    <a:pt x="14" y="85"/>
                    <a:pt x="13" y="79"/>
                    <a:pt x="13" y="71"/>
                  </a:cubicBezTo>
                  <a:cubicBezTo>
                    <a:pt x="15" y="67"/>
                    <a:pt x="17" y="80"/>
                    <a:pt x="16" y="90"/>
                  </a:cubicBezTo>
                  <a:cubicBezTo>
                    <a:pt x="19" y="78"/>
                    <a:pt x="20" y="105"/>
                    <a:pt x="22" y="88"/>
                  </a:cubicBezTo>
                  <a:cubicBezTo>
                    <a:pt x="20" y="51"/>
                    <a:pt x="18" y="26"/>
                    <a:pt x="11" y="0"/>
                  </a:cubicBezTo>
                  <a:cubicBezTo>
                    <a:pt x="12" y="21"/>
                    <a:pt x="14" y="44"/>
                    <a:pt x="12" y="61"/>
                  </a:cubicBezTo>
                  <a:cubicBezTo>
                    <a:pt x="7" y="54"/>
                    <a:pt x="7" y="54"/>
                    <a:pt x="7" y="54"/>
                  </a:cubicBezTo>
                  <a:cubicBezTo>
                    <a:pt x="11" y="35"/>
                    <a:pt x="8" y="23"/>
                    <a:pt x="9" y="4"/>
                  </a:cubicBezTo>
                  <a:cubicBezTo>
                    <a:pt x="6" y="46"/>
                    <a:pt x="6" y="46"/>
                    <a:pt x="6" y="46"/>
                  </a:cubicBezTo>
                  <a:cubicBezTo>
                    <a:pt x="3" y="66"/>
                    <a:pt x="2" y="53"/>
                    <a:pt x="1" y="37"/>
                  </a:cubicBezTo>
                  <a:cubicBezTo>
                    <a:pt x="1" y="41"/>
                    <a:pt x="1" y="45"/>
                    <a:pt x="0" y="46"/>
                  </a:cubicBezTo>
                  <a:cubicBezTo>
                    <a:pt x="2" y="47"/>
                    <a:pt x="5" y="92"/>
                    <a:pt x="6" y="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7" name="Freeform 25"/>
            <p:cNvSpPr/>
            <p:nvPr/>
          </p:nvSpPr>
          <p:spPr bwMode="auto">
            <a:xfrm>
              <a:off x="3652838" y="1651000"/>
              <a:ext cx="0" cy="1587"/>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1"/>
                    <a:pt x="0" y="1"/>
                    <a:pt x="0" y="1"/>
                  </a:cubicBezTo>
                  <a:cubicBezTo>
                    <a:pt x="0"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8" name="Freeform 26"/>
            <p:cNvSpPr/>
            <p:nvPr/>
          </p:nvSpPr>
          <p:spPr bwMode="auto">
            <a:xfrm>
              <a:off x="1766888" y="1071563"/>
              <a:ext cx="3175" cy="4762"/>
            </a:xfrm>
            <a:custGeom>
              <a:avLst/>
              <a:gdLst>
                <a:gd name="T0" fmla="*/ 3 w 3"/>
                <a:gd name="T1" fmla="*/ 0 h 3"/>
                <a:gd name="T2" fmla="*/ 1 w 3"/>
                <a:gd name="T3" fmla="*/ 0 h 3"/>
                <a:gd name="T4" fmla="*/ 3 w 3"/>
                <a:gd name="T5" fmla="*/ 0 h 3"/>
              </a:gdLst>
              <a:ahLst/>
              <a:cxnLst>
                <a:cxn ang="0">
                  <a:pos x="T0" y="T1"/>
                </a:cxn>
                <a:cxn ang="0">
                  <a:pos x="T2" y="T3"/>
                </a:cxn>
                <a:cxn ang="0">
                  <a:pos x="T4" y="T5"/>
                </a:cxn>
              </a:cxnLst>
              <a:rect l="0" t="0" r="r" b="b"/>
              <a:pathLst>
                <a:path w="3" h="3">
                  <a:moveTo>
                    <a:pt x="3" y="0"/>
                  </a:moveTo>
                  <a:cubicBezTo>
                    <a:pt x="2" y="0"/>
                    <a:pt x="2" y="0"/>
                    <a:pt x="1" y="0"/>
                  </a:cubicBezTo>
                  <a:cubicBezTo>
                    <a:pt x="0" y="3"/>
                    <a:pt x="1" y="2"/>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9" name="Freeform 27"/>
            <p:cNvSpPr/>
            <p:nvPr/>
          </p:nvSpPr>
          <p:spPr bwMode="auto">
            <a:xfrm>
              <a:off x="3208338" y="1016000"/>
              <a:ext cx="14288" cy="1587"/>
            </a:xfrm>
            <a:custGeom>
              <a:avLst/>
              <a:gdLst>
                <a:gd name="T0" fmla="*/ 10 w 10"/>
                <a:gd name="T1" fmla="*/ 0 h 1"/>
                <a:gd name="T2" fmla="*/ 0 w 10"/>
                <a:gd name="T3" fmla="*/ 0 h 1"/>
                <a:gd name="T4" fmla="*/ 10 w 10"/>
                <a:gd name="T5" fmla="*/ 0 h 1"/>
              </a:gdLst>
              <a:ahLst/>
              <a:cxnLst>
                <a:cxn ang="0">
                  <a:pos x="T0" y="T1"/>
                </a:cxn>
                <a:cxn ang="0">
                  <a:pos x="T2" y="T3"/>
                </a:cxn>
                <a:cxn ang="0">
                  <a:pos x="T4" y="T5"/>
                </a:cxn>
              </a:cxnLst>
              <a:rect l="0" t="0" r="r" b="b"/>
              <a:pathLst>
                <a:path w="10" h="1">
                  <a:moveTo>
                    <a:pt x="10" y="0"/>
                  </a:moveTo>
                  <a:cubicBezTo>
                    <a:pt x="6" y="0"/>
                    <a:pt x="3" y="0"/>
                    <a:pt x="0" y="0"/>
                  </a:cubicBezTo>
                  <a:cubicBezTo>
                    <a:pt x="3" y="1"/>
                    <a:pt x="6" y="1"/>
                    <a:pt x="1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0" name="Freeform 28"/>
            <p:cNvSpPr/>
            <p:nvPr/>
          </p:nvSpPr>
          <p:spPr bwMode="auto">
            <a:xfrm>
              <a:off x="3476626" y="1079500"/>
              <a:ext cx="12700" cy="1587"/>
            </a:xfrm>
            <a:custGeom>
              <a:avLst/>
              <a:gdLst>
                <a:gd name="T0" fmla="*/ 9 w 9"/>
                <a:gd name="T1" fmla="*/ 0 h 1"/>
                <a:gd name="T2" fmla="*/ 1 w 9"/>
                <a:gd name="T3" fmla="*/ 0 h 1"/>
                <a:gd name="T4" fmla="*/ 0 w 9"/>
                <a:gd name="T5" fmla="*/ 0 h 1"/>
                <a:gd name="T6" fmla="*/ 9 w 9"/>
                <a:gd name="T7" fmla="*/ 0 h 1"/>
              </a:gdLst>
              <a:ahLst/>
              <a:cxnLst>
                <a:cxn ang="0">
                  <a:pos x="T0" y="T1"/>
                </a:cxn>
                <a:cxn ang="0">
                  <a:pos x="T2" y="T3"/>
                </a:cxn>
                <a:cxn ang="0">
                  <a:pos x="T4" y="T5"/>
                </a:cxn>
                <a:cxn ang="0">
                  <a:pos x="T6" y="T7"/>
                </a:cxn>
              </a:cxnLst>
              <a:rect l="0" t="0" r="r" b="b"/>
              <a:pathLst>
                <a:path w="9" h="1">
                  <a:moveTo>
                    <a:pt x="9" y="0"/>
                  </a:moveTo>
                  <a:cubicBezTo>
                    <a:pt x="6" y="0"/>
                    <a:pt x="4" y="0"/>
                    <a:pt x="1" y="0"/>
                  </a:cubicBezTo>
                  <a:cubicBezTo>
                    <a:pt x="1" y="0"/>
                    <a:pt x="0" y="0"/>
                    <a:pt x="0" y="0"/>
                  </a:cubicBezTo>
                  <a:cubicBezTo>
                    <a:pt x="1" y="1"/>
                    <a:pt x="6" y="0"/>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1" name="Freeform 29"/>
            <p:cNvSpPr/>
            <p:nvPr/>
          </p:nvSpPr>
          <p:spPr bwMode="auto">
            <a:xfrm>
              <a:off x="2679701" y="1081088"/>
              <a:ext cx="11113" cy="1587"/>
            </a:xfrm>
            <a:custGeom>
              <a:avLst/>
              <a:gdLst>
                <a:gd name="T0" fmla="*/ 0 w 7"/>
                <a:gd name="T1" fmla="*/ 2 h 2"/>
                <a:gd name="T2" fmla="*/ 7 w 7"/>
                <a:gd name="T3" fmla="*/ 0 h 2"/>
                <a:gd name="T4" fmla="*/ 0 w 7"/>
                <a:gd name="T5" fmla="*/ 2 h 2"/>
              </a:gdLst>
              <a:ahLst/>
              <a:cxnLst>
                <a:cxn ang="0">
                  <a:pos x="T0" y="T1"/>
                </a:cxn>
                <a:cxn ang="0">
                  <a:pos x="T2" y="T3"/>
                </a:cxn>
                <a:cxn ang="0">
                  <a:pos x="T4" y="T5"/>
                </a:cxn>
              </a:cxnLst>
              <a:rect l="0" t="0" r="r" b="b"/>
              <a:pathLst>
                <a:path w="7" h="2">
                  <a:moveTo>
                    <a:pt x="0" y="2"/>
                  </a:moveTo>
                  <a:cubicBezTo>
                    <a:pt x="3" y="1"/>
                    <a:pt x="6" y="1"/>
                    <a:pt x="7" y="0"/>
                  </a:cubicBezTo>
                  <a:cubicBezTo>
                    <a:pt x="3" y="0"/>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2" name="Freeform 30"/>
            <p:cNvSpPr>
              <a:spLocks noEditPoints="1"/>
            </p:cNvSpPr>
            <p:nvPr/>
          </p:nvSpPr>
          <p:spPr bwMode="auto">
            <a:xfrm>
              <a:off x="1695339" y="962402"/>
              <a:ext cx="2011362" cy="1230312"/>
            </a:xfrm>
            <a:custGeom>
              <a:avLst/>
              <a:gdLst>
                <a:gd name="T0" fmla="*/ 1411 w 1427"/>
                <a:gd name="T1" fmla="*/ 193 h 871"/>
                <a:gd name="T2" fmla="*/ 1412 w 1427"/>
                <a:gd name="T3" fmla="*/ 150 h 871"/>
                <a:gd name="T4" fmla="*/ 1419 w 1427"/>
                <a:gd name="T5" fmla="*/ 186 h 871"/>
                <a:gd name="T6" fmla="*/ 1418 w 1427"/>
                <a:gd name="T7" fmla="*/ 128 h 871"/>
                <a:gd name="T8" fmla="*/ 1393 w 1427"/>
                <a:gd name="T9" fmla="*/ 77 h 871"/>
                <a:gd name="T10" fmla="*/ 1299 w 1427"/>
                <a:gd name="T11" fmla="*/ 27 h 871"/>
                <a:gd name="T12" fmla="*/ 1107 w 1427"/>
                <a:gd name="T13" fmla="*/ 43 h 871"/>
                <a:gd name="T14" fmla="*/ 1069 w 1427"/>
                <a:gd name="T15" fmla="*/ 20 h 871"/>
                <a:gd name="T16" fmla="*/ 986 w 1427"/>
                <a:gd name="T17" fmla="*/ 28 h 871"/>
                <a:gd name="T18" fmla="*/ 861 w 1427"/>
                <a:gd name="T19" fmla="*/ 31 h 871"/>
                <a:gd name="T20" fmla="*/ 821 w 1427"/>
                <a:gd name="T21" fmla="*/ 18 h 871"/>
                <a:gd name="T22" fmla="*/ 742 w 1427"/>
                <a:gd name="T23" fmla="*/ 24 h 871"/>
                <a:gd name="T24" fmla="*/ 660 w 1427"/>
                <a:gd name="T25" fmla="*/ 14 h 871"/>
                <a:gd name="T26" fmla="*/ 626 w 1427"/>
                <a:gd name="T27" fmla="*/ 12 h 871"/>
                <a:gd name="T28" fmla="*/ 322 w 1427"/>
                <a:gd name="T29" fmla="*/ 40 h 871"/>
                <a:gd name="T30" fmla="*/ 275 w 1427"/>
                <a:gd name="T31" fmla="*/ 21 h 871"/>
                <a:gd name="T32" fmla="*/ 339 w 1427"/>
                <a:gd name="T33" fmla="*/ 21 h 871"/>
                <a:gd name="T34" fmla="*/ 156 w 1427"/>
                <a:gd name="T35" fmla="*/ 20 h 871"/>
                <a:gd name="T36" fmla="*/ 123 w 1427"/>
                <a:gd name="T37" fmla="*/ 14 h 871"/>
                <a:gd name="T38" fmla="*/ 69 w 1427"/>
                <a:gd name="T39" fmla="*/ 35 h 871"/>
                <a:gd name="T40" fmla="*/ 6 w 1427"/>
                <a:gd name="T41" fmla="*/ 205 h 871"/>
                <a:gd name="T42" fmla="*/ 22 w 1427"/>
                <a:gd name="T43" fmla="*/ 148 h 871"/>
                <a:gd name="T44" fmla="*/ 52 w 1427"/>
                <a:gd name="T45" fmla="*/ 64 h 871"/>
                <a:gd name="T46" fmla="*/ 33 w 1427"/>
                <a:gd name="T47" fmla="*/ 147 h 871"/>
                <a:gd name="T48" fmla="*/ 26 w 1427"/>
                <a:gd name="T49" fmla="*/ 257 h 871"/>
                <a:gd name="T50" fmla="*/ 29 w 1427"/>
                <a:gd name="T51" fmla="*/ 409 h 871"/>
                <a:gd name="T52" fmla="*/ 11 w 1427"/>
                <a:gd name="T53" fmla="*/ 376 h 871"/>
                <a:gd name="T54" fmla="*/ 3 w 1427"/>
                <a:gd name="T55" fmla="*/ 579 h 871"/>
                <a:gd name="T56" fmla="*/ 28 w 1427"/>
                <a:gd name="T57" fmla="*/ 664 h 871"/>
                <a:gd name="T58" fmla="*/ 11 w 1427"/>
                <a:gd name="T59" fmla="*/ 513 h 871"/>
                <a:gd name="T60" fmla="*/ 32 w 1427"/>
                <a:gd name="T61" fmla="*/ 495 h 871"/>
                <a:gd name="T62" fmla="*/ 34 w 1427"/>
                <a:gd name="T63" fmla="*/ 721 h 871"/>
                <a:gd name="T64" fmla="*/ 48 w 1427"/>
                <a:gd name="T65" fmla="*/ 802 h 871"/>
                <a:gd name="T66" fmla="*/ 68 w 1427"/>
                <a:gd name="T67" fmla="*/ 829 h 871"/>
                <a:gd name="T68" fmla="*/ 152 w 1427"/>
                <a:gd name="T69" fmla="*/ 869 h 871"/>
                <a:gd name="T70" fmla="*/ 323 w 1427"/>
                <a:gd name="T71" fmla="*/ 861 h 871"/>
                <a:gd name="T72" fmla="*/ 513 w 1427"/>
                <a:gd name="T73" fmla="*/ 862 h 871"/>
                <a:gd name="T74" fmla="*/ 867 w 1427"/>
                <a:gd name="T75" fmla="*/ 861 h 871"/>
                <a:gd name="T76" fmla="*/ 903 w 1427"/>
                <a:gd name="T77" fmla="*/ 851 h 871"/>
                <a:gd name="T78" fmla="*/ 1188 w 1427"/>
                <a:gd name="T79" fmla="*/ 845 h 871"/>
                <a:gd name="T80" fmla="*/ 1311 w 1427"/>
                <a:gd name="T81" fmla="*/ 846 h 871"/>
                <a:gd name="T82" fmla="*/ 1368 w 1427"/>
                <a:gd name="T83" fmla="*/ 800 h 871"/>
                <a:gd name="T84" fmla="*/ 1383 w 1427"/>
                <a:gd name="T85" fmla="*/ 412 h 871"/>
                <a:gd name="T86" fmla="*/ 1400 w 1427"/>
                <a:gd name="T87" fmla="*/ 502 h 871"/>
                <a:gd name="T88" fmla="*/ 1411 w 1427"/>
                <a:gd name="T89" fmla="*/ 402 h 871"/>
                <a:gd name="T90" fmla="*/ 1407 w 1427"/>
                <a:gd name="T91" fmla="*/ 338 h 871"/>
                <a:gd name="T92" fmla="*/ 1227 w 1427"/>
                <a:gd name="T93" fmla="*/ 62 h 871"/>
                <a:gd name="T94" fmla="*/ 1127 w 1427"/>
                <a:gd name="T95" fmla="*/ 69 h 871"/>
                <a:gd name="T96" fmla="*/ 952 w 1427"/>
                <a:gd name="T97" fmla="*/ 60 h 871"/>
                <a:gd name="T98" fmla="*/ 908 w 1427"/>
                <a:gd name="T99" fmla="*/ 66 h 871"/>
                <a:gd name="T100" fmla="*/ 621 w 1427"/>
                <a:gd name="T101" fmla="*/ 52 h 871"/>
                <a:gd name="T102" fmla="*/ 696 w 1427"/>
                <a:gd name="T103" fmla="*/ 67 h 871"/>
                <a:gd name="T104" fmla="*/ 444 w 1427"/>
                <a:gd name="T105" fmla="*/ 57 h 871"/>
                <a:gd name="T106" fmla="*/ 322 w 1427"/>
                <a:gd name="T107" fmla="*/ 69 h 871"/>
                <a:gd name="T108" fmla="*/ 55 w 1427"/>
                <a:gd name="T109" fmla="*/ 157 h 871"/>
                <a:gd name="T110" fmla="*/ 115 w 1427"/>
                <a:gd name="T111" fmla="*/ 68 h 871"/>
                <a:gd name="T112" fmla="*/ 60 w 1427"/>
                <a:gd name="T113" fmla="*/ 137 h 871"/>
                <a:gd name="T114" fmla="*/ 68 w 1427"/>
                <a:gd name="T115" fmla="*/ 424 h 871"/>
                <a:gd name="T116" fmla="*/ 595 w 1427"/>
                <a:gd name="T117" fmla="*/ 833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27" h="871">
                  <a:moveTo>
                    <a:pt x="1409" y="244"/>
                  </a:moveTo>
                  <a:cubicBezTo>
                    <a:pt x="1415" y="283"/>
                    <a:pt x="1416" y="244"/>
                    <a:pt x="1421" y="285"/>
                  </a:cubicBezTo>
                  <a:cubicBezTo>
                    <a:pt x="1426" y="285"/>
                    <a:pt x="1427" y="269"/>
                    <a:pt x="1426" y="246"/>
                  </a:cubicBezTo>
                  <a:cubicBezTo>
                    <a:pt x="1424" y="261"/>
                    <a:pt x="1418" y="237"/>
                    <a:pt x="1414" y="257"/>
                  </a:cubicBezTo>
                  <a:cubicBezTo>
                    <a:pt x="1412" y="223"/>
                    <a:pt x="1401" y="226"/>
                    <a:pt x="1406" y="189"/>
                  </a:cubicBezTo>
                  <a:cubicBezTo>
                    <a:pt x="1407" y="190"/>
                    <a:pt x="1407" y="190"/>
                    <a:pt x="1407" y="190"/>
                  </a:cubicBezTo>
                  <a:cubicBezTo>
                    <a:pt x="1403" y="174"/>
                    <a:pt x="1403" y="174"/>
                    <a:pt x="1403" y="174"/>
                  </a:cubicBezTo>
                  <a:cubicBezTo>
                    <a:pt x="1405" y="153"/>
                    <a:pt x="1405" y="153"/>
                    <a:pt x="1405" y="153"/>
                  </a:cubicBezTo>
                  <a:cubicBezTo>
                    <a:pt x="1411" y="166"/>
                    <a:pt x="1408" y="183"/>
                    <a:pt x="1411" y="193"/>
                  </a:cubicBezTo>
                  <a:cubicBezTo>
                    <a:pt x="1414" y="180"/>
                    <a:pt x="1413" y="171"/>
                    <a:pt x="1411" y="162"/>
                  </a:cubicBezTo>
                  <a:cubicBezTo>
                    <a:pt x="1410" y="158"/>
                    <a:pt x="1409" y="154"/>
                    <a:pt x="1407" y="146"/>
                  </a:cubicBezTo>
                  <a:cubicBezTo>
                    <a:pt x="1407" y="142"/>
                    <a:pt x="1406" y="139"/>
                    <a:pt x="1405" y="135"/>
                  </a:cubicBezTo>
                  <a:cubicBezTo>
                    <a:pt x="1404" y="131"/>
                    <a:pt x="1403" y="126"/>
                    <a:pt x="1402" y="122"/>
                  </a:cubicBezTo>
                  <a:cubicBezTo>
                    <a:pt x="1401" y="113"/>
                    <a:pt x="1401" y="112"/>
                    <a:pt x="1402" y="113"/>
                  </a:cubicBezTo>
                  <a:cubicBezTo>
                    <a:pt x="1403" y="114"/>
                    <a:pt x="1404" y="116"/>
                    <a:pt x="1405" y="119"/>
                  </a:cubicBezTo>
                  <a:cubicBezTo>
                    <a:pt x="1406" y="121"/>
                    <a:pt x="1407" y="124"/>
                    <a:pt x="1408" y="128"/>
                  </a:cubicBezTo>
                  <a:cubicBezTo>
                    <a:pt x="1409" y="131"/>
                    <a:pt x="1410" y="135"/>
                    <a:pt x="1411" y="139"/>
                  </a:cubicBezTo>
                  <a:cubicBezTo>
                    <a:pt x="1412" y="143"/>
                    <a:pt x="1412" y="147"/>
                    <a:pt x="1412" y="150"/>
                  </a:cubicBezTo>
                  <a:cubicBezTo>
                    <a:pt x="1413" y="153"/>
                    <a:pt x="1413" y="155"/>
                    <a:pt x="1414" y="157"/>
                  </a:cubicBezTo>
                  <a:cubicBezTo>
                    <a:pt x="1414" y="158"/>
                    <a:pt x="1415" y="159"/>
                    <a:pt x="1415" y="159"/>
                  </a:cubicBezTo>
                  <a:cubicBezTo>
                    <a:pt x="1415" y="157"/>
                    <a:pt x="1415" y="155"/>
                    <a:pt x="1415" y="153"/>
                  </a:cubicBezTo>
                  <a:cubicBezTo>
                    <a:pt x="1415" y="149"/>
                    <a:pt x="1415" y="146"/>
                    <a:pt x="1415" y="143"/>
                  </a:cubicBezTo>
                  <a:cubicBezTo>
                    <a:pt x="1415" y="136"/>
                    <a:pt x="1416" y="131"/>
                    <a:pt x="1417" y="132"/>
                  </a:cubicBezTo>
                  <a:cubicBezTo>
                    <a:pt x="1417" y="137"/>
                    <a:pt x="1418" y="141"/>
                    <a:pt x="1418" y="145"/>
                  </a:cubicBezTo>
                  <a:cubicBezTo>
                    <a:pt x="1418" y="148"/>
                    <a:pt x="1418" y="151"/>
                    <a:pt x="1418" y="153"/>
                  </a:cubicBezTo>
                  <a:cubicBezTo>
                    <a:pt x="1418" y="157"/>
                    <a:pt x="1419" y="159"/>
                    <a:pt x="1419" y="161"/>
                  </a:cubicBezTo>
                  <a:cubicBezTo>
                    <a:pt x="1420" y="166"/>
                    <a:pt x="1420" y="171"/>
                    <a:pt x="1419" y="186"/>
                  </a:cubicBezTo>
                  <a:cubicBezTo>
                    <a:pt x="1417" y="171"/>
                    <a:pt x="1417" y="189"/>
                    <a:pt x="1415" y="186"/>
                  </a:cubicBezTo>
                  <a:cubicBezTo>
                    <a:pt x="1417" y="190"/>
                    <a:pt x="1417" y="219"/>
                    <a:pt x="1416" y="239"/>
                  </a:cubicBezTo>
                  <a:cubicBezTo>
                    <a:pt x="1421" y="244"/>
                    <a:pt x="1420" y="222"/>
                    <a:pt x="1422" y="209"/>
                  </a:cubicBezTo>
                  <a:cubicBezTo>
                    <a:pt x="1419" y="197"/>
                    <a:pt x="1420" y="184"/>
                    <a:pt x="1421" y="173"/>
                  </a:cubicBezTo>
                  <a:cubicBezTo>
                    <a:pt x="1422" y="167"/>
                    <a:pt x="1422" y="161"/>
                    <a:pt x="1422" y="156"/>
                  </a:cubicBezTo>
                  <a:cubicBezTo>
                    <a:pt x="1422" y="153"/>
                    <a:pt x="1422" y="149"/>
                    <a:pt x="1421" y="145"/>
                  </a:cubicBezTo>
                  <a:cubicBezTo>
                    <a:pt x="1421" y="143"/>
                    <a:pt x="1421" y="141"/>
                    <a:pt x="1420" y="140"/>
                  </a:cubicBezTo>
                  <a:cubicBezTo>
                    <a:pt x="1420" y="138"/>
                    <a:pt x="1419" y="136"/>
                    <a:pt x="1419" y="135"/>
                  </a:cubicBezTo>
                  <a:cubicBezTo>
                    <a:pt x="1418" y="132"/>
                    <a:pt x="1418" y="130"/>
                    <a:pt x="1418" y="128"/>
                  </a:cubicBezTo>
                  <a:cubicBezTo>
                    <a:pt x="1417" y="126"/>
                    <a:pt x="1417" y="125"/>
                    <a:pt x="1416" y="123"/>
                  </a:cubicBezTo>
                  <a:cubicBezTo>
                    <a:pt x="1416" y="121"/>
                    <a:pt x="1415" y="119"/>
                    <a:pt x="1415" y="118"/>
                  </a:cubicBezTo>
                  <a:cubicBezTo>
                    <a:pt x="1415" y="116"/>
                    <a:pt x="1416" y="116"/>
                    <a:pt x="1417" y="118"/>
                  </a:cubicBezTo>
                  <a:cubicBezTo>
                    <a:pt x="1419" y="121"/>
                    <a:pt x="1422" y="130"/>
                    <a:pt x="1422" y="128"/>
                  </a:cubicBezTo>
                  <a:cubicBezTo>
                    <a:pt x="1421" y="120"/>
                    <a:pt x="1419" y="114"/>
                    <a:pt x="1418" y="111"/>
                  </a:cubicBezTo>
                  <a:cubicBezTo>
                    <a:pt x="1416" y="108"/>
                    <a:pt x="1415" y="107"/>
                    <a:pt x="1415" y="107"/>
                  </a:cubicBezTo>
                  <a:cubicBezTo>
                    <a:pt x="1413" y="107"/>
                    <a:pt x="1413" y="109"/>
                    <a:pt x="1410" y="104"/>
                  </a:cubicBezTo>
                  <a:cubicBezTo>
                    <a:pt x="1407" y="98"/>
                    <a:pt x="1404" y="93"/>
                    <a:pt x="1401" y="89"/>
                  </a:cubicBezTo>
                  <a:cubicBezTo>
                    <a:pt x="1399" y="84"/>
                    <a:pt x="1396" y="80"/>
                    <a:pt x="1393" y="77"/>
                  </a:cubicBezTo>
                  <a:cubicBezTo>
                    <a:pt x="1388" y="70"/>
                    <a:pt x="1384" y="65"/>
                    <a:pt x="1380" y="60"/>
                  </a:cubicBezTo>
                  <a:cubicBezTo>
                    <a:pt x="1378" y="57"/>
                    <a:pt x="1376" y="55"/>
                    <a:pt x="1373" y="53"/>
                  </a:cubicBezTo>
                  <a:cubicBezTo>
                    <a:pt x="1371" y="50"/>
                    <a:pt x="1369" y="48"/>
                    <a:pt x="1366" y="46"/>
                  </a:cubicBezTo>
                  <a:cubicBezTo>
                    <a:pt x="1363" y="44"/>
                    <a:pt x="1360" y="42"/>
                    <a:pt x="1357" y="39"/>
                  </a:cubicBezTo>
                  <a:cubicBezTo>
                    <a:pt x="1353" y="38"/>
                    <a:pt x="1350" y="35"/>
                    <a:pt x="1345" y="33"/>
                  </a:cubicBezTo>
                  <a:cubicBezTo>
                    <a:pt x="1337" y="32"/>
                    <a:pt x="1326" y="29"/>
                    <a:pt x="1314" y="28"/>
                  </a:cubicBezTo>
                  <a:cubicBezTo>
                    <a:pt x="1312" y="28"/>
                    <a:pt x="1311" y="28"/>
                    <a:pt x="1309" y="27"/>
                  </a:cubicBezTo>
                  <a:cubicBezTo>
                    <a:pt x="1307" y="27"/>
                    <a:pt x="1306" y="27"/>
                    <a:pt x="1304" y="27"/>
                  </a:cubicBezTo>
                  <a:cubicBezTo>
                    <a:pt x="1302" y="27"/>
                    <a:pt x="1301" y="27"/>
                    <a:pt x="1299" y="27"/>
                  </a:cubicBezTo>
                  <a:cubicBezTo>
                    <a:pt x="1296" y="27"/>
                    <a:pt x="1296" y="27"/>
                    <a:pt x="1296" y="27"/>
                  </a:cubicBezTo>
                  <a:cubicBezTo>
                    <a:pt x="1294" y="27"/>
                    <a:pt x="1294" y="27"/>
                    <a:pt x="1294" y="27"/>
                  </a:cubicBezTo>
                  <a:cubicBezTo>
                    <a:pt x="1290" y="27"/>
                    <a:pt x="1285" y="27"/>
                    <a:pt x="1280" y="27"/>
                  </a:cubicBezTo>
                  <a:cubicBezTo>
                    <a:pt x="1260" y="28"/>
                    <a:pt x="1238" y="27"/>
                    <a:pt x="1220" y="27"/>
                  </a:cubicBezTo>
                  <a:cubicBezTo>
                    <a:pt x="1224" y="25"/>
                    <a:pt x="1219" y="23"/>
                    <a:pt x="1217" y="22"/>
                  </a:cubicBezTo>
                  <a:cubicBezTo>
                    <a:pt x="1196" y="29"/>
                    <a:pt x="1203" y="26"/>
                    <a:pt x="1176" y="31"/>
                  </a:cubicBezTo>
                  <a:cubicBezTo>
                    <a:pt x="1199" y="34"/>
                    <a:pt x="1199" y="34"/>
                    <a:pt x="1199" y="34"/>
                  </a:cubicBezTo>
                  <a:cubicBezTo>
                    <a:pt x="1181" y="34"/>
                    <a:pt x="1166" y="40"/>
                    <a:pt x="1150" y="36"/>
                  </a:cubicBezTo>
                  <a:cubicBezTo>
                    <a:pt x="1172" y="43"/>
                    <a:pt x="1120" y="41"/>
                    <a:pt x="1107" y="43"/>
                  </a:cubicBezTo>
                  <a:cubicBezTo>
                    <a:pt x="1088" y="41"/>
                    <a:pt x="1069" y="46"/>
                    <a:pt x="1059" y="41"/>
                  </a:cubicBezTo>
                  <a:cubicBezTo>
                    <a:pt x="1062" y="41"/>
                    <a:pt x="1062" y="41"/>
                    <a:pt x="1062" y="41"/>
                  </a:cubicBezTo>
                  <a:cubicBezTo>
                    <a:pt x="1035" y="40"/>
                    <a:pt x="1035" y="40"/>
                    <a:pt x="1035" y="40"/>
                  </a:cubicBezTo>
                  <a:cubicBezTo>
                    <a:pt x="1038" y="34"/>
                    <a:pt x="1038" y="34"/>
                    <a:pt x="1038" y="34"/>
                  </a:cubicBezTo>
                  <a:cubicBezTo>
                    <a:pt x="1019" y="31"/>
                    <a:pt x="997" y="36"/>
                    <a:pt x="1003" y="38"/>
                  </a:cubicBezTo>
                  <a:cubicBezTo>
                    <a:pt x="983" y="36"/>
                    <a:pt x="995" y="36"/>
                    <a:pt x="992" y="32"/>
                  </a:cubicBezTo>
                  <a:cubicBezTo>
                    <a:pt x="1003" y="30"/>
                    <a:pt x="1027" y="25"/>
                    <a:pt x="1034" y="30"/>
                  </a:cubicBezTo>
                  <a:cubicBezTo>
                    <a:pt x="1032" y="30"/>
                    <a:pt x="1028" y="29"/>
                    <a:pt x="1027" y="30"/>
                  </a:cubicBezTo>
                  <a:cubicBezTo>
                    <a:pt x="1078" y="33"/>
                    <a:pt x="1043" y="22"/>
                    <a:pt x="1069" y="20"/>
                  </a:cubicBezTo>
                  <a:cubicBezTo>
                    <a:pt x="1056" y="20"/>
                    <a:pt x="1046" y="17"/>
                    <a:pt x="1032" y="18"/>
                  </a:cubicBezTo>
                  <a:cubicBezTo>
                    <a:pt x="1025" y="19"/>
                    <a:pt x="998" y="21"/>
                    <a:pt x="985" y="24"/>
                  </a:cubicBezTo>
                  <a:cubicBezTo>
                    <a:pt x="1003" y="21"/>
                    <a:pt x="1013" y="24"/>
                    <a:pt x="1027" y="26"/>
                  </a:cubicBezTo>
                  <a:cubicBezTo>
                    <a:pt x="1015" y="25"/>
                    <a:pt x="1013" y="29"/>
                    <a:pt x="1003" y="27"/>
                  </a:cubicBezTo>
                  <a:cubicBezTo>
                    <a:pt x="1006" y="26"/>
                    <a:pt x="1006" y="26"/>
                    <a:pt x="1006" y="26"/>
                  </a:cubicBezTo>
                  <a:cubicBezTo>
                    <a:pt x="993" y="28"/>
                    <a:pt x="993" y="28"/>
                    <a:pt x="993" y="28"/>
                  </a:cubicBezTo>
                  <a:cubicBezTo>
                    <a:pt x="991" y="24"/>
                    <a:pt x="956" y="27"/>
                    <a:pt x="976" y="22"/>
                  </a:cubicBezTo>
                  <a:cubicBezTo>
                    <a:pt x="958" y="23"/>
                    <a:pt x="970" y="26"/>
                    <a:pt x="953" y="27"/>
                  </a:cubicBezTo>
                  <a:cubicBezTo>
                    <a:pt x="986" y="28"/>
                    <a:pt x="986" y="28"/>
                    <a:pt x="986" y="28"/>
                  </a:cubicBezTo>
                  <a:cubicBezTo>
                    <a:pt x="986" y="33"/>
                    <a:pt x="986" y="33"/>
                    <a:pt x="986" y="33"/>
                  </a:cubicBezTo>
                  <a:cubicBezTo>
                    <a:pt x="974" y="35"/>
                    <a:pt x="971" y="32"/>
                    <a:pt x="957" y="33"/>
                  </a:cubicBezTo>
                  <a:cubicBezTo>
                    <a:pt x="959" y="37"/>
                    <a:pt x="959" y="37"/>
                    <a:pt x="959" y="37"/>
                  </a:cubicBezTo>
                  <a:cubicBezTo>
                    <a:pt x="935" y="33"/>
                    <a:pt x="935" y="33"/>
                    <a:pt x="935" y="33"/>
                  </a:cubicBezTo>
                  <a:cubicBezTo>
                    <a:pt x="938" y="36"/>
                    <a:pt x="920" y="35"/>
                    <a:pt x="915" y="36"/>
                  </a:cubicBezTo>
                  <a:cubicBezTo>
                    <a:pt x="902" y="34"/>
                    <a:pt x="911" y="27"/>
                    <a:pt x="889" y="31"/>
                  </a:cubicBezTo>
                  <a:cubicBezTo>
                    <a:pt x="890" y="31"/>
                    <a:pt x="890" y="31"/>
                    <a:pt x="890" y="31"/>
                  </a:cubicBezTo>
                  <a:cubicBezTo>
                    <a:pt x="878" y="33"/>
                    <a:pt x="870" y="34"/>
                    <a:pt x="852" y="33"/>
                  </a:cubicBezTo>
                  <a:cubicBezTo>
                    <a:pt x="853" y="32"/>
                    <a:pt x="858" y="31"/>
                    <a:pt x="861" y="31"/>
                  </a:cubicBezTo>
                  <a:cubicBezTo>
                    <a:pt x="835" y="28"/>
                    <a:pt x="795" y="36"/>
                    <a:pt x="784" y="29"/>
                  </a:cubicBezTo>
                  <a:cubicBezTo>
                    <a:pt x="786" y="25"/>
                    <a:pt x="796" y="27"/>
                    <a:pt x="797" y="23"/>
                  </a:cubicBezTo>
                  <a:cubicBezTo>
                    <a:pt x="835" y="28"/>
                    <a:pt x="824" y="16"/>
                    <a:pt x="870" y="19"/>
                  </a:cubicBezTo>
                  <a:cubicBezTo>
                    <a:pt x="872" y="29"/>
                    <a:pt x="908" y="14"/>
                    <a:pt x="917" y="23"/>
                  </a:cubicBezTo>
                  <a:cubicBezTo>
                    <a:pt x="899" y="22"/>
                    <a:pt x="875" y="28"/>
                    <a:pt x="878" y="29"/>
                  </a:cubicBezTo>
                  <a:cubicBezTo>
                    <a:pt x="895" y="28"/>
                    <a:pt x="918" y="28"/>
                    <a:pt x="929" y="29"/>
                  </a:cubicBezTo>
                  <a:cubicBezTo>
                    <a:pt x="919" y="26"/>
                    <a:pt x="922" y="21"/>
                    <a:pt x="930" y="17"/>
                  </a:cubicBezTo>
                  <a:cubicBezTo>
                    <a:pt x="903" y="20"/>
                    <a:pt x="855" y="14"/>
                    <a:pt x="817" y="13"/>
                  </a:cubicBezTo>
                  <a:cubicBezTo>
                    <a:pt x="821" y="18"/>
                    <a:pt x="821" y="18"/>
                    <a:pt x="821" y="18"/>
                  </a:cubicBezTo>
                  <a:cubicBezTo>
                    <a:pt x="789" y="23"/>
                    <a:pt x="825" y="13"/>
                    <a:pt x="800" y="13"/>
                  </a:cubicBezTo>
                  <a:cubicBezTo>
                    <a:pt x="788" y="17"/>
                    <a:pt x="788" y="17"/>
                    <a:pt x="788" y="17"/>
                  </a:cubicBezTo>
                  <a:cubicBezTo>
                    <a:pt x="787" y="16"/>
                    <a:pt x="787" y="16"/>
                    <a:pt x="787" y="16"/>
                  </a:cubicBezTo>
                  <a:cubicBezTo>
                    <a:pt x="768" y="22"/>
                    <a:pt x="768" y="22"/>
                    <a:pt x="768" y="22"/>
                  </a:cubicBezTo>
                  <a:cubicBezTo>
                    <a:pt x="781" y="21"/>
                    <a:pt x="775" y="17"/>
                    <a:pt x="790" y="20"/>
                  </a:cubicBezTo>
                  <a:cubicBezTo>
                    <a:pt x="803" y="21"/>
                    <a:pt x="789" y="24"/>
                    <a:pt x="786" y="27"/>
                  </a:cubicBezTo>
                  <a:cubicBezTo>
                    <a:pt x="777" y="25"/>
                    <a:pt x="745" y="27"/>
                    <a:pt x="765" y="23"/>
                  </a:cubicBezTo>
                  <a:cubicBezTo>
                    <a:pt x="730" y="28"/>
                    <a:pt x="730" y="28"/>
                    <a:pt x="730" y="28"/>
                  </a:cubicBezTo>
                  <a:cubicBezTo>
                    <a:pt x="730" y="26"/>
                    <a:pt x="738" y="25"/>
                    <a:pt x="742" y="24"/>
                  </a:cubicBezTo>
                  <a:cubicBezTo>
                    <a:pt x="717" y="25"/>
                    <a:pt x="717" y="25"/>
                    <a:pt x="717" y="25"/>
                  </a:cubicBezTo>
                  <a:cubicBezTo>
                    <a:pt x="718" y="24"/>
                    <a:pt x="718" y="24"/>
                    <a:pt x="718" y="24"/>
                  </a:cubicBezTo>
                  <a:cubicBezTo>
                    <a:pt x="698" y="27"/>
                    <a:pt x="670" y="27"/>
                    <a:pt x="654" y="31"/>
                  </a:cubicBezTo>
                  <a:cubicBezTo>
                    <a:pt x="688" y="35"/>
                    <a:pt x="638" y="36"/>
                    <a:pt x="641" y="39"/>
                  </a:cubicBezTo>
                  <a:cubicBezTo>
                    <a:pt x="629" y="38"/>
                    <a:pt x="625" y="28"/>
                    <a:pt x="651" y="24"/>
                  </a:cubicBezTo>
                  <a:cubicBezTo>
                    <a:pt x="658" y="28"/>
                    <a:pt x="676" y="23"/>
                    <a:pt x="689" y="23"/>
                  </a:cubicBezTo>
                  <a:cubicBezTo>
                    <a:pt x="672" y="21"/>
                    <a:pt x="667" y="24"/>
                    <a:pt x="653" y="24"/>
                  </a:cubicBezTo>
                  <a:cubicBezTo>
                    <a:pt x="663" y="22"/>
                    <a:pt x="636" y="21"/>
                    <a:pt x="636" y="19"/>
                  </a:cubicBezTo>
                  <a:cubicBezTo>
                    <a:pt x="638" y="17"/>
                    <a:pt x="643" y="12"/>
                    <a:pt x="660" y="14"/>
                  </a:cubicBezTo>
                  <a:cubicBezTo>
                    <a:pt x="686" y="15"/>
                    <a:pt x="663" y="19"/>
                    <a:pt x="671" y="19"/>
                  </a:cubicBezTo>
                  <a:cubicBezTo>
                    <a:pt x="677" y="24"/>
                    <a:pt x="706" y="18"/>
                    <a:pt x="722" y="19"/>
                  </a:cubicBezTo>
                  <a:cubicBezTo>
                    <a:pt x="723" y="20"/>
                    <a:pt x="718" y="20"/>
                    <a:pt x="716" y="21"/>
                  </a:cubicBezTo>
                  <a:cubicBezTo>
                    <a:pt x="729" y="20"/>
                    <a:pt x="757" y="20"/>
                    <a:pt x="759" y="17"/>
                  </a:cubicBezTo>
                  <a:cubicBezTo>
                    <a:pt x="726" y="19"/>
                    <a:pt x="726" y="19"/>
                    <a:pt x="726" y="19"/>
                  </a:cubicBezTo>
                  <a:cubicBezTo>
                    <a:pt x="718" y="18"/>
                    <a:pt x="736" y="16"/>
                    <a:pt x="726" y="14"/>
                  </a:cubicBezTo>
                  <a:cubicBezTo>
                    <a:pt x="718" y="15"/>
                    <a:pt x="709" y="15"/>
                    <a:pt x="699" y="14"/>
                  </a:cubicBezTo>
                  <a:cubicBezTo>
                    <a:pt x="701" y="13"/>
                    <a:pt x="701" y="13"/>
                    <a:pt x="701" y="13"/>
                  </a:cubicBezTo>
                  <a:cubicBezTo>
                    <a:pt x="681" y="10"/>
                    <a:pt x="649" y="11"/>
                    <a:pt x="626" y="12"/>
                  </a:cubicBezTo>
                  <a:cubicBezTo>
                    <a:pt x="621" y="21"/>
                    <a:pt x="609" y="26"/>
                    <a:pt x="599" y="34"/>
                  </a:cubicBezTo>
                  <a:cubicBezTo>
                    <a:pt x="564" y="35"/>
                    <a:pt x="528" y="34"/>
                    <a:pt x="491" y="33"/>
                  </a:cubicBezTo>
                  <a:cubicBezTo>
                    <a:pt x="492" y="34"/>
                    <a:pt x="492" y="36"/>
                    <a:pt x="490" y="38"/>
                  </a:cubicBezTo>
                  <a:cubicBezTo>
                    <a:pt x="479" y="35"/>
                    <a:pt x="460" y="37"/>
                    <a:pt x="461" y="33"/>
                  </a:cubicBezTo>
                  <a:cubicBezTo>
                    <a:pt x="450" y="37"/>
                    <a:pt x="418" y="40"/>
                    <a:pt x="424" y="44"/>
                  </a:cubicBezTo>
                  <a:cubicBezTo>
                    <a:pt x="423" y="45"/>
                    <a:pt x="421" y="45"/>
                    <a:pt x="420" y="45"/>
                  </a:cubicBezTo>
                  <a:cubicBezTo>
                    <a:pt x="406" y="40"/>
                    <a:pt x="386" y="37"/>
                    <a:pt x="350" y="36"/>
                  </a:cubicBezTo>
                  <a:cubicBezTo>
                    <a:pt x="343" y="36"/>
                    <a:pt x="342" y="38"/>
                    <a:pt x="344" y="42"/>
                  </a:cubicBezTo>
                  <a:cubicBezTo>
                    <a:pt x="336" y="41"/>
                    <a:pt x="329" y="40"/>
                    <a:pt x="322" y="40"/>
                  </a:cubicBezTo>
                  <a:cubicBezTo>
                    <a:pt x="327" y="38"/>
                    <a:pt x="331" y="36"/>
                    <a:pt x="342" y="35"/>
                  </a:cubicBezTo>
                  <a:cubicBezTo>
                    <a:pt x="285" y="34"/>
                    <a:pt x="285" y="34"/>
                    <a:pt x="285" y="34"/>
                  </a:cubicBezTo>
                  <a:cubicBezTo>
                    <a:pt x="290" y="32"/>
                    <a:pt x="290" y="32"/>
                    <a:pt x="290" y="32"/>
                  </a:cubicBezTo>
                  <a:cubicBezTo>
                    <a:pt x="268" y="35"/>
                    <a:pt x="268" y="35"/>
                    <a:pt x="268" y="35"/>
                  </a:cubicBezTo>
                  <a:cubicBezTo>
                    <a:pt x="280" y="34"/>
                    <a:pt x="299" y="35"/>
                    <a:pt x="295" y="39"/>
                  </a:cubicBezTo>
                  <a:cubicBezTo>
                    <a:pt x="270" y="42"/>
                    <a:pt x="255" y="38"/>
                    <a:pt x="234" y="43"/>
                  </a:cubicBezTo>
                  <a:cubicBezTo>
                    <a:pt x="234" y="36"/>
                    <a:pt x="227" y="34"/>
                    <a:pt x="234" y="30"/>
                  </a:cubicBezTo>
                  <a:cubicBezTo>
                    <a:pt x="236" y="30"/>
                    <a:pt x="236" y="30"/>
                    <a:pt x="237" y="30"/>
                  </a:cubicBezTo>
                  <a:cubicBezTo>
                    <a:pt x="245" y="26"/>
                    <a:pt x="262" y="22"/>
                    <a:pt x="275" y="21"/>
                  </a:cubicBezTo>
                  <a:cubicBezTo>
                    <a:pt x="228" y="18"/>
                    <a:pt x="240" y="21"/>
                    <a:pt x="199" y="19"/>
                  </a:cubicBezTo>
                  <a:cubicBezTo>
                    <a:pt x="196" y="15"/>
                    <a:pt x="237" y="14"/>
                    <a:pt x="227" y="11"/>
                  </a:cubicBezTo>
                  <a:cubicBezTo>
                    <a:pt x="266" y="14"/>
                    <a:pt x="266" y="14"/>
                    <a:pt x="266" y="14"/>
                  </a:cubicBezTo>
                  <a:cubicBezTo>
                    <a:pt x="259" y="14"/>
                    <a:pt x="259" y="15"/>
                    <a:pt x="255" y="16"/>
                  </a:cubicBezTo>
                  <a:cubicBezTo>
                    <a:pt x="282" y="12"/>
                    <a:pt x="291" y="16"/>
                    <a:pt x="311" y="11"/>
                  </a:cubicBezTo>
                  <a:cubicBezTo>
                    <a:pt x="324" y="13"/>
                    <a:pt x="292" y="15"/>
                    <a:pt x="306" y="16"/>
                  </a:cubicBezTo>
                  <a:cubicBezTo>
                    <a:pt x="294" y="16"/>
                    <a:pt x="282" y="21"/>
                    <a:pt x="277" y="25"/>
                  </a:cubicBezTo>
                  <a:cubicBezTo>
                    <a:pt x="307" y="26"/>
                    <a:pt x="294" y="19"/>
                    <a:pt x="320" y="17"/>
                  </a:cubicBezTo>
                  <a:cubicBezTo>
                    <a:pt x="339" y="21"/>
                    <a:pt x="339" y="21"/>
                    <a:pt x="339" y="21"/>
                  </a:cubicBezTo>
                  <a:cubicBezTo>
                    <a:pt x="350" y="20"/>
                    <a:pt x="335" y="19"/>
                    <a:pt x="334" y="18"/>
                  </a:cubicBezTo>
                  <a:cubicBezTo>
                    <a:pt x="349" y="16"/>
                    <a:pt x="354" y="19"/>
                    <a:pt x="365" y="19"/>
                  </a:cubicBezTo>
                  <a:cubicBezTo>
                    <a:pt x="361" y="18"/>
                    <a:pt x="354" y="17"/>
                    <a:pt x="356" y="16"/>
                  </a:cubicBezTo>
                  <a:cubicBezTo>
                    <a:pt x="374" y="19"/>
                    <a:pt x="391" y="17"/>
                    <a:pt x="408" y="23"/>
                  </a:cubicBezTo>
                  <a:cubicBezTo>
                    <a:pt x="398" y="20"/>
                    <a:pt x="419" y="15"/>
                    <a:pt x="426" y="14"/>
                  </a:cubicBezTo>
                  <a:cubicBezTo>
                    <a:pt x="392" y="8"/>
                    <a:pt x="392" y="8"/>
                    <a:pt x="392" y="8"/>
                  </a:cubicBezTo>
                  <a:cubicBezTo>
                    <a:pt x="349" y="10"/>
                    <a:pt x="323" y="7"/>
                    <a:pt x="276" y="10"/>
                  </a:cubicBezTo>
                  <a:cubicBezTo>
                    <a:pt x="279" y="8"/>
                    <a:pt x="279" y="8"/>
                    <a:pt x="279" y="8"/>
                  </a:cubicBezTo>
                  <a:cubicBezTo>
                    <a:pt x="206" y="0"/>
                    <a:pt x="218" y="20"/>
                    <a:pt x="156" y="20"/>
                  </a:cubicBezTo>
                  <a:cubicBezTo>
                    <a:pt x="155" y="19"/>
                    <a:pt x="155" y="18"/>
                    <a:pt x="154" y="18"/>
                  </a:cubicBezTo>
                  <a:cubicBezTo>
                    <a:pt x="153" y="18"/>
                    <a:pt x="152" y="17"/>
                    <a:pt x="150" y="17"/>
                  </a:cubicBezTo>
                  <a:cubicBezTo>
                    <a:pt x="145" y="17"/>
                    <a:pt x="140" y="17"/>
                    <a:pt x="134" y="18"/>
                  </a:cubicBezTo>
                  <a:cubicBezTo>
                    <a:pt x="123" y="20"/>
                    <a:pt x="114" y="23"/>
                    <a:pt x="115" y="20"/>
                  </a:cubicBezTo>
                  <a:cubicBezTo>
                    <a:pt x="119" y="19"/>
                    <a:pt x="122" y="18"/>
                    <a:pt x="125" y="17"/>
                  </a:cubicBezTo>
                  <a:cubicBezTo>
                    <a:pt x="127" y="17"/>
                    <a:pt x="130" y="17"/>
                    <a:pt x="131" y="16"/>
                  </a:cubicBezTo>
                  <a:cubicBezTo>
                    <a:pt x="135" y="15"/>
                    <a:pt x="137" y="15"/>
                    <a:pt x="137" y="14"/>
                  </a:cubicBezTo>
                  <a:cubicBezTo>
                    <a:pt x="138" y="13"/>
                    <a:pt x="135" y="13"/>
                    <a:pt x="130" y="12"/>
                  </a:cubicBezTo>
                  <a:cubicBezTo>
                    <a:pt x="128" y="13"/>
                    <a:pt x="125" y="13"/>
                    <a:pt x="123" y="14"/>
                  </a:cubicBezTo>
                  <a:cubicBezTo>
                    <a:pt x="121" y="15"/>
                    <a:pt x="119" y="15"/>
                    <a:pt x="117" y="16"/>
                  </a:cubicBezTo>
                  <a:cubicBezTo>
                    <a:pt x="113" y="18"/>
                    <a:pt x="109" y="20"/>
                    <a:pt x="105" y="22"/>
                  </a:cubicBezTo>
                  <a:cubicBezTo>
                    <a:pt x="103" y="23"/>
                    <a:pt x="100" y="24"/>
                    <a:pt x="98" y="25"/>
                  </a:cubicBezTo>
                  <a:cubicBezTo>
                    <a:pt x="96" y="27"/>
                    <a:pt x="93" y="28"/>
                    <a:pt x="90" y="29"/>
                  </a:cubicBezTo>
                  <a:cubicBezTo>
                    <a:pt x="89" y="30"/>
                    <a:pt x="87" y="31"/>
                    <a:pt x="86" y="32"/>
                  </a:cubicBezTo>
                  <a:cubicBezTo>
                    <a:pt x="84" y="32"/>
                    <a:pt x="83" y="33"/>
                    <a:pt x="81" y="34"/>
                  </a:cubicBezTo>
                  <a:cubicBezTo>
                    <a:pt x="78" y="36"/>
                    <a:pt x="75" y="38"/>
                    <a:pt x="71" y="40"/>
                  </a:cubicBezTo>
                  <a:cubicBezTo>
                    <a:pt x="75" y="35"/>
                    <a:pt x="71" y="37"/>
                    <a:pt x="69" y="37"/>
                  </a:cubicBezTo>
                  <a:cubicBezTo>
                    <a:pt x="68" y="37"/>
                    <a:pt x="67" y="37"/>
                    <a:pt x="69" y="35"/>
                  </a:cubicBezTo>
                  <a:cubicBezTo>
                    <a:pt x="70" y="33"/>
                    <a:pt x="74" y="30"/>
                    <a:pt x="81" y="26"/>
                  </a:cubicBezTo>
                  <a:cubicBezTo>
                    <a:pt x="60" y="37"/>
                    <a:pt x="46" y="51"/>
                    <a:pt x="36" y="65"/>
                  </a:cubicBezTo>
                  <a:cubicBezTo>
                    <a:pt x="31" y="71"/>
                    <a:pt x="28" y="78"/>
                    <a:pt x="25" y="84"/>
                  </a:cubicBezTo>
                  <a:cubicBezTo>
                    <a:pt x="23" y="90"/>
                    <a:pt x="21" y="97"/>
                    <a:pt x="20" y="103"/>
                  </a:cubicBezTo>
                  <a:cubicBezTo>
                    <a:pt x="15" y="122"/>
                    <a:pt x="14" y="133"/>
                    <a:pt x="13" y="140"/>
                  </a:cubicBezTo>
                  <a:cubicBezTo>
                    <a:pt x="12" y="147"/>
                    <a:pt x="11" y="150"/>
                    <a:pt x="10" y="153"/>
                  </a:cubicBezTo>
                  <a:cubicBezTo>
                    <a:pt x="8" y="156"/>
                    <a:pt x="6" y="160"/>
                    <a:pt x="7" y="183"/>
                  </a:cubicBezTo>
                  <a:cubicBezTo>
                    <a:pt x="5" y="176"/>
                    <a:pt x="5" y="176"/>
                    <a:pt x="5" y="176"/>
                  </a:cubicBezTo>
                  <a:cubicBezTo>
                    <a:pt x="6" y="205"/>
                    <a:pt x="6" y="205"/>
                    <a:pt x="6" y="205"/>
                  </a:cubicBezTo>
                  <a:cubicBezTo>
                    <a:pt x="9" y="195"/>
                    <a:pt x="9" y="195"/>
                    <a:pt x="9" y="195"/>
                  </a:cubicBezTo>
                  <a:cubicBezTo>
                    <a:pt x="13" y="230"/>
                    <a:pt x="13" y="230"/>
                    <a:pt x="13" y="230"/>
                  </a:cubicBezTo>
                  <a:cubicBezTo>
                    <a:pt x="16" y="251"/>
                    <a:pt x="16" y="221"/>
                    <a:pt x="19" y="224"/>
                  </a:cubicBezTo>
                  <a:cubicBezTo>
                    <a:pt x="14" y="217"/>
                    <a:pt x="14" y="217"/>
                    <a:pt x="14" y="217"/>
                  </a:cubicBezTo>
                  <a:cubicBezTo>
                    <a:pt x="15" y="203"/>
                    <a:pt x="12" y="183"/>
                    <a:pt x="15" y="180"/>
                  </a:cubicBezTo>
                  <a:cubicBezTo>
                    <a:pt x="15" y="203"/>
                    <a:pt x="19" y="198"/>
                    <a:pt x="21" y="207"/>
                  </a:cubicBezTo>
                  <a:cubicBezTo>
                    <a:pt x="19" y="185"/>
                    <a:pt x="19" y="185"/>
                    <a:pt x="19" y="185"/>
                  </a:cubicBezTo>
                  <a:cubicBezTo>
                    <a:pt x="22" y="178"/>
                    <a:pt x="22" y="178"/>
                    <a:pt x="22" y="178"/>
                  </a:cubicBezTo>
                  <a:cubicBezTo>
                    <a:pt x="22" y="167"/>
                    <a:pt x="22" y="157"/>
                    <a:pt x="22" y="148"/>
                  </a:cubicBezTo>
                  <a:cubicBezTo>
                    <a:pt x="22" y="135"/>
                    <a:pt x="24" y="124"/>
                    <a:pt x="25" y="113"/>
                  </a:cubicBezTo>
                  <a:cubicBezTo>
                    <a:pt x="23" y="120"/>
                    <a:pt x="22" y="126"/>
                    <a:pt x="22" y="131"/>
                  </a:cubicBezTo>
                  <a:cubicBezTo>
                    <a:pt x="22" y="134"/>
                    <a:pt x="22" y="137"/>
                    <a:pt x="21" y="139"/>
                  </a:cubicBezTo>
                  <a:cubicBezTo>
                    <a:pt x="21" y="142"/>
                    <a:pt x="21" y="145"/>
                    <a:pt x="20" y="148"/>
                  </a:cubicBezTo>
                  <a:cubicBezTo>
                    <a:pt x="18" y="140"/>
                    <a:pt x="18" y="125"/>
                    <a:pt x="23" y="107"/>
                  </a:cubicBezTo>
                  <a:cubicBezTo>
                    <a:pt x="28" y="89"/>
                    <a:pt x="38" y="70"/>
                    <a:pt x="53" y="54"/>
                  </a:cubicBezTo>
                  <a:cubicBezTo>
                    <a:pt x="55" y="54"/>
                    <a:pt x="65" y="46"/>
                    <a:pt x="61" y="50"/>
                  </a:cubicBezTo>
                  <a:cubicBezTo>
                    <a:pt x="61" y="51"/>
                    <a:pt x="55" y="56"/>
                    <a:pt x="53" y="59"/>
                  </a:cubicBezTo>
                  <a:cubicBezTo>
                    <a:pt x="55" y="59"/>
                    <a:pt x="52" y="63"/>
                    <a:pt x="52" y="64"/>
                  </a:cubicBezTo>
                  <a:cubicBezTo>
                    <a:pt x="52" y="65"/>
                    <a:pt x="53" y="64"/>
                    <a:pt x="56" y="62"/>
                  </a:cubicBezTo>
                  <a:cubicBezTo>
                    <a:pt x="58" y="60"/>
                    <a:pt x="63" y="56"/>
                    <a:pt x="70" y="50"/>
                  </a:cubicBezTo>
                  <a:cubicBezTo>
                    <a:pt x="68" y="53"/>
                    <a:pt x="66" y="57"/>
                    <a:pt x="63" y="61"/>
                  </a:cubicBezTo>
                  <a:cubicBezTo>
                    <a:pt x="61" y="65"/>
                    <a:pt x="59" y="69"/>
                    <a:pt x="57" y="73"/>
                  </a:cubicBezTo>
                  <a:cubicBezTo>
                    <a:pt x="53" y="81"/>
                    <a:pt x="51" y="87"/>
                    <a:pt x="52" y="87"/>
                  </a:cubicBezTo>
                  <a:cubicBezTo>
                    <a:pt x="47" y="95"/>
                    <a:pt x="42" y="106"/>
                    <a:pt x="39" y="117"/>
                  </a:cubicBezTo>
                  <a:cubicBezTo>
                    <a:pt x="37" y="123"/>
                    <a:pt x="35" y="128"/>
                    <a:pt x="35" y="133"/>
                  </a:cubicBezTo>
                  <a:cubicBezTo>
                    <a:pt x="34" y="136"/>
                    <a:pt x="34" y="138"/>
                    <a:pt x="33" y="141"/>
                  </a:cubicBezTo>
                  <a:cubicBezTo>
                    <a:pt x="33" y="143"/>
                    <a:pt x="33" y="145"/>
                    <a:pt x="33" y="147"/>
                  </a:cubicBezTo>
                  <a:cubicBezTo>
                    <a:pt x="32" y="146"/>
                    <a:pt x="32" y="146"/>
                    <a:pt x="32" y="146"/>
                  </a:cubicBezTo>
                  <a:cubicBezTo>
                    <a:pt x="32" y="148"/>
                    <a:pt x="31" y="151"/>
                    <a:pt x="31" y="153"/>
                  </a:cubicBezTo>
                  <a:cubicBezTo>
                    <a:pt x="32" y="155"/>
                    <a:pt x="32" y="157"/>
                    <a:pt x="32" y="159"/>
                  </a:cubicBezTo>
                  <a:cubicBezTo>
                    <a:pt x="32" y="163"/>
                    <a:pt x="32" y="168"/>
                    <a:pt x="32" y="172"/>
                  </a:cubicBezTo>
                  <a:cubicBezTo>
                    <a:pt x="33" y="180"/>
                    <a:pt x="33" y="187"/>
                    <a:pt x="31" y="188"/>
                  </a:cubicBezTo>
                  <a:cubicBezTo>
                    <a:pt x="32" y="196"/>
                    <a:pt x="33" y="216"/>
                    <a:pt x="35" y="195"/>
                  </a:cubicBezTo>
                  <a:cubicBezTo>
                    <a:pt x="38" y="230"/>
                    <a:pt x="38" y="230"/>
                    <a:pt x="38" y="230"/>
                  </a:cubicBezTo>
                  <a:cubicBezTo>
                    <a:pt x="31" y="224"/>
                    <a:pt x="29" y="257"/>
                    <a:pt x="23" y="223"/>
                  </a:cubicBezTo>
                  <a:cubicBezTo>
                    <a:pt x="24" y="224"/>
                    <a:pt x="24" y="237"/>
                    <a:pt x="26" y="257"/>
                  </a:cubicBezTo>
                  <a:cubicBezTo>
                    <a:pt x="25" y="256"/>
                    <a:pt x="25" y="256"/>
                    <a:pt x="25" y="256"/>
                  </a:cubicBezTo>
                  <a:cubicBezTo>
                    <a:pt x="25" y="255"/>
                    <a:pt x="24" y="254"/>
                    <a:pt x="24" y="253"/>
                  </a:cubicBezTo>
                  <a:cubicBezTo>
                    <a:pt x="24" y="249"/>
                    <a:pt x="24" y="247"/>
                    <a:pt x="25" y="246"/>
                  </a:cubicBezTo>
                  <a:cubicBezTo>
                    <a:pt x="20" y="234"/>
                    <a:pt x="19" y="252"/>
                    <a:pt x="18" y="271"/>
                  </a:cubicBezTo>
                  <a:cubicBezTo>
                    <a:pt x="22" y="275"/>
                    <a:pt x="22" y="275"/>
                    <a:pt x="22" y="275"/>
                  </a:cubicBezTo>
                  <a:cubicBezTo>
                    <a:pt x="20" y="291"/>
                    <a:pt x="17" y="301"/>
                    <a:pt x="18" y="323"/>
                  </a:cubicBezTo>
                  <a:cubicBezTo>
                    <a:pt x="33" y="374"/>
                    <a:pt x="33" y="374"/>
                    <a:pt x="33" y="374"/>
                  </a:cubicBezTo>
                  <a:cubicBezTo>
                    <a:pt x="33" y="379"/>
                    <a:pt x="34" y="384"/>
                    <a:pt x="34" y="389"/>
                  </a:cubicBezTo>
                  <a:cubicBezTo>
                    <a:pt x="32" y="396"/>
                    <a:pt x="33" y="418"/>
                    <a:pt x="29" y="409"/>
                  </a:cubicBezTo>
                  <a:cubicBezTo>
                    <a:pt x="27" y="411"/>
                    <a:pt x="26" y="404"/>
                    <a:pt x="27" y="394"/>
                  </a:cubicBezTo>
                  <a:cubicBezTo>
                    <a:pt x="27" y="393"/>
                    <a:pt x="28" y="395"/>
                    <a:pt x="28" y="394"/>
                  </a:cubicBezTo>
                  <a:cubicBezTo>
                    <a:pt x="26" y="391"/>
                    <a:pt x="23" y="390"/>
                    <a:pt x="20" y="401"/>
                  </a:cubicBezTo>
                  <a:cubicBezTo>
                    <a:pt x="21" y="389"/>
                    <a:pt x="21" y="388"/>
                    <a:pt x="19" y="379"/>
                  </a:cubicBezTo>
                  <a:cubicBezTo>
                    <a:pt x="19" y="392"/>
                    <a:pt x="19" y="392"/>
                    <a:pt x="19" y="392"/>
                  </a:cubicBezTo>
                  <a:cubicBezTo>
                    <a:pt x="18" y="373"/>
                    <a:pt x="12" y="345"/>
                    <a:pt x="9" y="346"/>
                  </a:cubicBezTo>
                  <a:cubicBezTo>
                    <a:pt x="14" y="351"/>
                    <a:pt x="9" y="363"/>
                    <a:pt x="8" y="373"/>
                  </a:cubicBezTo>
                  <a:cubicBezTo>
                    <a:pt x="7" y="365"/>
                    <a:pt x="5" y="349"/>
                    <a:pt x="4" y="362"/>
                  </a:cubicBezTo>
                  <a:cubicBezTo>
                    <a:pt x="6" y="366"/>
                    <a:pt x="9" y="399"/>
                    <a:pt x="11" y="376"/>
                  </a:cubicBezTo>
                  <a:cubicBezTo>
                    <a:pt x="12" y="386"/>
                    <a:pt x="14" y="399"/>
                    <a:pt x="13" y="410"/>
                  </a:cubicBezTo>
                  <a:cubicBezTo>
                    <a:pt x="11" y="397"/>
                    <a:pt x="9" y="406"/>
                    <a:pt x="6" y="402"/>
                  </a:cubicBezTo>
                  <a:cubicBezTo>
                    <a:pt x="9" y="414"/>
                    <a:pt x="12" y="414"/>
                    <a:pt x="14" y="416"/>
                  </a:cubicBezTo>
                  <a:cubicBezTo>
                    <a:pt x="10" y="450"/>
                    <a:pt x="1" y="463"/>
                    <a:pt x="4" y="502"/>
                  </a:cubicBezTo>
                  <a:cubicBezTo>
                    <a:pt x="5" y="507"/>
                    <a:pt x="3" y="478"/>
                    <a:pt x="6" y="482"/>
                  </a:cubicBezTo>
                  <a:cubicBezTo>
                    <a:pt x="12" y="510"/>
                    <a:pt x="0" y="518"/>
                    <a:pt x="2" y="542"/>
                  </a:cubicBezTo>
                  <a:cubicBezTo>
                    <a:pt x="8" y="536"/>
                    <a:pt x="8" y="536"/>
                    <a:pt x="8" y="536"/>
                  </a:cubicBezTo>
                  <a:cubicBezTo>
                    <a:pt x="9" y="543"/>
                    <a:pt x="10" y="561"/>
                    <a:pt x="10" y="570"/>
                  </a:cubicBezTo>
                  <a:cubicBezTo>
                    <a:pt x="8" y="573"/>
                    <a:pt x="5" y="599"/>
                    <a:pt x="3" y="579"/>
                  </a:cubicBezTo>
                  <a:cubicBezTo>
                    <a:pt x="0" y="621"/>
                    <a:pt x="14" y="616"/>
                    <a:pt x="13" y="664"/>
                  </a:cubicBezTo>
                  <a:cubicBezTo>
                    <a:pt x="14" y="642"/>
                    <a:pt x="14" y="639"/>
                    <a:pt x="14" y="622"/>
                  </a:cubicBezTo>
                  <a:cubicBezTo>
                    <a:pt x="17" y="640"/>
                    <a:pt x="16" y="625"/>
                    <a:pt x="20" y="627"/>
                  </a:cubicBezTo>
                  <a:cubicBezTo>
                    <a:pt x="16" y="638"/>
                    <a:pt x="19" y="674"/>
                    <a:pt x="15" y="649"/>
                  </a:cubicBezTo>
                  <a:cubicBezTo>
                    <a:pt x="15" y="664"/>
                    <a:pt x="14" y="694"/>
                    <a:pt x="17" y="700"/>
                  </a:cubicBezTo>
                  <a:cubicBezTo>
                    <a:pt x="18" y="688"/>
                    <a:pt x="18" y="688"/>
                    <a:pt x="18" y="688"/>
                  </a:cubicBezTo>
                  <a:cubicBezTo>
                    <a:pt x="18" y="709"/>
                    <a:pt x="22" y="730"/>
                    <a:pt x="25" y="739"/>
                  </a:cubicBezTo>
                  <a:cubicBezTo>
                    <a:pt x="25" y="712"/>
                    <a:pt x="18" y="713"/>
                    <a:pt x="19" y="679"/>
                  </a:cubicBezTo>
                  <a:cubicBezTo>
                    <a:pt x="23" y="643"/>
                    <a:pt x="23" y="688"/>
                    <a:pt x="28" y="664"/>
                  </a:cubicBezTo>
                  <a:cubicBezTo>
                    <a:pt x="24" y="638"/>
                    <a:pt x="24" y="638"/>
                    <a:pt x="24" y="638"/>
                  </a:cubicBezTo>
                  <a:cubicBezTo>
                    <a:pt x="23" y="650"/>
                    <a:pt x="23" y="650"/>
                    <a:pt x="23" y="650"/>
                  </a:cubicBezTo>
                  <a:cubicBezTo>
                    <a:pt x="18" y="646"/>
                    <a:pt x="24" y="610"/>
                    <a:pt x="17" y="613"/>
                  </a:cubicBezTo>
                  <a:cubicBezTo>
                    <a:pt x="23" y="587"/>
                    <a:pt x="19" y="579"/>
                    <a:pt x="24" y="550"/>
                  </a:cubicBezTo>
                  <a:cubicBezTo>
                    <a:pt x="22" y="543"/>
                    <a:pt x="22" y="554"/>
                    <a:pt x="21" y="562"/>
                  </a:cubicBezTo>
                  <a:cubicBezTo>
                    <a:pt x="22" y="547"/>
                    <a:pt x="15" y="547"/>
                    <a:pt x="19" y="527"/>
                  </a:cubicBezTo>
                  <a:cubicBezTo>
                    <a:pt x="20" y="517"/>
                    <a:pt x="15" y="524"/>
                    <a:pt x="15" y="542"/>
                  </a:cubicBezTo>
                  <a:cubicBezTo>
                    <a:pt x="15" y="527"/>
                    <a:pt x="14" y="513"/>
                    <a:pt x="15" y="496"/>
                  </a:cubicBezTo>
                  <a:cubicBezTo>
                    <a:pt x="11" y="513"/>
                    <a:pt x="11" y="513"/>
                    <a:pt x="11" y="513"/>
                  </a:cubicBezTo>
                  <a:cubicBezTo>
                    <a:pt x="10" y="496"/>
                    <a:pt x="10" y="496"/>
                    <a:pt x="10" y="496"/>
                  </a:cubicBezTo>
                  <a:cubicBezTo>
                    <a:pt x="8" y="510"/>
                    <a:pt x="8" y="510"/>
                    <a:pt x="8" y="510"/>
                  </a:cubicBezTo>
                  <a:cubicBezTo>
                    <a:pt x="7" y="477"/>
                    <a:pt x="8" y="440"/>
                    <a:pt x="14" y="422"/>
                  </a:cubicBezTo>
                  <a:cubicBezTo>
                    <a:pt x="18" y="451"/>
                    <a:pt x="16" y="498"/>
                    <a:pt x="23" y="515"/>
                  </a:cubicBezTo>
                  <a:cubicBezTo>
                    <a:pt x="25" y="508"/>
                    <a:pt x="18" y="492"/>
                    <a:pt x="24" y="483"/>
                  </a:cubicBezTo>
                  <a:cubicBezTo>
                    <a:pt x="20" y="475"/>
                    <a:pt x="20" y="475"/>
                    <a:pt x="20" y="475"/>
                  </a:cubicBezTo>
                  <a:cubicBezTo>
                    <a:pt x="19" y="465"/>
                    <a:pt x="18" y="442"/>
                    <a:pt x="21" y="440"/>
                  </a:cubicBezTo>
                  <a:cubicBezTo>
                    <a:pt x="24" y="467"/>
                    <a:pt x="28" y="474"/>
                    <a:pt x="31" y="488"/>
                  </a:cubicBezTo>
                  <a:cubicBezTo>
                    <a:pt x="32" y="488"/>
                    <a:pt x="32" y="491"/>
                    <a:pt x="32" y="495"/>
                  </a:cubicBezTo>
                  <a:cubicBezTo>
                    <a:pt x="32" y="495"/>
                    <a:pt x="32" y="495"/>
                    <a:pt x="33" y="495"/>
                  </a:cubicBezTo>
                  <a:cubicBezTo>
                    <a:pt x="32" y="495"/>
                    <a:pt x="32" y="495"/>
                    <a:pt x="32" y="495"/>
                  </a:cubicBezTo>
                  <a:cubicBezTo>
                    <a:pt x="33" y="503"/>
                    <a:pt x="32" y="516"/>
                    <a:pt x="33" y="524"/>
                  </a:cubicBezTo>
                  <a:cubicBezTo>
                    <a:pt x="32" y="534"/>
                    <a:pt x="30" y="527"/>
                    <a:pt x="29" y="526"/>
                  </a:cubicBezTo>
                  <a:cubicBezTo>
                    <a:pt x="25" y="559"/>
                    <a:pt x="37" y="582"/>
                    <a:pt x="34" y="617"/>
                  </a:cubicBezTo>
                  <a:cubicBezTo>
                    <a:pt x="30" y="617"/>
                    <a:pt x="30" y="645"/>
                    <a:pt x="28" y="636"/>
                  </a:cubicBezTo>
                  <a:cubicBezTo>
                    <a:pt x="27" y="657"/>
                    <a:pt x="31" y="668"/>
                    <a:pt x="34" y="681"/>
                  </a:cubicBezTo>
                  <a:cubicBezTo>
                    <a:pt x="30" y="684"/>
                    <a:pt x="33" y="712"/>
                    <a:pt x="29" y="702"/>
                  </a:cubicBezTo>
                  <a:cubicBezTo>
                    <a:pt x="34" y="721"/>
                    <a:pt x="34" y="721"/>
                    <a:pt x="34" y="721"/>
                  </a:cubicBezTo>
                  <a:cubicBezTo>
                    <a:pt x="33" y="727"/>
                    <a:pt x="34" y="737"/>
                    <a:pt x="34" y="746"/>
                  </a:cubicBezTo>
                  <a:cubicBezTo>
                    <a:pt x="34" y="747"/>
                    <a:pt x="34" y="748"/>
                    <a:pt x="34" y="749"/>
                  </a:cubicBezTo>
                  <a:cubicBezTo>
                    <a:pt x="34" y="751"/>
                    <a:pt x="34" y="752"/>
                    <a:pt x="34" y="754"/>
                  </a:cubicBezTo>
                  <a:cubicBezTo>
                    <a:pt x="34" y="756"/>
                    <a:pt x="34" y="759"/>
                    <a:pt x="34" y="761"/>
                  </a:cubicBezTo>
                  <a:cubicBezTo>
                    <a:pt x="34" y="766"/>
                    <a:pt x="34" y="770"/>
                    <a:pt x="34" y="771"/>
                  </a:cubicBezTo>
                  <a:cubicBezTo>
                    <a:pt x="36" y="781"/>
                    <a:pt x="38" y="782"/>
                    <a:pt x="40" y="784"/>
                  </a:cubicBezTo>
                  <a:cubicBezTo>
                    <a:pt x="41" y="785"/>
                    <a:pt x="41" y="786"/>
                    <a:pt x="43" y="789"/>
                  </a:cubicBezTo>
                  <a:cubicBezTo>
                    <a:pt x="43" y="790"/>
                    <a:pt x="44" y="792"/>
                    <a:pt x="45" y="794"/>
                  </a:cubicBezTo>
                  <a:cubicBezTo>
                    <a:pt x="45" y="796"/>
                    <a:pt x="46" y="799"/>
                    <a:pt x="48" y="802"/>
                  </a:cubicBezTo>
                  <a:cubicBezTo>
                    <a:pt x="47" y="801"/>
                    <a:pt x="47" y="803"/>
                    <a:pt x="45" y="798"/>
                  </a:cubicBezTo>
                  <a:cubicBezTo>
                    <a:pt x="46" y="801"/>
                    <a:pt x="47" y="805"/>
                    <a:pt x="49" y="809"/>
                  </a:cubicBezTo>
                  <a:cubicBezTo>
                    <a:pt x="51" y="811"/>
                    <a:pt x="52" y="813"/>
                    <a:pt x="53" y="816"/>
                  </a:cubicBezTo>
                  <a:cubicBezTo>
                    <a:pt x="55" y="818"/>
                    <a:pt x="56" y="820"/>
                    <a:pt x="58" y="822"/>
                  </a:cubicBezTo>
                  <a:cubicBezTo>
                    <a:pt x="60" y="824"/>
                    <a:pt x="61" y="826"/>
                    <a:pt x="63" y="828"/>
                  </a:cubicBezTo>
                  <a:cubicBezTo>
                    <a:pt x="65" y="830"/>
                    <a:pt x="67" y="832"/>
                    <a:pt x="69" y="833"/>
                  </a:cubicBezTo>
                  <a:cubicBezTo>
                    <a:pt x="73" y="836"/>
                    <a:pt x="76" y="839"/>
                    <a:pt x="79" y="841"/>
                  </a:cubicBezTo>
                  <a:cubicBezTo>
                    <a:pt x="72" y="834"/>
                    <a:pt x="72" y="833"/>
                    <a:pt x="70" y="832"/>
                  </a:cubicBezTo>
                  <a:cubicBezTo>
                    <a:pt x="70" y="831"/>
                    <a:pt x="69" y="830"/>
                    <a:pt x="68" y="829"/>
                  </a:cubicBezTo>
                  <a:cubicBezTo>
                    <a:pt x="67" y="827"/>
                    <a:pt x="64" y="825"/>
                    <a:pt x="61" y="820"/>
                  </a:cubicBezTo>
                  <a:cubicBezTo>
                    <a:pt x="62" y="820"/>
                    <a:pt x="67" y="824"/>
                    <a:pt x="74" y="830"/>
                  </a:cubicBezTo>
                  <a:cubicBezTo>
                    <a:pt x="81" y="836"/>
                    <a:pt x="91" y="843"/>
                    <a:pt x="102" y="850"/>
                  </a:cubicBezTo>
                  <a:cubicBezTo>
                    <a:pt x="98" y="849"/>
                    <a:pt x="95" y="848"/>
                    <a:pt x="93" y="847"/>
                  </a:cubicBezTo>
                  <a:cubicBezTo>
                    <a:pt x="92" y="847"/>
                    <a:pt x="91" y="847"/>
                    <a:pt x="91" y="847"/>
                  </a:cubicBezTo>
                  <a:cubicBezTo>
                    <a:pt x="91" y="848"/>
                    <a:pt x="94" y="851"/>
                    <a:pt x="98" y="854"/>
                  </a:cubicBezTo>
                  <a:cubicBezTo>
                    <a:pt x="106" y="859"/>
                    <a:pt x="117" y="863"/>
                    <a:pt x="109" y="862"/>
                  </a:cubicBezTo>
                  <a:cubicBezTo>
                    <a:pt x="122" y="867"/>
                    <a:pt x="135" y="869"/>
                    <a:pt x="147" y="869"/>
                  </a:cubicBezTo>
                  <a:cubicBezTo>
                    <a:pt x="149" y="869"/>
                    <a:pt x="150" y="869"/>
                    <a:pt x="152" y="869"/>
                  </a:cubicBezTo>
                  <a:cubicBezTo>
                    <a:pt x="153" y="869"/>
                    <a:pt x="154" y="868"/>
                    <a:pt x="155" y="868"/>
                  </a:cubicBezTo>
                  <a:cubicBezTo>
                    <a:pt x="157" y="868"/>
                    <a:pt x="159" y="868"/>
                    <a:pt x="161" y="868"/>
                  </a:cubicBezTo>
                  <a:cubicBezTo>
                    <a:pt x="165" y="867"/>
                    <a:pt x="168" y="867"/>
                    <a:pt x="172" y="866"/>
                  </a:cubicBezTo>
                  <a:cubicBezTo>
                    <a:pt x="187" y="864"/>
                    <a:pt x="201" y="861"/>
                    <a:pt x="218" y="858"/>
                  </a:cubicBezTo>
                  <a:cubicBezTo>
                    <a:pt x="258" y="858"/>
                    <a:pt x="307" y="860"/>
                    <a:pt x="338" y="855"/>
                  </a:cubicBezTo>
                  <a:cubicBezTo>
                    <a:pt x="334" y="855"/>
                    <a:pt x="334" y="855"/>
                    <a:pt x="334" y="855"/>
                  </a:cubicBezTo>
                  <a:cubicBezTo>
                    <a:pt x="352" y="852"/>
                    <a:pt x="352" y="852"/>
                    <a:pt x="352" y="852"/>
                  </a:cubicBezTo>
                  <a:cubicBezTo>
                    <a:pt x="363" y="852"/>
                    <a:pt x="352" y="858"/>
                    <a:pt x="369" y="856"/>
                  </a:cubicBezTo>
                  <a:cubicBezTo>
                    <a:pt x="363" y="861"/>
                    <a:pt x="340" y="857"/>
                    <a:pt x="323" y="861"/>
                  </a:cubicBezTo>
                  <a:cubicBezTo>
                    <a:pt x="352" y="865"/>
                    <a:pt x="296" y="865"/>
                    <a:pt x="315" y="869"/>
                  </a:cubicBezTo>
                  <a:cubicBezTo>
                    <a:pt x="327" y="859"/>
                    <a:pt x="377" y="868"/>
                    <a:pt x="403" y="862"/>
                  </a:cubicBezTo>
                  <a:cubicBezTo>
                    <a:pt x="427" y="863"/>
                    <a:pt x="391" y="867"/>
                    <a:pt x="404" y="867"/>
                  </a:cubicBezTo>
                  <a:cubicBezTo>
                    <a:pt x="411" y="864"/>
                    <a:pt x="411" y="864"/>
                    <a:pt x="411" y="864"/>
                  </a:cubicBezTo>
                  <a:cubicBezTo>
                    <a:pt x="421" y="865"/>
                    <a:pt x="424" y="866"/>
                    <a:pt x="424" y="868"/>
                  </a:cubicBezTo>
                  <a:cubicBezTo>
                    <a:pt x="450" y="870"/>
                    <a:pt x="480" y="868"/>
                    <a:pt x="502" y="864"/>
                  </a:cubicBezTo>
                  <a:cubicBezTo>
                    <a:pt x="474" y="866"/>
                    <a:pt x="512" y="859"/>
                    <a:pt x="484" y="859"/>
                  </a:cubicBezTo>
                  <a:cubicBezTo>
                    <a:pt x="492" y="857"/>
                    <a:pt x="510" y="857"/>
                    <a:pt x="528" y="856"/>
                  </a:cubicBezTo>
                  <a:cubicBezTo>
                    <a:pt x="511" y="858"/>
                    <a:pt x="550" y="863"/>
                    <a:pt x="513" y="862"/>
                  </a:cubicBezTo>
                  <a:cubicBezTo>
                    <a:pt x="518" y="867"/>
                    <a:pt x="531" y="861"/>
                    <a:pt x="547" y="862"/>
                  </a:cubicBezTo>
                  <a:cubicBezTo>
                    <a:pt x="539" y="863"/>
                    <a:pt x="520" y="866"/>
                    <a:pt x="522" y="867"/>
                  </a:cubicBezTo>
                  <a:cubicBezTo>
                    <a:pt x="547" y="860"/>
                    <a:pt x="601" y="871"/>
                    <a:pt x="611" y="866"/>
                  </a:cubicBezTo>
                  <a:cubicBezTo>
                    <a:pt x="629" y="862"/>
                    <a:pt x="656" y="858"/>
                    <a:pt x="678" y="854"/>
                  </a:cubicBezTo>
                  <a:cubicBezTo>
                    <a:pt x="700" y="858"/>
                    <a:pt x="724" y="855"/>
                    <a:pt x="749" y="857"/>
                  </a:cubicBezTo>
                  <a:cubicBezTo>
                    <a:pt x="744" y="859"/>
                    <a:pt x="744" y="859"/>
                    <a:pt x="744" y="859"/>
                  </a:cubicBezTo>
                  <a:cubicBezTo>
                    <a:pt x="758" y="860"/>
                    <a:pt x="780" y="858"/>
                    <a:pt x="800" y="858"/>
                  </a:cubicBezTo>
                  <a:cubicBezTo>
                    <a:pt x="805" y="862"/>
                    <a:pt x="805" y="862"/>
                    <a:pt x="805" y="862"/>
                  </a:cubicBezTo>
                  <a:cubicBezTo>
                    <a:pt x="819" y="861"/>
                    <a:pt x="845" y="860"/>
                    <a:pt x="867" y="861"/>
                  </a:cubicBezTo>
                  <a:cubicBezTo>
                    <a:pt x="867" y="858"/>
                    <a:pt x="847" y="859"/>
                    <a:pt x="857" y="856"/>
                  </a:cubicBezTo>
                  <a:cubicBezTo>
                    <a:pt x="846" y="856"/>
                    <a:pt x="837" y="857"/>
                    <a:pt x="841" y="859"/>
                  </a:cubicBezTo>
                  <a:cubicBezTo>
                    <a:pt x="830" y="859"/>
                    <a:pt x="829" y="856"/>
                    <a:pt x="821" y="854"/>
                  </a:cubicBezTo>
                  <a:cubicBezTo>
                    <a:pt x="862" y="851"/>
                    <a:pt x="862" y="851"/>
                    <a:pt x="862" y="851"/>
                  </a:cubicBezTo>
                  <a:cubicBezTo>
                    <a:pt x="865" y="852"/>
                    <a:pt x="867" y="852"/>
                    <a:pt x="867" y="852"/>
                  </a:cubicBezTo>
                  <a:cubicBezTo>
                    <a:pt x="870" y="848"/>
                    <a:pt x="870" y="848"/>
                    <a:pt x="870" y="848"/>
                  </a:cubicBezTo>
                  <a:cubicBezTo>
                    <a:pt x="881" y="848"/>
                    <a:pt x="884" y="849"/>
                    <a:pt x="882" y="851"/>
                  </a:cubicBezTo>
                  <a:cubicBezTo>
                    <a:pt x="905" y="850"/>
                    <a:pt x="913" y="844"/>
                    <a:pt x="938" y="845"/>
                  </a:cubicBezTo>
                  <a:cubicBezTo>
                    <a:pt x="927" y="849"/>
                    <a:pt x="920" y="851"/>
                    <a:pt x="903" y="851"/>
                  </a:cubicBezTo>
                  <a:cubicBezTo>
                    <a:pt x="931" y="851"/>
                    <a:pt x="931" y="851"/>
                    <a:pt x="931" y="851"/>
                  </a:cubicBezTo>
                  <a:cubicBezTo>
                    <a:pt x="918" y="855"/>
                    <a:pt x="870" y="854"/>
                    <a:pt x="878" y="860"/>
                  </a:cubicBezTo>
                  <a:cubicBezTo>
                    <a:pt x="909" y="857"/>
                    <a:pt x="954" y="854"/>
                    <a:pt x="981" y="849"/>
                  </a:cubicBezTo>
                  <a:cubicBezTo>
                    <a:pt x="995" y="854"/>
                    <a:pt x="1016" y="848"/>
                    <a:pt x="1040" y="850"/>
                  </a:cubicBezTo>
                  <a:cubicBezTo>
                    <a:pt x="1043" y="851"/>
                    <a:pt x="1050" y="852"/>
                    <a:pt x="1046" y="854"/>
                  </a:cubicBezTo>
                  <a:cubicBezTo>
                    <a:pt x="1039" y="854"/>
                    <a:pt x="1039" y="854"/>
                    <a:pt x="1039" y="854"/>
                  </a:cubicBezTo>
                  <a:cubicBezTo>
                    <a:pt x="1071" y="855"/>
                    <a:pt x="1106" y="852"/>
                    <a:pt x="1134" y="849"/>
                  </a:cubicBezTo>
                  <a:cubicBezTo>
                    <a:pt x="1148" y="853"/>
                    <a:pt x="1148" y="853"/>
                    <a:pt x="1148" y="853"/>
                  </a:cubicBezTo>
                  <a:cubicBezTo>
                    <a:pt x="1195" y="855"/>
                    <a:pt x="1139" y="846"/>
                    <a:pt x="1188" y="845"/>
                  </a:cubicBezTo>
                  <a:cubicBezTo>
                    <a:pt x="1199" y="850"/>
                    <a:pt x="1247" y="847"/>
                    <a:pt x="1249" y="851"/>
                  </a:cubicBezTo>
                  <a:cubicBezTo>
                    <a:pt x="1259" y="850"/>
                    <a:pt x="1263" y="851"/>
                    <a:pt x="1264" y="848"/>
                  </a:cubicBezTo>
                  <a:cubicBezTo>
                    <a:pt x="1256" y="847"/>
                    <a:pt x="1237" y="848"/>
                    <a:pt x="1248" y="845"/>
                  </a:cubicBezTo>
                  <a:cubicBezTo>
                    <a:pt x="1264" y="844"/>
                    <a:pt x="1272" y="846"/>
                    <a:pt x="1285" y="846"/>
                  </a:cubicBezTo>
                  <a:cubicBezTo>
                    <a:pt x="1285" y="847"/>
                    <a:pt x="1275" y="849"/>
                    <a:pt x="1280" y="848"/>
                  </a:cubicBezTo>
                  <a:cubicBezTo>
                    <a:pt x="1284" y="848"/>
                    <a:pt x="1289" y="848"/>
                    <a:pt x="1294" y="848"/>
                  </a:cubicBezTo>
                  <a:cubicBezTo>
                    <a:pt x="1296" y="848"/>
                    <a:pt x="1299" y="847"/>
                    <a:pt x="1302" y="847"/>
                  </a:cubicBezTo>
                  <a:cubicBezTo>
                    <a:pt x="1303" y="847"/>
                    <a:pt x="1305" y="847"/>
                    <a:pt x="1306" y="847"/>
                  </a:cubicBezTo>
                  <a:cubicBezTo>
                    <a:pt x="1308" y="847"/>
                    <a:pt x="1309" y="846"/>
                    <a:pt x="1311" y="846"/>
                  </a:cubicBezTo>
                  <a:cubicBezTo>
                    <a:pt x="1323" y="844"/>
                    <a:pt x="1336" y="839"/>
                    <a:pt x="1347" y="831"/>
                  </a:cubicBezTo>
                  <a:cubicBezTo>
                    <a:pt x="1358" y="824"/>
                    <a:pt x="1367" y="814"/>
                    <a:pt x="1372" y="804"/>
                  </a:cubicBezTo>
                  <a:cubicBezTo>
                    <a:pt x="1378" y="794"/>
                    <a:pt x="1381" y="783"/>
                    <a:pt x="1382" y="775"/>
                  </a:cubicBezTo>
                  <a:cubicBezTo>
                    <a:pt x="1380" y="781"/>
                    <a:pt x="1380" y="785"/>
                    <a:pt x="1378" y="788"/>
                  </a:cubicBezTo>
                  <a:cubicBezTo>
                    <a:pt x="1377" y="792"/>
                    <a:pt x="1376" y="797"/>
                    <a:pt x="1370" y="803"/>
                  </a:cubicBezTo>
                  <a:cubicBezTo>
                    <a:pt x="1369" y="802"/>
                    <a:pt x="1370" y="800"/>
                    <a:pt x="1371" y="798"/>
                  </a:cubicBezTo>
                  <a:cubicBezTo>
                    <a:pt x="1373" y="795"/>
                    <a:pt x="1374" y="793"/>
                    <a:pt x="1374" y="791"/>
                  </a:cubicBezTo>
                  <a:cubicBezTo>
                    <a:pt x="1373" y="791"/>
                    <a:pt x="1372" y="792"/>
                    <a:pt x="1371" y="793"/>
                  </a:cubicBezTo>
                  <a:cubicBezTo>
                    <a:pt x="1370" y="795"/>
                    <a:pt x="1370" y="798"/>
                    <a:pt x="1368" y="800"/>
                  </a:cubicBezTo>
                  <a:cubicBezTo>
                    <a:pt x="1365" y="805"/>
                    <a:pt x="1361" y="812"/>
                    <a:pt x="1353" y="817"/>
                  </a:cubicBezTo>
                  <a:cubicBezTo>
                    <a:pt x="1353" y="817"/>
                    <a:pt x="1354" y="815"/>
                    <a:pt x="1356" y="813"/>
                  </a:cubicBezTo>
                  <a:cubicBezTo>
                    <a:pt x="1358" y="811"/>
                    <a:pt x="1359" y="808"/>
                    <a:pt x="1361" y="805"/>
                  </a:cubicBezTo>
                  <a:cubicBezTo>
                    <a:pt x="1363" y="802"/>
                    <a:pt x="1365" y="799"/>
                    <a:pt x="1366" y="797"/>
                  </a:cubicBezTo>
                  <a:cubicBezTo>
                    <a:pt x="1367" y="794"/>
                    <a:pt x="1367" y="793"/>
                    <a:pt x="1367" y="793"/>
                  </a:cubicBezTo>
                  <a:cubicBezTo>
                    <a:pt x="1367" y="793"/>
                    <a:pt x="1367" y="793"/>
                    <a:pt x="1367" y="793"/>
                  </a:cubicBezTo>
                  <a:cubicBezTo>
                    <a:pt x="1375" y="780"/>
                    <a:pt x="1380" y="765"/>
                    <a:pt x="1380" y="749"/>
                  </a:cubicBezTo>
                  <a:cubicBezTo>
                    <a:pt x="1380" y="349"/>
                    <a:pt x="1380" y="349"/>
                    <a:pt x="1380" y="349"/>
                  </a:cubicBezTo>
                  <a:cubicBezTo>
                    <a:pt x="1384" y="370"/>
                    <a:pt x="1379" y="391"/>
                    <a:pt x="1383" y="412"/>
                  </a:cubicBezTo>
                  <a:cubicBezTo>
                    <a:pt x="1383" y="411"/>
                    <a:pt x="1382" y="409"/>
                    <a:pt x="1382" y="413"/>
                  </a:cubicBezTo>
                  <a:cubicBezTo>
                    <a:pt x="1381" y="440"/>
                    <a:pt x="1389" y="451"/>
                    <a:pt x="1385" y="472"/>
                  </a:cubicBezTo>
                  <a:cubicBezTo>
                    <a:pt x="1383" y="470"/>
                    <a:pt x="1383" y="470"/>
                    <a:pt x="1383" y="470"/>
                  </a:cubicBezTo>
                  <a:cubicBezTo>
                    <a:pt x="1383" y="472"/>
                    <a:pt x="1385" y="484"/>
                    <a:pt x="1388" y="482"/>
                  </a:cubicBezTo>
                  <a:cubicBezTo>
                    <a:pt x="1387" y="464"/>
                    <a:pt x="1386" y="460"/>
                    <a:pt x="1387" y="444"/>
                  </a:cubicBezTo>
                  <a:cubicBezTo>
                    <a:pt x="1389" y="451"/>
                    <a:pt x="1391" y="465"/>
                    <a:pt x="1391" y="476"/>
                  </a:cubicBezTo>
                  <a:cubicBezTo>
                    <a:pt x="1395" y="477"/>
                    <a:pt x="1395" y="477"/>
                    <a:pt x="1395" y="477"/>
                  </a:cubicBezTo>
                  <a:cubicBezTo>
                    <a:pt x="1399" y="491"/>
                    <a:pt x="1393" y="505"/>
                    <a:pt x="1397" y="518"/>
                  </a:cubicBezTo>
                  <a:cubicBezTo>
                    <a:pt x="1400" y="502"/>
                    <a:pt x="1400" y="502"/>
                    <a:pt x="1400" y="502"/>
                  </a:cubicBezTo>
                  <a:cubicBezTo>
                    <a:pt x="1400" y="503"/>
                    <a:pt x="1400" y="504"/>
                    <a:pt x="1401" y="505"/>
                  </a:cubicBezTo>
                  <a:cubicBezTo>
                    <a:pt x="1400" y="498"/>
                    <a:pt x="1400" y="491"/>
                    <a:pt x="1399" y="490"/>
                  </a:cubicBezTo>
                  <a:cubicBezTo>
                    <a:pt x="1396" y="466"/>
                    <a:pt x="1402" y="453"/>
                    <a:pt x="1405" y="449"/>
                  </a:cubicBezTo>
                  <a:cubicBezTo>
                    <a:pt x="1406" y="438"/>
                    <a:pt x="1410" y="453"/>
                    <a:pt x="1413" y="452"/>
                  </a:cubicBezTo>
                  <a:cubicBezTo>
                    <a:pt x="1412" y="434"/>
                    <a:pt x="1407" y="435"/>
                    <a:pt x="1406" y="417"/>
                  </a:cubicBezTo>
                  <a:cubicBezTo>
                    <a:pt x="1407" y="412"/>
                    <a:pt x="1407" y="414"/>
                    <a:pt x="1408" y="416"/>
                  </a:cubicBezTo>
                  <a:cubicBezTo>
                    <a:pt x="1406" y="404"/>
                    <a:pt x="1406" y="404"/>
                    <a:pt x="1406" y="404"/>
                  </a:cubicBezTo>
                  <a:cubicBezTo>
                    <a:pt x="1407" y="403"/>
                    <a:pt x="1408" y="372"/>
                    <a:pt x="1411" y="390"/>
                  </a:cubicBezTo>
                  <a:cubicBezTo>
                    <a:pt x="1411" y="393"/>
                    <a:pt x="1411" y="398"/>
                    <a:pt x="1411" y="402"/>
                  </a:cubicBezTo>
                  <a:cubicBezTo>
                    <a:pt x="1414" y="377"/>
                    <a:pt x="1417" y="333"/>
                    <a:pt x="1422" y="334"/>
                  </a:cubicBezTo>
                  <a:cubicBezTo>
                    <a:pt x="1423" y="320"/>
                    <a:pt x="1421" y="324"/>
                    <a:pt x="1422" y="302"/>
                  </a:cubicBezTo>
                  <a:cubicBezTo>
                    <a:pt x="1419" y="292"/>
                    <a:pt x="1415" y="303"/>
                    <a:pt x="1413" y="279"/>
                  </a:cubicBezTo>
                  <a:cubicBezTo>
                    <a:pt x="1411" y="298"/>
                    <a:pt x="1411" y="298"/>
                    <a:pt x="1411" y="298"/>
                  </a:cubicBezTo>
                  <a:cubicBezTo>
                    <a:pt x="1412" y="302"/>
                    <a:pt x="1413" y="305"/>
                    <a:pt x="1413" y="309"/>
                  </a:cubicBezTo>
                  <a:cubicBezTo>
                    <a:pt x="1413" y="289"/>
                    <a:pt x="1413" y="289"/>
                    <a:pt x="1413" y="289"/>
                  </a:cubicBezTo>
                  <a:cubicBezTo>
                    <a:pt x="1415" y="302"/>
                    <a:pt x="1416" y="300"/>
                    <a:pt x="1420" y="303"/>
                  </a:cubicBezTo>
                  <a:cubicBezTo>
                    <a:pt x="1420" y="334"/>
                    <a:pt x="1414" y="342"/>
                    <a:pt x="1413" y="357"/>
                  </a:cubicBezTo>
                  <a:cubicBezTo>
                    <a:pt x="1410" y="348"/>
                    <a:pt x="1411" y="332"/>
                    <a:pt x="1407" y="338"/>
                  </a:cubicBezTo>
                  <a:cubicBezTo>
                    <a:pt x="1410" y="323"/>
                    <a:pt x="1403" y="321"/>
                    <a:pt x="1406" y="303"/>
                  </a:cubicBezTo>
                  <a:cubicBezTo>
                    <a:pt x="1408" y="307"/>
                    <a:pt x="1408" y="307"/>
                    <a:pt x="1408" y="307"/>
                  </a:cubicBezTo>
                  <a:cubicBezTo>
                    <a:pt x="1404" y="292"/>
                    <a:pt x="1408" y="290"/>
                    <a:pt x="1405" y="278"/>
                  </a:cubicBezTo>
                  <a:cubicBezTo>
                    <a:pt x="1406" y="279"/>
                    <a:pt x="1407" y="278"/>
                    <a:pt x="1407" y="276"/>
                  </a:cubicBezTo>
                  <a:cubicBezTo>
                    <a:pt x="1405" y="250"/>
                    <a:pt x="1405" y="284"/>
                    <a:pt x="1401" y="258"/>
                  </a:cubicBezTo>
                  <a:cubicBezTo>
                    <a:pt x="1401" y="235"/>
                    <a:pt x="1408" y="251"/>
                    <a:pt x="1409" y="244"/>
                  </a:cubicBezTo>
                  <a:close/>
                  <a:moveTo>
                    <a:pt x="1178" y="62"/>
                  </a:moveTo>
                  <a:cubicBezTo>
                    <a:pt x="1178" y="62"/>
                    <a:pt x="1177" y="63"/>
                    <a:pt x="1174" y="63"/>
                  </a:cubicBezTo>
                  <a:cubicBezTo>
                    <a:pt x="1202" y="63"/>
                    <a:pt x="1205" y="63"/>
                    <a:pt x="1227" y="62"/>
                  </a:cubicBezTo>
                  <a:cubicBezTo>
                    <a:pt x="1220" y="64"/>
                    <a:pt x="1220" y="64"/>
                    <a:pt x="1220" y="64"/>
                  </a:cubicBezTo>
                  <a:cubicBezTo>
                    <a:pt x="1224" y="67"/>
                    <a:pt x="1242" y="64"/>
                    <a:pt x="1260" y="64"/>
                  </a:cubicBezTo>
                  <a:cubicBezTo>
                    <a:pt x="1266" y="62"/>
                    <a:pt x="1277" y="60"/>
                    <a:pt x="1284" y="62"/>
                  </a:cubicBezTo>
                  <a:cubicBezTo>
                    <a:pt x="1282" y="65"/>
                    <a:pt x="1282" y="65"/>
                    <a:pt x="1282" y="65"/>
                  </a:cubicBezTo>
                  <a:cubicBezTo>
                    <a:pt x="1283" y="66"/>
                    <a:pt x="1288" y="67"/>
                    <a:pt x="1296" y="67"/>
                  </a:cubicBezTo>
                  <a:cubicBezTo>
                    <a:pt x="1303" y="67"/>
                    <a:pt x="1313" y="68"/>
                    <a:pt x="1323" y="72"/>
                  </a:cubicBezTo>
                  <a:cubicBezTo>
                    <a:pt x="1321" y="71"/>
                    <a:pt x="1319" y="72"/>
                    <a:pt x="1317" y="72"/>
                  </a:cubicBezTo>
                  <a:cubicBezTo>
                    <a:pt x="1310" y="70"/>
                    <a:pt x="1303" y="69"/>
                    <a:pt x="1296" y="69"/>
                  </a:cubicBezTo>
                  <a:cubicBezTo>
                    <a:pt x="1127" y="69"/>
                    <a:pt x="1127" y="69"/>
                    <a:pt x="1127" y="69"/>
                  </a:cubicBezTo>
                  <a:cubicBezTo>
                    <a:pt x="1143" y="67"/>
                    <a:pt x="1160" y="65"/>
                    <a:pt x="1178" y="62"/>
                  </a:cubicBezTo>
                  <a:close/>
                  <a:moveTo>
                    <a:pt x="780" y="66"/>
                  </a:moveTo>
                  <a:cubicBezTo>
                    <a:pt x="790" y="64"/>
                    <a:pt x="804" y="60"/>
                    <a:pt x="820" y="57"/>
                  </a:cubicBezTo>
                  <a:cubicBezTo>
                    <a:pt x="820" y="57"/>
                    <a:pt x="820" y="57"/>
                    <a:pt x="820" y="57"/>
                  </a:cubicBezTo>
                  <a:cubicBezTo>
                    <a:pt x="855" y="56"/>
                    <a:pt x="855" y="56"/>
                    <a:pt x="855" y="56"/>
                  </a:cubicBezTo>
                  <a:cubicBezTo>
                    <a:pt x="851" y="58"/>
                    <a:pt x="851" y="58"/>
                    <a:pt x="851" y="58"/>
                  </a:cubicBezTo>
                  <a:cubicBezTo>
                    <a:pt x="872" y="55"/>
                    <a:pt x="872" y="55"/>
                    <a:pt x="872" y="55"/>
                  </a:cubicBezTo>
                  <a:cubicBezTo>
                    <a:pt x="871" y="59"/>
                    <a:pt x="878" y="57"/>
                    <a:pt x="877" y="60"/>
                  </a:cubicBezTo>
                  <a:cubicBezTo>
                    <a:pt x="890" y="67"/>
                    <a:pt x="923" y="57"/>
                    <a:pt x="952" y="60"/>
                  </a:cubicBezTo>
                  <a:cubicBezTo>
                    <a:pt x="947" y="62"/>
                    <a:pt x="947" y="62"/>
                    <a:pt x="947" y="62"/>
                  </a:cubicBezTo>
                  <a:cubicBezTo>
                    <a:pt x="963" y="58"/>
                    <a:pt x="1001" y="63"/>
                    <a:pt x="1025" y="64"/>
                  </a:cubicBezTo>
                  <a:cubicBezTo>
                    <a:pt x="1024" y="64"/>
                    <a:pt x="1024" y="64"/>
                    <a:pt x="1024" y="64"/>
                  </a:cubicBezTo>
                  <a:cubicBezTo>
                    <a:pt x="1013" y="66"/>
                    <a:pt x="1009" y="67"/>
                    <a:pt x="1010" y="69"/>
                  </a:cubicBezTo>
                  <a:cubicBezTo>
                    <a:pt x="975" y="69"/>
                    <a:pt x="975" y="69"/>
                    <a:pt x="975" y="69"/>
                  </a:cubicBezTo>
                  <a:cubicBezTo>
                    <a:pt x="974" y="69"/>
                    <a:pt x="972" y="68"/>
                    <a:pt x="970" y="67"/>
                  </a:cubicBezTo>
                  <a:cubicBezTo>
                    <a:pt x="965" y="68"/>
                    <a:pt x="959" y="69"/>
                    <a:pt x="952" y="69"/>
                  </a:cubicBezTo>
                  <a:cubicBezTo>
                    <a:pt x="899" y="69"/>
                    <a:pt x="899" y="69"/>
                    <a:pt x="899" y="69"/>
                  </a:cubicBezTo>
                  <a:cubicBezTo>
                    <a:pt x="901" y="68"/>
                    <a:pt x="905" y="67"/>
                    <a:pt x="908" y="66"/>
                  </a:cubicBezTo>
                  <a:cubicBezTo>
                    <a:pt x="839" y="69"/>
                    <a:pt x="839" y="69"/>
                    <a:pt x="839" y="69"/>
                  </a:cubicBezTo>
                  <a:cubicBezTo>
                    <a:pt x="839" y="69"/>
                    <a:pt x="839" y="69"/>
                    <a:pt x="839" y="69"/>
                  </a:cubicBezTo>
                  <a:cubicBezTo>
                    <a:pt x="778" y="69"/>
                    <a:pt x="778" y="69"/>
                    <a:pt x="778" y="69"/>
                  </a:cubicBezTo>
                  <a:cubicBezTo>
                    <a:pt x="780" y="68"/>
                    <a:pt x="780" y="68"/>
                    <a:pt x="780" y="66"/>
                  </a:cubicBezTo>
                  <a:close/>
                  <a:moveTo>
                    <a:pt x="471" y="56"/>
                  </a:moveTo>
                  <a:cubicBezTo>
                    <a:pt x="473" y="60"/>
                    <a:pt x="473" y="60"/>
                    <a:pt x="473" y="60"/>
                  </a:cubicBezTo>
                  <a:cubicBezTo>
                    <a:pt x="516" y="61"/>
                    <a:pt x="547" y="51"/>
                    <a:pt x="592" y="53"/>
                  </a:cubicBezTo>
                  <a:cubicBezTo>
                    <a:pt x="586" y="57"/>
                    <a:pt x="569" y="55"/>
                    <a:pt x="571" y="57"/>
                  </a:cubicBezTo>
                  <a:cubicBezTo>
                    <a:pt x="598" y="57"/>
                    <a:pt x="595" y="47"/>
                    <a:pt x="621" y="52"/>
                  </a:cubicBezTo>
                  <a:cubicBezTo>
                    <a:pt x="583" y="54"/>
                    <a:pt x="645" y="54"/>
                    <a:pt x="611" y="58"/>
                  </a:cubicBezTo>
                  <a:cubicBezTo>
                    <a:pt x="658" y="52"/>
                    <a:pt x="709" y="60"/>
                    <a:pt x="740" y="59"/>
                  </a:cubicBezTo>
                  <a:cubicBezTo>
                    <a:pt x="732" y="56"/>
                    <a:pt x="753" y="55"/>
                    <a:pt x="754" y="54"/>
                  </a:cubicBezTo>
                  <a:cubicBezTo>
                    <a:pt x="762" y="55"/>
                    <a:pt x="760" y="57"/>
                    <a:pt x="753" y="57"/>
                  </a:cubicBezTo>
                  <a:cubicBezTo>
                    <a:pt x="769" y="60"/>
                    <a:pt x="772" y="63"/>
                    <a:pt x="769" y="66"/>
                  </a:cubicBezTo>
                  <a:cubicBezTo>
                    <a:pt x="736" y="66"/>
                    <a:pt x="736" y="66"/>
                    <a:pt x="736" y="66"/>
                  </a:cubicBezTo>
                  <a:cubicBezTo>
                    <a:pt x="742" y="67"/>
                    <a:pt x="747" y="68"/>
                    <a:pt x="751" y="69"/>
                  </a:cubicBezTo>
                  <a:cubicBezTo>
                    <a:pt x="700" y="69"/>
                    <a:pt x="700" y="69"/>
                    <a:pt x="700" y="69"/>
                  </a:cubicBezTo>
                  <a:cubicBezTo>
                    <a:pt x="697" y="68"/>
                    <a:pt x="695" y="67"/>
                    <a:pt x="696" y="67"/>
                  </a:cubicBezTo>
                  <a:cubicBezTo>
                    <a:pt x="685" y="68"/>
                    <a:pt x="668" y="64"/>
                    <a:pt x="662" y="65"/>
                  </a:cubicBezTo>
                  <a:cubicBezTo>
                    <a:pt x="674" y="67"/>
                    <a:pt x="672" y="68"/>
                    <a:pt x="665" y="69"/>
                  </a:cubicBezTo>
                  <a:cubicBezTo>
                    <a:pt x="647" y="69"/>
                    <a:pt x="647" y="69"/>
                    <a:pt x="647" y="69"/>
                  </a:cubicBezTo>
                  <a:cubicBezTo>
                    <a:pt x="647" y="68"/>
                    <a:pt x="650" y="67"/>
                    <a:pt x="644" y="66"/>
                  </a:cubicBezTo>
                  <a:cubicBezTo>
                    <a:pt x="618" y="67"/>
                    <a:pt x="618" y="67"/>
                    <a:pt x="618" y="67"/>
                  </a:cubicBezTo>
                  <a:cubicBezTo>
                    <a:pt x="641" y="67"/>
                    <a:pt x="641" y="67"/>
                    <a:pt x="641" y="67"/>
                  </a:cubicBezTo>
                  <a:cubicBezTo>
                    <a:pt x="638" y="69"/>
                    <a:pt x="638" y="69"/>
                    <a:pt x="638" y="69"/>
                  </a:cubicBezTo>
                  <a:cubicBezTo>
                    <a:pt x="471" y="69"/>
                    <a:pt x="471" y="69"/>
                    <a:pt x="471" y="69"/>
                  </a:cubicBezTo>
                  <a:cubicBezTo>
                    <a:pt x="458" y="66"/>
                    <a:pt x="451" y="62"/>
                    <a:pt x="444" y="57"/>
                  </a:cubicBezTo>
                  <a:cubicBezTo>
                    <a:pt x="454" y="57"/>
                    <a:pt x="463" y="56"/>
                    <a:pt x="471" y="56"/>
                  </a:cubicBezTo>
                  <a:close/>
                  <a:moveTo>
                    <a:pt x="335" y="64"/>
                  </a:moveTo>
                  <a:cubicBezTo>
                    <a:pt x="334" y="64"/>
                    <a:pt x="334" y="64"/>
                    <a:pt x="333" y="64"/>
                  </a:cubicBezTo>
                  <a:cubicBezTo>
                    <a:pt x="341" y="63"/>
                    <a:pt x="350" y="63"/>
                    <a:pt x="358" y="62"/>
                  </a:cubicBezTo>
                  <a:cubicBezTo>
                    <a:pt x="361" y="66"/>
                    <a:pt x="362" y="68"/>
                    <a:pt x="359" y="69"/>
                  </a:cubicBezTo>
                  <a:cubicBezTo>
                    <a:pt x="356" y="69"/>
                    <a:pt x="356" y="69"/>
                    <a:pt x="356" y="69"/>
                  </a:cubicBezTo>
                  <a:cubicBezTo>
                    <a:pt x="355" y="69"/>
                    <a:pt x="355" y="69"/>
                    <a:pt x="355" y="69"/>
                  </a:cubicBezTo>
                  <a:cubicBezTo>
                    <a:pt x="355" y="69"/>
                    <a:pt x="355" y="69"/>
                    <a:pt x="355" y="69"/>
                  </a:cubicBezTo>
                  <a:cubicBezTo>
                    <a:pt x="322" y="69"/>
                    <a:pt x="322" y="69"/>
                    <a:pt x="322" y="69"/>
                  </a:cubicBezTo>
                  <a:cubicBezTo>
                    <a:pt x="319" y="68"/>
                    <a:pt x="315" y="67"/>
                    <a:pt x="310" y="67"/>
                  </a:cubicBezTo>
                  <a:lnTo>
                    <a:pt x="335" y="64"/>
                  </a:lnTo>
                  <a:close/>
                  <a:moveTo>
                    <a:pt x="308" y="69"/>
                  </a:moveTo>
                  <a:cubicBezTo>
                    <a:pt x="278" y="69"/>
                    <a:pt x="278" y="69"/>
                    <a:pt x="278" y="69"/>
                  </a:cubicBezTo>
                  <a:cubicBezTo>
                    <a:pt x="281" y="67"/>
                    <a:pt x="296" y="68"/>
                    <a:pt x="308" y="69"/>
                  </a:cubicBezTo>
                  <a:close/>
                  <a:moveTo>
                    <a:pt x="60" y="137"/>
                  </a:moveTo>
                  <a:cubicBezTo>
                    <a:pt x="59" y="140"/>
                    <a:pt x="58" y="144"/>
                    <a:pt x="57" y="147"/>
                  </a:cubicBezTo>
                  <a:cubicBezTo>
                    <a:pt x="57" y="149"/>
                    <a:pt x="57" y="151"/>
                    <a:pt x="56" y="153"/>
                  </a:cubicBezTo>
                  <a:cubicBezTo>
                    <a:pt x="56" y="154"/>
                    <a:pt x="56" y="156"/>
                    <a:pt x="55" y="157"/>
                  </a:cubicBezTo>
                  <a:cubicBezTo>
                    <a:pt x="55" y="156"/>
                    <a:pt x="55" y="154"/>
                    <a:pt x="55" y="152"/>
                  </a:cubicBezTo>
                  <a:cubicBezTo>
                    <a:pt x="56" y="145"/>
                    <a:pt x="56" y="145"/>
                    <a:pt x="56" y="145"/>
                  </a:cubicBezTo>
                  <a:cubicBezTo>
                    <a:pt x="56" y="143"/>
                    <a:pt x="56" y="141"/>
                    <a:pt x="57" y="139"/>
                  </a:cubicBezTo>
                  <a:cubicBezTo>
                    <a:pt x="57" y="137"/>
                    <a:pt x="57" y="135"/>
                    <a:pt x="58" y="133"/>
                  </a:cubicBezTo>
                  <a:cubicBezTo>
                    <a:pt x="60" y="124"/>
                    <a:pt x="63" y="116"/>
                    <a:pt x="67" y="109"/>
                  </a:cubicBezTo>
                  <a:cubicBezTo>
                    <a:pt x="76" y="94"/>
                    <a:pt x="89" y="81"/>
                    <a:pt x="103" y="73"/>
                  </a:cubicBezTo>
                  <a:cubicBezTo>
                    <a:pt x="99" y="73"/>
                    <a:pt x="99" y="73"/>
                    <a:pt x="99" y="73"/>
                  </a:cubicBezTo>
                  <a:cubicBezTo>
                    <a:pt x="108" y="68"/>
                    <a:pt x="116" y="62"/>
                    <a:pt x="122" y="62"/>
                  </a:cubicBezTo>
                  <a:cubicBezTo>
                    <a:pt x="123" y="62"/>
                    <a:pt x="120" y="64"/>
                    <a:pt x="115" y="68"/>
                  </a:cubicBezTo>
                  <a:cubicBezTo>
                    <a:pt x="113" y="69"/>
                    <a:pt x="111" y="71"/>
                    <a:pt x="108" y="74"/>
                  </a:cubicBezTo>
                  <a:cubicBezTo>
                    <a:pt x="106" y="76"/>
                    <a:pt x="103" y="79"/>
                    <a:pt x="101" y="82"/>
                  </a:cubicBezTo>
                  <a:cubicBezTo>
                    <a:pt x="98" y="85"/>
                    <a:pt x="95" y="89"/>
                    <a:pt x="93" y="93"/>
                  </a:cubicBezTo>
                  <a:cubicBezTo>
                    <a:pt x="89" y="97"/>
                    <a:pt x="85" y="102"/>
                    <a:pt x="82" y="106"/>
                  </a:cubicBezTo>
                  <a:cubicBezTo>
                    <a:pt x="82" y="106"/>
                    <a:pt x="82" y="106"/>
                    <a:pt x="82" y="106"/>
                  </a:cubicBezTo>
                  <a:cubicBezTo>
                    <a:pt x="81" y="107"/>
                    <a:pt x="79" y="108"/>
                    <a:pt x="76" y="111"/>
                  </a:cubicBezTo>
                  <a:cubicBezTo>
                    <a:pt x="75" y="112"/>
                    <a:pt x="74" y="114"/>
                    <a:pt x="72" y="115"/>
                  </a:cubicBezTo>
                  <a:cubicBezTo>
                    <a:pt x="71" y="117"/>
                    <a:pt x="69" y="119"/>
                    <a:pt x="68" y="121"/>
                  </a:cubicBezTo>
                  <a:cubicBezTo>
                    <a:pt x="65" y="125"/>
                    <a:pt x="63" y="131"/>
                    <a:pt x="60" y="137"/>
                  </a:cubicBezTo>
                  <a:close/>
                  <a:moveTo>
                    <a:pt x="67" y="367"/>
                  </a:moveTo>
                  <a:cubicBezTo>
                    <a:pt x="67" y="373"/>
                    <a:pt x="67" y="376"/>
                    <a:pt x="67" y="378"/>
                  </a:cubicBezTo>
                  <a:cubicBezTo>
                    <a:pt x="67" y="373"/>
                    <a:pt x="67" y="369"/>
                    <a:pt x="67" y="365"/>
                  </a:cubicBezTo>
                  <a:cubicBezTo>
                    <a:pt x="67" y="366"/>
                    <a:pt x="67" y="366"/>
                    <a:pt x="67" y="367"/>
                  </a:cubicBezTo>
                  <a:close/>
                  <a:moveTo>
                    <a:pt x="64" y="483"/>
                  </a:moveTo>
                  <a:cubicBezTo>
                    <a:pt x="63" y="477"/>
                    <a:pt x="63" y="477"/>
                    <a:pt x="63" y="477"/>
                  </a:cubicBezTo>
                  <a:cubicBezTo>
                    <a:pt x="64" y="451"/>
                    <a:pt x="65" y="427"/>
                    <a:pt x="65" y="404"/>
                  </a:cubicBezTo>
                  <a:cubicBezTo>
                    <a:pt x="66" y="413"/>
                    <a:pt x="67" y="421"/>
                    <a:pt x="67" y="431"/>
                  </a:cubicBezTo>
                  <a:cubicBezTo>
                    <a:pt x="67" y="429"/>
                    <a:pt x="68" y="427"/>
                    <a:pt x="68" y="424"/>
                  </a:cubicBezTo>
                  <a:cubicBezTo>
                    <a:pt x="68" y="482"/>
                    <a:pt x="68" y="482"/>
                    <a:pt x="68" y="482"/>
                  </a:cubicBezTo>
                  <a:cubicBezTo>
                    <a:pt x="66" y="474"/>
                    <a:pt x="66" y="463"/>
                    <a:pt x="66" y="452"/>
                  </a:cubicBezTo>
                  <a:cubicBezTo>
                    <a:pt x="66" y="453"/>
                    <a:pt x="65" y="465"/>
                    <a:pt x="64" y="483"/>
                  </a:cubicBezTo>
                  <a:close/>
                  <a:moveTo>
                    <a:pt x="554" y="835"/>
                  </a:moveTo>
                  <a:cubicBezTo>
                    <a:pt x="556" y="834"/>
                    <a:pt x="558" y="834"/>
                    <a:pt x="560" y="833"/>
                  </a:cubicBezTo>
                  <a:cubicBezTo>
                    <a:pt x="574" y="833"/>
                    <a:pt x="574" y="833"/>
                    <a:pt x="574" y="833"/>
                  </a:cubicBezTo>
                  <a:cubicBezTo>
                    <a:pt x="573" y="835"/>
                    <a:pt x="572" y="837"/>
                    <a:pt x="554" y="835"/>
                  </a:cubicBezTo>
                  <a:close/>
                  <a:moveTo>
                    <a:pt x="582" y="833"/>
                  </a:moveTo>
                  <a:cubicBezTo>
                    <a:pt x="595" y="833"/>
                    <a:pt x="595" y="833"/>
                    <a:pt x="595" y="833"/>
                  </a:cubicBezTo>
                  <a:cubicBezTo>
                    <a:pt x="592" y="834"/>
                    <a:pt x="589" y="834"/>
                    <a:pt x="585" y="834"/>
                  </a:cubicBezTo>
                  <a:cubicBezTo>
                    <a:pt x="584" y="834"/>
                    <a:pt x="583" y="833"/>
                    <a:pt x="582" y="833"/>
                  </a:cubicBezTo>
                  <a:close/>
                  <a:moveTo>
                    <a:pt x="1380" y="349"/>
                  </a:moveTo>
                  <a:cubicBezTo>
                    <a:pt x="1380" y="341"/>
                    <a:pt x="1380" y="341"/>
                    <a:pt x="1380" y="341"/>
                  </a:cubicBezTo>
                  <a:cubicBezTo>
                    <a:pt x="1381" y="346"/>
                    <a:pt x="1381" y="351"/>
                    <a:pt x="1382" y="354"/>
                  </a:cubicBezTo>
                  <a:lnTo>
                    <a:pt x="1380" y="34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3" name="Freeform 31"/>
            <p:cNvSpPr/>
            <p:nvPr/>
          </p:nvSpPr>
          <p:spPr bwMode="auto">
            <a:xfrm>
              <a:off x="2235201" y="1004888"/>
              <a:ext cx="317500" cy="36512"/>
            </a:xfrm>
            <a:custGeom>
              <a:avLst/>
              <a:gdLst>
                <a:gd name="T0" fmla="*/ 168 w 225"/>
                <a:gd name="T1" fmla="*/ 15 h 25"/>
                <a:gd name="T2" fmla="*/ 157 w 225"/>
                <a:gd name="T3" fmla="*/ 18 h 25"/>
                <a:gd name="T4" fmla="*/ 193 w 225"/>
                <a:gd name="T5" fmla="*/ 14 h 25"/>
                <a:gd name="T6" fmla="*/ 197 w 225"/>
                <a:gd name="T7" fmla="*/ 16 h 25"/>
                <a:gd name="T8" fmla="*/ 216 w 225"/>
                <a:gd name="T9" fmla="*/ 7 h 25"/>
                <a:gd name="T10" fmla="*/ 210 w 225"/>
                <a:gd name="T11" fmla="*/ 9 h 25"/>
                <a:gd name="T12" fmla="*/ 197 w 225"/>
                <a:gd name="T13" fmla="*/ 5 h 25"/>
                <a:gd name="T14" fmla="*/ 135 w 225"/>
                <a:gd name="T15" fmla="*/ 12 h 25"/>
                <a:gd name="T16" fmla="*/ 179 w 225"/>
                <a:gd name="T17" fmla="*/ 6 h 25"/>
                <a:gd name="T18" fmla="*/ 177 w 225"/>
                <a:gd name="T19" fmla="*/ 2 h 25"/>
                <a:gd name="T20" fmla="*/ 214 w 225"/>
                <a:gd name="T21" fmla="*/ 1 h 25"/>
                <a:gd name="T22" fmla="*/ 196 w 225"/>
                <a:gd name="T23" fmla="*/ 2 h 25"/>
                <a:gd name="T24" fmla="*/ 196 w 225"/>
                <a:gd name="T25" fmla="*/ 0 h 25"/>
                <a:gd name="T26" fmla="*/ 155 w 225"/>
                <a:gd name="T27" fmla="*/ 1 h 25"/>
                <a:gd name="T28" fmla="*/ 106 w 225"/>
                <a:gd name="T29" fmla="*/ 7 h 25"/>
                <a:gd name="T30" fmla="*/ 107 w 225"/>
                <a:gd name="T31" fmla="*/ 6 h 25"/>
                <a:gd name="T32" fmla="*/ 40 w 225"/>
                <a:gd name="T33" fmla="*/ 5 h 25"/>
                <a:gd name="T34" fmla="*/ 80 w 225"/>
                <a:gd name="T35" fmla="*/ 11 h 25"/>
                <a:gd name="T36" fmla="*/ 66 w 225"/>
                <a:gd name="T37" fmla="*/ 14 h 25"/>
                <a:gd name="T38" fmla="*/ 26 w 225"/>
                <a:gd name="T39" fmla="*/ 13 h 25"/>
                <a:gd name="T40" fmla="*/ 39 w 225"/>
                <a:gd name="T41" fmla="*/ 15 h 25"/>
                <a:gd name="T42" fmla="*/ 2 w 225"/>
                <a:gd name="T43" fmla="*/ 20 h 25"/>
                <a:gd name="T44" fmla="*/ 39 w 225"/>
                <a:gd name="T45" fmla="*/ 21 h 25"/>
                <a:gd name="T46" fmla="*/ 30 w 225"/>
                <a:gd name="T47" fmla="*/ 25 h 25"/>
                <a:gd name="T48" fmla="*/ 69 w 225"/>
                <a:gd name="T49" fmla="*/ 21 h 25"/>
                <a:gd name="T50" fmla="*/ 94 w 225"/>
                <a:gd name="T51" fmla="*/ 10 h 25"/>
                <a:gd name="T52" fmla="*/ 110 w 225"/>
                <a:gd name="T53" fmla="*/ 21 h 25"/>
                <a:gd name="T54" fmla="*/ 168 w 225"/>
                <a:gd name="T55" fmla="*/ 1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5" h="25">
                  <a:moveTo>
                    <a:pt x="168" y="15"/>
                  </a:moveTo>
                  <a:cubicBezTo>
                    <a:pt x="157" y="18"/>
                    <a:pt x="157" y="18"/>
                    <a:pt x="157" y="18"/>
                  </a:cubicBezTo>
                  <a:cubicBezTo>
                    <a:pt x="177" y="18"/>
                    <a:pt x="185" y="15"/>
                    <a:pt x="193" y="14"/>
                  </a:cubicBezTo>
                  <a:cubicBezTo>
                    <a:pt x="192" y="14"/>
                    <a:pt x="194" y="15"/>
                    <a:pt x="197" y="16"/>
                  </a:cubicBezTo>
                  <a:cubicBezTo>
                    <a:pt x="215" y="15"/>
                    <a:pt x="225" y="10"/>
                    <a:pt x="216" y="7"/>
                  </a:cubicBezTo>
                  <a:cubicBezTo>
                    <a:pt x="210" y="9"/>
                    <a:pt x="210" y="9"/>
                    <a:pt x="210" y="9"/>
                  </a:cubicBezTo>
                  <a:cubicBezTo>
                    <a:pt x="197" y="5"/>
                    <a:pt x="197" y="5"/>
                    <a:pt x="197" y="5"/>
                  </a:cubicBezTo>
                  <a:cubicBezTo>
                    <a:pt x="192" y="13"/>
                    <a:pt x="155" y="8"/>
                    <a:pt x="135" y="12"/>
                  </a:cubicBezTo>
                  <a:cubicBezTo>
                    <a:pt x="149" y="8"/>
                    <a:pt x="161" y="1"/>
                    <a:pt x="179" y="6"/>
                  </a:cubicBezTo>
                  <a:cubicBezTo>
                    <a:pt x="177" y="2"/>
                    <a:pt x="177" y="2"/>
                    <a:pt x="177" y="2"/>
                  </a:cubicBezTo>
                  <a:cubicBezTo>
                    <a:pt x="192" y="1"/>
                    <a:pt x="205" y="5"/>
                    <a:pt x="214" y="1"/>
                  </a:cubicBezTo>
                  <a:cubicBezTo>
                    <a:pt x="196" y="2"/>
                    <a:pt x="196" y="2"/>
                    <a:pt x="196" y="2"/>
                  </a:cubicBezTo>
                  <a:cubicBezTo>
                    <a:pt x="196" y="0"/>
                    <a:pt x="196" y="0"/>
                    <a:pt x="196" y="0"/>
                  </a:cubicBezTo>
                  <a:cubicBezTo>
                    <a:pt x="183" y="0"/>
                    <a:pt x="166" y="4"/>
                    <a:pt x="155" y="1"/>
                  </a:cubicBezTo>
                  <a:cubicBezTo>
                    <a:pt x="144" y="4"/>
                    <a:pt x="134" y="8"/>
                    <a:pt x="106" y="7"/>
                  </a:cubicBezTo>
                  <a:cubicBezTo>
                    <a:pt x="107" y="6"/>
                    <a:pt x="107" y="6"/>
                    <a:pt x="107" y="6"/>
                  </a:cubicBezTo>
                  <a:cubicBezTo>
                    <a:pt x="88" y="14"/>
                    <a:pt x="54" y="2"/>
                    <a:pt x="40" y="5"/>
                  </a:cubicBezTo>
                  <a:cubicBezTo>
                    <a:pt x="31" y="12"/>
                    <a:pt x="71" y="8"/>
                    <a:pt x="80" y="11"/>
                  </a:cubicBezTo>
                  <a:cubicBezTo>
                    <a:pt x="68" y="14"/>
                    <a:pt x="56" y="10"/>
                    <a:pt x="66" y="14"/>
                  </a:cubicBezTo>
                  <a:cubicBezTo>
                    <a:pt x="38" y="18"/>
                    <a:pt x="49" y="8"/>
                    <a:pt x="26" y="13"/>
                  </a:cubicBezTo>
                  <a:cubicBezTo>
                    <a:pt x="39" y="15"/>
                    <a:pt x="39" y="15"/>
                    <a:pt x="39" y="15"/>
                  </a:cubicBezTo>
                  <a:cubicBezTo>
                    <a:pt x="29" y="18"/>
                    <a:pt x="12" y="16"/>
                    <a:pt x="2" y="20"/>
                  </a:cubicBezTo>
                  <a:cubicBezTo>
                    <a:pt x="0" y="25"/>
                    <a:pt x="19" y="19"/>
                    <a:pt x="39" y="21"/>
                  </a:cubicBezTo>
                  <a:cubicBezTo>
                    <a:pt x="30" y="25"/>
                    <a:pt x="30" y="25"/>
                    <a:pt x="30" y="25"/>
                  </a:cubicBezTo>
                  <a:cubicBezTo>
                    <a:pt x="69" y="21"/>
                    <a:pt x="69" y="21"/>
                    <a:pt x="69" y="21"/>
                  </a:cubicBezTo>
                  <a:cubicBezTo>
                    <a:pt x="81" y="15"/>
                    <a:pt x="70" y="15"/>
                    <a:pt x="94" y="10"/>
                  </a:cubicBezTo>
                  <a:cubicBezTo>
                    <a:pt x="103" y="13"/>
                    <a:pt x="109" y="17"/>
                    <a:pt x="110" y="21"/>
                  </a:cubicBezTo>
                  <a:cubicBezTo>
                    <a:pt x="119" y="17"/>
                    <a:pt x="142" y="15"/>
                    <a:pt x="168"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4" name="Freeform 32"/>
            <p:cNvSpPr/>
            <p:nvPr/>
          </p:nvSpPr>
          <p:spPr bwMode="auto">
            <a:xfrm>
              <a:off x="2390776" y="103505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5" name="Freeform 33"/>
            <p:cNvSpPr/>
            <p:nvPr/>
          </p:nvSpPr>
          <p:spPr bwMode="auto">
            <a:xfrm>
              <a:off x="3687763" y="1576388"/>
              <a:ext cx="0" cy="1587"/>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6" name="Freeform 34"/>
            <p:cNvSpPr/>
            <p:nvPr/>
          </p:nvSpPr>
          <p:spPr bwMode="auto">
            <a:xfrm>
              <a:off x="3662363" y="1666875"/>
              <a:ext cx="6350" cy="41275"/>
            </a:xfrm>
            <a:custGeom>
              <a:avLst/>
              <a:gdLst>
                <a:gd name="T0" fmla="*/ 0 w 4"/>
                <a:gd name="T1" fmla="*/ 9 h 29"/>
                <a:gd name="T2" fmla="*/ 4 w 4"/>
                <a:gd name="T3" fmla="*/ 26 h 29"/>
                <a:gd name="T4" fmla="*/ 0 w 4"/>
                <a:gd name="T5" fmla="*/ 9 h 29"/>
              </a:gdLst>
              <a:ahLst/>
              <a:cxnLst>
                <a:cxn ang="0">
                  <a:pos x="T0" y="T1"/>
                </a:cxn>
                <a:cxn ang="0">
                  <a:pos x="T2" y="T3"/>
                </a:cxn>
                <a:cxn ang="0">
                  <a:pos x="T4" y="T5"/>
                </a:cxn>
              </a:cxnLst>
              <a:rect l="0" t="0" r="r" b="b"/>
              <a:pathLst>
                <a:path w="4" h="29">
                  <a:moveTo>
                    <a:pt x="0" y="9"/>
                  </a:moveTo>
                  <a:cubicBezTo>
                    <a:pt x="2" y="15"/>
                    <a:pt x="1" y="29"/>
                    <a:pt x="4" y="26"/>
                  </a:cubicBezTo>
                  <a:cubicBezTo>
                    <a:pt x="1" y="27"/>
                    <a:pt x="4" y="0"/>
                    <a:pt x="0"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7" name="Freeform 35"/>
            <p:cNvSpPr/>
            <p:nvPr/>
          </p:nvSpPr>
          <p:spPr bwMode="auto">
            <a:xfrm>
              <a:off x="3660776" y="1711325"/>
              <a:ext cx="0" cy="3175"/>
            </a:xfrm>
            <a:custGeom>
              <a:avLst/>
              <a:gdLst>
                <a:gd name="T0" fmla="*/ 0 h 2"/>
                <a:gd name="T1" fmla="*/ 2 h 2"/>
                <a:gd name="T2" fmla="*/ 0 h 2"/>
              </a:gdLst>
              <a:ahLst/>
              <a:cxnLst>
                <a:cxn ang="0">
                  <a:pos x="0" y="T0"/>
                </a:cxn>
                <a:cxn ang="0">
                  <a:pos x="0" y="T1"/>
                </a:cxn>
                <a:cxn ang="0">
                  <a:pos x="0" y="T2"/>
                </a:cxn>
              </a:cxnLst>
              <a:rect l="0" t="0" r="r" b="b"/>
              <a:pathLst>
                <a:path h="2">
                  <a:moveTo>
                    <a:pt x="0" y="0"/>
                  </a:moveTo>
                  <a:cubicBezTo>
                    <a:pt x="0" y="2"/>
                    <a:pt x="0" y="2"/>
                    <a:pt x="0" y="2"/>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8" name="Freeform 36"/>
            <p:cNvSpPr/>
            <p:nvPr/>
          </p:nvSpPr>
          <p:spPr bwMode="auto">
            <a:xfrm>
              <a:off x="3657601" y="1689100"/>
              <a:ext cx="3175" cy="22225"/>
            </a:xfrm>
            <a:custGeom>
              <a:avLst/>
              <a:gdLst>
                <a:gd name="T0" fmla="*/ 0 w 2"/>
                <a:gd name="T1" fmla="*/ 11 h 16"/>
                <a:gd name="T2" fmla="*/ 2 w 2"/>
                <a:gd name="T3" fmla="*/ 16 h 16"/>
                <a:gd name="T4" fmla="*/ 1 w 2"/>
                <a:gd name="T5" fmla="*/ 0 h 16"/>
                <a:gd name="T6" fmla="*/ 0 w 2"/>
                <a:gd name="T7" fmla="*/ 11 h 16"/>
              </a:gdLst>
              <a:ahLst/>
              <a:cxnLst>
                <a:cxn ang="0">
                  <a:pos x="T0" y="T1"/>
                </a:cxn>
                <a:cxn ang="0">
                  <a:pos x="T2" y="T3"/>
                </a:cxn>
                <a:cxn ang="0">
                  <a:pos x="T4" y="T5"/>
                </a:cxn>
                <a:cxn ang="0">
                  <a:pos x="T6" y="T7"/>
                </a:cxn>
              </a:cxnLst>
              <a:rect l="0" t="0" r="r" b="b"/>
              <a:pathLst>
                <a:path w="2" h="16">
                  <a:moveTo>
                    <a:pt x="0" y="11"/>
                  </a:moveTo>
                  <a:cubicBezTo>
                    <a:pt x="0" y="12"/>
                    <a:pt x="2" y="12"/>
                    <a:pt x="2" y="16"/>
                  </a:cubicBezTo>
                  <a:cubicBezTo>
                    <a:pt x="1" y="0"/>
                    <a:pt x="1" y="0"/>
                    <a:pt x="1" y="0"/>
                  </a:cubicBezTo>
                  <a:lnTo>
                    <a:pt x="0"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9" name="Freeform 37"/>
            <p:cNvSpPr/>
            <p:nvPr/>
          </p:nvSpPr>
          <p:spPr bwMode="auto">
            <a:xfrm>
              <a:off x="3709988" y="1230313"/>
              <a:ext cx="6350" cy="22225"/>
            </a:xfrm>
            <a:custGeom>
              <a:avLst/>
              <a:gdLst>
                <a:gd name="T0" fmla="*/ 1 w 4"/>
                <a:gd name="T1" fmla="*/ 0 h 16"/>
                <a:gd name="T2" fmla="*/ 1 w 4"/>
                <a:gd name="T3" fmla="*/ 16 h 16"/>
                <a:gd name="T4" fmla="*/ 1 w 4"/>
                <a:gd name="T5" fmla="*/ 0 h 16"/>
              </a:gdLst>
              <a:ahLst/>
              <a:cxnLst>
                <a:cxn ang="0">
                  <a:pos x="T0" y="T1"/>
                </a:cxn>
                <a:cxn ang="0">
                  <a:pos x="T2" y="T3"/>
                </a:cxn>
                <a:cxn ang="0">
                  <a:pos x="T4" y="T5"/>
                </a:cxn>
              </a:cxnLst>
              <a:rect l="0" t="0" r="r" b="b"/>
              <a:pathLst>
                <a:path w="4" h="16">
                  <a:moveTo>
                    <a:pt x="1" y="0"/>
                  </a:moveTo>
                  <a:cubicBezTo>
                    <a:pt x="0" y="5"/>
                    <a:pt x="0" y="10"/>
                    <a:pt x="1" y="16"/>
                  </a:cubicBezTo>
                  <a:cubicBezTo>
                    <a:pt x="4" y="15"/>
                    <a:pt x="1" y="5"/>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0" name="Freeform 38"/>
            <p:cNvSpPr/>
            <p:nvPr/>
          </p:nvSpPr>
          <p:spPr bwMode="auto">
            <a:xfrm>
              <a:off x="3019426" y="2232025"/>
              <a:ext cx="161925" cy="1587"/>
            </a:xfrm>
            <a:custGeom>
              <a:avLst/>
              <a:gdLst>
                <a:gd name="T0" fmla="*/ 114 w 114"/>
                <a:gd name="T1" fmla="*/ 0 h 2"/>
                <a:gd name="T2" fmla="*/ 0 w 114"/>
                <a:gd name="T3" fmla="*/ 2 h 2"/>
                <a:gd name="T4" fmla="*/ 114 w 114"/>
                <a:gd name="T5" fmla="*/ 0 h 2"/>
              </a:gdLst>
              <a:ahLst/>
              <a:cxnLst>
                <a:cxn ang="0">
                  <a:pos x="T0" y="T1"/>
                </a:cxn>
                <a:cxn ang="0">
                  <a:pos x="T2" y="T3"/>
                </a:cxn>
                <a:cxn ang="0">
                  <a:pos x="T4" y="T5"/>
                </a:cxn>
              </a:cxnLst>
              <a:rect l="0" t="0" r="r" b="b"/>
              <a:pathLst>
                <a:path w="114" h="2">
                  <a:moveTo>
                    <a:pt x="114" y="0"/>
                  </a:moveTo>
                  <a:cubicBezTo>
                    <a:pt x="81" y="0"/>
                    <a:pt x="51" y="1"/>
                    <a:pt x="0" y="2"/>
                  </a:cubicBezTo>
                  <a:lnTo>
                    <a:pt x="11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1" name="Freeform 39"/>
            <p:cNvSpPr/>
            <p:nvPr/>
          </p:nvSpPr>
          <p:spPr bwMode="auto">
            <a:xfrm>
              <a:off x="3206751" y="1027113"/>
              <a:ext cx="125413" cy="19050"/>
            </a:xfrm>
            <a:custGeom>
              <a:avLst/>
              <a:gdLst>
                <a:gd name="T0" fmla="*/ 0 w 89"/>
                <a:gd name="T1" fmla="*/ 8 h 14"/>
                <a:gd name="T2" fmla="*/ 13 w 89"/>
                <a:gd name="T3" fmla="*/ 14 h 14"/>
                <a:gd name="T4" fmla="*/ 89 w 89"/>
                <a:gd name="T5" fmla="*/ 6 h 14"/>
                <a:gd name="T6" fmla="*/ 0 w 89"/>
                <a:gd name="T7" fmla="*/ 8 h 14"/>
              </a:gdLst>
              <a:ahLst/>
              <a:cxnLst>
                <a:cxn ang="0">
                  <a:pos x="T0" y="T1"/>
                </a:cxn>
                <a:cxn ang="0">
                  <a:pos x="T2" y="T3"/>
                </a:cxn>
                <a:cxn ang="0">
                  <a:pos x="T4" y="T5"/>
                </a:cxn>
                <a:cxn ang="0">
                  <a:pos x="T6" y="T7"/>
                </a:cxn>
              </a:cxnLst>
              <a:rect l="0" t="0" r="r" b="b"/>
              <a:pathLst>
                <a:path w="89" h="14">
                  <a:moveTo>
                    <a:pt x="0" y="8"/>
                  </a:moveTo>
                  <a:cubicBezTo>
                    <a:pt x="13" y="14"/>
                    <a:pt x="13" y="14"/>
                    <a:pt x="13" y="14"/>
                  </a:cubicBezTo>
                  <a:cubicBezTo>
                    <a:pt x="44" y="11"/>
                    <a:pt x="58" y="7"/>
                    <a:pt x="89" y="6"/>
                  </a:cubicBezTo>
                  <a:cubicBezTo>
                    <a:pt x="48" y="0"/>
                    <a:pt x="35" y="14"/>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2" name="Freeform 40"/>
            <p:cNvSpPr/>
            <p:nvPr/>
          </p:nvSpPr>
          <p:spPr bwMode="auto">
            <a:xfrm>
              <a:off x="3208338" y="1016000"/>
              <a:ext cx="46038" cy="12700"/>
            </a:xfrm>
            <a:custGeom>
              <a:avLst/>
              <a:gdLst>
                <a:gd name="T0" fmla="*/ 4 w 33"/>
                <a:gd name="T1" fmla="*/ 9 h 9"/>
                <a:gd name="T2" fmla="*/ 33 w 33"/>
                <a:gd name="T3" fmla="*/ 5 h 9"/>
                <a:gd name="T4" fmla="*/ 23 w 33"/>
                <a:gd name="T5" fmla="*/ 0 h 9"/>
                <a:gd name="T6" fmla="*/ 4 w 33"/>
                <a:gd name="T7" fmla="*/ 9 h 9"/>
              </a:gdLst>
              <a:ahLst/>
              <a:cxnLst>
                <a:cxn ang="0">
                  <a:pos x="T0" y="T1"/>
                </a:cxn>
                <a:cxn ang="0">
                  <a:pos x="T2" y="T3"/>
                </a:cxn>
                <a:cxn ang="0">
                  <a:pos x="T4" y="T5"/>
                </a:cxn>
                <a:cxn ang="0">
                  <a:pos x="T6" y="T7"/>
                </a:cxn>
              </a:cxnLst>
              <a:rect l="0" t="0" r="r" b="b"/>
              <a:pathLst>
                <a:path w="33" h="9">
                  <a:moveTo>
                    <a:pt x="4" y="9"/>
                  </a:moveTo>
                  <a:cubicBezTo>
                    <a:pt x="25" y="8"/>
                    <a:pt x="14" y="5"/>
                    <a:pt x="33" y="5"/>
                  </a:cubicBezTo>
                  <a:cubicBezTo>
                    <a:pt x="23" y="0"/>
                    <a:pt x="23" y="0"/>
                    <a:pt x="23" y="0"/>
                  </a:cubicBezTo>
                  <a:cubicBezTo>
                    <a:pt x="28" y="5"/>
                    <a:pt x="0" y="6"/>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3" name="Freeform 41"/>
            <p:cNvSpPr/>
            <p:nvPr/>
          </p:nvSpPr>
          <p:spPr bwMode="auto">
            <a:xfrm>
              <a:off x="3025776" y="1019175"/>
              <a:ext cx="20638" cy="3175"/>
            </a:xfrm>
            <a:custGeom>
              <a:avLst/>
              <a:gdLst>
                <a:gd name="T0" fmla="*/ 13 w 13"/>
                <a:gd name="T1" fmla="*/ 1 h 2"/>
                <a:gd name="T2" fmla="*/ 0 w 13"/>
                <a:gd name="T3" fmla="*/ 0 h 2"/>
                <a:gd name="T4" fmla="*/ 11 w 13"/>
                <a:gd name="T5" fmla="*/ 2 h 2"/>
                <a:gd name="T6" fmla="*/ 13 w 13"/>
                <a:gd name="T7" fmla="*/ 1 h 2"/>
              </a:gdLst>
              <a:ahLst/>
              <a:cxnLst>
                <a:cxn ang="0">
                  <a:pos x="T0" y="T1"/>
                </a:cxn>
                <a:cxn ang="0">
                  <a:pos x="T2" y="T3"/>
                </a:cxn>
                <a:cxn ang="0">
                  <a:pos x="T4" y="T5"/>
                </a:cxn>
                <a:cxn ang="0">
                  <a:pos x="T6" y="T7"/>
                </a:cxn>
              </a:cxnLst>
              <a:rect l="0" t="0" r="r" b="b"/>
              <a:pathLst>
                <a:path w="13" h="2">
                  <a:moveTo>
                    <a:pt x="13" y="1"/>
                  </a:moveTo>
                  <a:lnTo>
                    <a:pt x="0" y="0"/>
                  </a:lnTo>
                  <a:lnTo>
                    <a:pt x="11" y="2"/>
                  </a:lnTo>
                  <a:lnTo>
                    <a:pt x="13"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4" name="Freeform 42"/>
            <p:cNvSpPr/>
            <p:nvPr/>
          </p:nvSpPr>
          <p:spPr bwMode="auto">
            <a:xfrm>
              <a:off x="2887663" y="1019175"/>
              <a:ext cx="23813" cy="4762"/>
            </a:xfrm>
            <a:custGeom>
              <a:avLst/>
              <a:gdLst>
                <a:gd name="T0" fmla="*/ 1 w 15"/>
                <a:gd name="T1" fmla="*/ 3 h 3"/>
                <a:gd name="T2" fmla="*/ 15 w 15"/>
                <a:gd name="T3" fmla="*/ 1 h 3"/>
                <a:gd name="T4" fmla="*/ 14 w 15"/>
                <a:gd name="T5" fmla="*/ 0 h 3"/>
                <a:gd name="T6" fmla="*/ 0 w 15"/>
                <a:gd name="T7" fmla="*/ 2 h 3"/>
                <a:gd name="T8" fmla="*/ 1 w 15"/>
                <a:gd name="T9" fmla="*/ 3 h 3"/>
              </a:gdLst>
              <a:ahLst/>
              <a:cxnLst>
                <a:cxn ang="0">
                  <a:pos x="T0" y="T1"/>
                </a:cxn>
                <a:cxn ang="0">
                  <a:pos x="T2" y="T3"/>
                </a:cxn>
                <a:cxn ang="0">
                  <a:pos x="T4" y="T5"/>
                </a:cxn>
                <a:cxn ang="0">
                  <a:pos x="T6" y="T7"/>
                </a:cxn>
                <a:cxn ang="0">
                  <a:pos x="T8" y="T9"/>
                </a:cxn>
              </a:cxnLst>
              <a:rect l="0" t="0" r="r" b="b"/>
              <a:pathLst>
                <a:path w="15" h="3">
                  <a:moveTo>
                    <a:pt x="1" y="3"/>
                  </a:moveTo>
                  <a:lnTo>
                    <a:pt x="15" y="1"/>
                  </a:lnTo>
                  <a:lnTo>
                    <a:pt x="14" y="0"/>
                  </a:lnTo>
                  <a:lnTo>
                    <a:pt x="0" y="2"/>
                  </a:lnTo>
                  <a:lnTo>
                    <a:pt x="1"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5" name="Freeform 43"/>
            <p:cNvSpPr/>
            <p:nvPr/>
          </p:nvSpPr>
          <p:spPr bwMode="auto">
            <a:xfrm>
              <a:off x="2351088" y="1001713"/>
              <a:ext cx="80963" cy="9525"/>
            </a:xfrm>
            <a:custGeom>
              <a:avLst/>
              <a:gdLst>
                <a:gd name="T0" fmla="*/ 26 w 57"/>
                <a:gd name="T1" fmla="*/ 7 h 7"/>
                <a:gd name="T2" fmla="*/ 57 w 57"/>
                <a:gd name="T3" fmla="*/ 1 h 7"/>
                <a:gd name="T4" fmla="*/ 0 w 57"/>
                <a:gd name="T5" fmla="*/ 2 h 7"/>
                <a:gd name="T6" fmla="*/ 26 w 57"/>
                <a:gd name="T7" fmla="*/ 7 h 7"/>
              </a:gdLst>
              <a:ahLst/>
              <a:cxnLst>
                <a:cxn ang="0">
                  <a:pos x="T0" y="T1"/>
                </a:cxn>
                <a:cxn ang="0">
                  <a:pos x="T2" y="T3"/>
                </a:cxn>
                <a:cxn ang="0">
                  <a:pos x="T4" y="T5"/>
                </a:cxn>
                <a:cxn ang="0">
                  <a:pos x="T6" y="T7"/>
                </a:cxn>
              </a:cxnLst>
              <a:rect l="0" t="0" r="r" b="b"/>
              <a:pathLst>
                <a:path w="57" h="7">
                  <a:moveTo>
                    <a:pt x="26" y="7"/>
                  </a:moveTo>
                  <a:cubicBezTo>
                    <a:pt x="47" y="7"/>
                    <a:pt x="44" y="2"/>
                    <a:pt x="57" y="1"/>
                  </a:cubicBezTo>
                  <a:cubicBezTo>
                    <a:pt x="33" y="2"/>
                    <a:pt x="28" y="0"/>
                    <a:pt x="0" y="2"/>
                  </a:cubicBezTo>
                  <a:cubicBezTo>
                    <a:pt x="22" y="3"/>
                    <a:pt x="27" y="4"/>
                    <a:pt x="26"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6" name="Freeform 44"/>
            <p:cNvSpPr/>
            <p:nvPr/>
          </p:nvSpPr>
          <p:spPr bwMode="auto">
            <a:xfrm>
              <a:off x="2432051" y="1003300"/>
              <a:ext cx="11113" cy="0"/>
            </a:xfrm>
            <a:custGeom>
              <a:avLst/>
              <a:gdLst>
                <a:gd name="T0" fmla="*/ 0 w 8"/>
                <a:gd name="T1" fmla="*/ 8 w 8"/>
                <a:gd name="T2" fmla="*/ 0 w 8"/>
              </a:gdLst>
              <a:ahLst/>
              <a:cxnLst>
                <a:cxn ang="0">
                  <a:pos x="T0" y="0"/>
                </a:cxn>
                <a:cxn ang="0">
                  <a:pos x="T1" y="0"/>
                </a:cxn>
                <a:cxn ang="0">
                  <a:pos x="T2" y="0"/>
                </a:cxn>
              </a:cxnLst>
              <a:rect l="0" t="0" r="r" b="b"/>
              <a:pathLst>
                <a:path w="8">
                  <a:moveTo>
                    <a:pt x="0" y="0"/>
                  </a:moveTo>
                  <a:cubicBezTo>
                    <a:pt x="2" y="0"/>
                    <a:pt x="5" y="0"/>
                    <a:pt x="8" y="0"/>
                  </a:cubicBezTo>
                  <a:cubicBezTo>
                    <a:pt x="4" y="0"/>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7" name="Freeform 45"/>
            <p:cNvSpPr/>
            <p:nvPr/>
          </p:nvSpPr>
          <p:spPr bwMode="auto">
            <a:xfrm>
              <a:off x="2298701" y="998538"/>
              <a:ext cx="26988" cy="4762"/>
            </a:xfrm>
            <a:custGeom>
              <a:avLst/>
              <a:gdLst>
                <a:gd name="T0" fmla="*/ 4 w 19"/>
                <a:gd name="T1" fmla="*/ 2 h 3"/>
                <a:gd name="T2" fmla="*/ 18 w 19"/>
                <a:gd name="T3" fmla="*/ 3 h 3"/>
                <a:gd name="T4" fmla="*/ 4 w 19"/>
                <a:gd name="T5" fmla="*/ 2 h 3"/>
              </a:gdLst>
              <a:ahLst/>
              <a:cxnLst>
                <a:cxn ang="0">
                  <a:pos x="T0" y="T1"/>
                </a:cxn>
                <a:cxn ang="0">
                  <a:pos x="T2" y="T3"/>
                </a:cxn>
                <a:cxn ang="0">
                  <a:pos x="T4" y="T5"/>
                </a:cxn>
              </a:cxnLst>
              <a:rect l="0" t="0" r="r" b="b"/>
              <a:pathLst>
                <a:path w="19" h="3">
                  <a:moveTo>
                    <a:pt x="4" y="2"/>
                  </a:moveTo>
                  <a:cubicBezTo>
                    <a:pt x="8" y="2"/>
                    <a:pt x="15" y="2"/>
                    <a:pt x="18" y="3"/>
                  </a:cubicBezTo>
                  <a:cubicBezTo>
                    <a:pt x="19" y="0"/>
                    <a:pt x="0" y="2"/>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8" name="Freeform 46"/>
            <p:cNvSpPr/>
            <p:nvPr/>
          </p:nvSpPr>
          <p:spPr bwMode="auto">
            <a:xfrm>
              <a:off x="2452688" y="1084263"/>
              <a:ext cx="3175"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1" y="0"/>
                    <a:pt x="2" y="0"/>
                    <a:pt x="2" y="0"/>
                  </a:cubicBezTo>
                  <a:cubicBezTo>
                    <a:pt x="2"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9" name="Freeform 47"/>
            <p:cNvSpPr/>
            <p:nvPr/>
          </p:nvSpPr>
          <p:spPr bwMode="auto">
            <a:xfrm>
              <a:off x="2424113" y="1076325"/>
              <a:ext cx="28575" cy="7937"/>
            </a:xfrm>
            <a:custGeom>
              <a:avLst/>
              <a:gdLst>
                <a:gd name="T0" fmla="*/ 0 w 20"/>
                <a:gd name="T1" fmla="*/ 4 h 6"/>
                <a:gd name="T2" fmla="*/ 20 w 20"/>
                <a:gd name="T3" fmla="*/ 6 h 6"/>
                <a:gd name="T4" fmla="*/ 0 w 20"/>
                <a:gd name="T5" fmla="*/ 4 h 6"/>
              </a:gdLst>
              <a:ahLst/>
              <a:cxnLst>
                <a:cxn ang="0">
                  <a:pos x="T0" y="T1"/>
                </a:cxn>
                <a:cxn ang="0">
                  <a:pos x="T2" y="T3"/>
                </a:cxn>
                <a:cxn ang="0">
                  <a:pos x="T4" y="T5"/>
                </a:cxn>
              </a:cxnLst>
              <a:rect l="0" t="0" r="r" b="b"/>
              <a:pathLst>
                <a:path w="20" h="6">
                  <a:moveTo>
                    <a:pt x="0" y="4"/>
                  </a:moveTo>
                  <a:cubicBezTo>
                    <a:pt x="2" y="6"/>
                    <a:pt x="14" y="5"/>
                    <a:pt x="20" y="6"/>
                  </a:cubicBezTo>
                  <a:cubicBezTo>
                    <a:pt x="13" y="5"/>
                    <a:pt x="7" y="0"/>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0" name="Freeform 48"/>
            <p:cNvSpPr/>
            <p:nvPr/>
          </p:nvSpPr>
          <p:spPr bwMode="auto">
            <a:xfrm>
              <a:off x="2214563" y="1016000"/>
              <a:ext cx="30163" cy="9525"/>
            </a:xfrm>
            <a:custGeom>
              <a:avLst/>
              <a:gdLst>
                <a:gd name="T0" fmla="*/ 0 w 21"/>
                <a:gd name="T1" fmla="*/ 2 h 7"/>
                <a:gd name="T2" fmla="*/ 7 w 21"/>
                <a:gd name="T3" fmla="*/ 7 h 7"/>
                <a:gd name="T4" fmla="*/ 0 w 21"/>
                <a:gd name="T5" fmla="*/ 2 h 7"/>
              </a:gdLst>
              <a:ahLst/>
              <a:cxnLst>
                <a:cxn ang="0">
                  <a:pos x="T0" y="T1"/>
                </a:cxn>
                <a:cxn ang="0">
                  <a:pos x="T2" y="T3"/>
                </a:cxn>
                <a:cxn ang="0">
                  <a:pos x="T4" y="T5"/>
                </a:cxn>
              </a:cxnLst>
              <a:rect l="0" t="0" r="r" b="b"/>
              <a:pathLst>
                <a:path w="21" h="7">
                  <a:moveTo>
                    <a:pt x="0" y="2"/>
                  </a:moveTo>
                  <a:cubicBezTo>
                    <a:pt x="4" y="2"/>
                    <a:pt x="10" y="4"/>
                    <a:pt x="7" y="7"/>
                  </a:cubicBezTo>
                  <a:cubicBezTo>
                    <a:pt x="13" y="5"/>
                    <a:pt x="2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1" name="Freeform 49"/>
            <p:cNvSpPr/>
            <p:nvPr/>
          </p:nvSpPr>
          <p:spPr bwMode="auto">
            <a:xfrm>
              <a:off x="2366963" y="1081088"/>
              <a:ext cx="26988" cy="1587"/>
            </a:xfrm>
            <a:custGeom>
              <a:avLst/>
              <a:gdLst>
                <a:gd name="T0" fmla="*/ 17 w 17"/>
                <a:gd name="T1" fmla="*/ 0 h 1"/>
                <a:gd name="T2" fmla="*/ 0 w 17"/>
                <a:gd name="T3" fmla="*/ 0 h 1"/>
                <a:gd name="T4" fmla="*/ 3 w 17"/>
                <a:gd name="T5" fmla="*/ 1 h 1"/>
                <a:gd name="T6" fmla="*/ 17 w 17"/>
                <a:gd name="T7" fmla="*/ 0 h 1"/>
              </a:gdLst>
              <a:ahLst/>
              <a:cxnLst>
                <a:cxn ang="0">
                  <a:pos x="T0" y="T1"/>
                </a:cxn>
                <a:cxn ang="0">
                  <a:pos x="T2" y="T3"/>
                </a:cxn>
                <a:cxn ang="0">
                  <a:pos x="T4" y="T5"/>
                </a:cxn>
                <a:cxn ang="0">
                  <a:pos x="T6" y="T7"/>
                </a:cxn>
              </a:cxnLst>
              <a:rect l="0" t="0" r="r" b="b"/>
              <a:pathLst>
                <a:path w="17" h="1">
                  <a:moveTo>
                    <a:pt x="17" y="0"/>
                  </a:moveTo>
                  <a:lnTo>
                    <a:pt x="0" y="0"/>
                  </a:lnTo>
                  <a:lnTo>
                    <a:pt x="3" y="1"/>
                  </a:lnTo>
                  <a:lnTo>
                    <a:pt x="1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2" name="Freeform 50"/>
            <p:cNvSpPr/>
            <p:nvPr/>
          </p:nvSpPr>
          <p:spPr bwMode="auto">
            <a:xfrm>
              <a:off x="1835151" y="1003300"/>
              <a:ext cx="38100" cy="17462"/>
            </a:xfrm>
            <a:custGeom>
              <a:avLst/>
              <a:gdLst>
                <a:gd name="T0" fmla="*/ 9 w 27"/>
                <a:gd name="T1" fmla="*/ 6 h 12"/>
                <a:gd name="T2" fmla="*/ 12 w 27"/>
                <a:gd name="T3" fmla="*/ 5 h 12"/>
                <a:gd name="T4" fmla="*/ 18 w 27"/>
                <a:gd name="T5" fmla="*/ 3 h 12"/>
                <a:gd name="T6" fmla="*/ 24 w 27"/>
                <a:gd name="T7" fmla="*/ 1 h 12"/>
                <a:gd name="T8" fmla="*/ 27 w 27"/>
                <a:gd name="T9" fmla="*/ 0 h 12"/>
                <a:gd name="T10" fmla="*/ 23 w 27"/>
                <a:gd name="T11" fmla="*/ 0 h 12"/>
                <a:gd name="T12" fmla="*/ 15 w 27"/>
                <a:gd name="T13" fmla="*/ 2 h 12"/>
                <a:gd name="T14" fmla="*/ 7 w 27"/>
                <a:gd name="T15" fmla="*/ 4 h 12"/>
                <a:gd name="T16" fmla="*/ 4 w 27"/>
                <a:gd name="T17" fmla="*/ 5 h 12"/>
                <a:gd name="T18" fmla="*/ 9 w 27"/>
                <a:gd name="T19"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12">
                  <a:moveTo>
                    <a:pt x="9" y="6"/>
                  </a:moveTo>
                  <a:cubicBezTo>
                    <a:pt x="9" y="6"/>
                    <a:pt x="10" y="6"/>
                    <a:pt x="12" y="5"/>
                  </a:cubicBezTo>
                  <a:cubicBezTo>
                    <a:pt x="13" y="4"/>
                    <a:pt x="15" y="4"/>
                    <a:pt x="18" y="3"/>
                  </a:cubicBezTo>
                  <a:cubicBezTo>
                    <a:pt x="20" y="2"/>
                    <a:pt x="22" y="1"/>
                    <a:pt x="24" y="1"/>
                  </a:cubicBezTo>
                  <a:cubicBezTo>
                    <a:pt x="25" y="0"/>
                    <a:pt x="27" y="0"/>
                    <a:pt x="27" y="0"/>
                  </a:cubicBezTo>
                  <a:cubicBezTo>
                    <a:pt x="27" y="0"/>
                    <a:pt x="25" y="0"/>
                    <a:pt x="23" y="0"/>
                  </a:cubicBezTo>
                  <a:cubicBezTo>
                    <a:pt x="21" y="1"/>
                    <a:pt x="18" y="1"/>
                    <a:pt x="15" y="2"/>
                  </a:cubicBezTo>
                  <a:cubicBezTo>
                    <a:pt x="12" y="3"/>
                    <a:pt x="9" y="3"/>
                    <a:pt x="7" y="4"/>
                  </a:cubicBezTo>
                  <a:cubicBezTo>
                    <a:pt x="5" y="5"/>
                    <a:pt x="4" y="5"/>
                    <a:pt x="4" y="5"/>
                  </a:cubicBezTo>
                  <a:cubicBezTo>
                    <a:pt x="10" y="4"/>
                    <a:pt x="0" y="12"/>
                    <a:pt x="9"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3" name="Freeform 51"/>
            <p:cNvSpPr/>
            <p:nvPr/>
          </p:nvSpPr>
          <p:spPr bwMode="auto">
            <a:xfrm>
              <a:off x="1833563" y="1011238"/>
              <a:ext cx="7938" cy="3175"/>
            </a:xfrm>
            <a:custGeom>
              <a:avLst/>
              <a:gdLst>
                <a:gd name="T0" fmla="*/ 0 w 5"/>
                <a:gd name="T1" fmla="*/ 2 h 2"/>
                <a:gd name="T2" fmla="*/ 5 w 5"/>
                <a:gd name="T3" fmla="*/ 0 h 2"/>
                <a:gd name="T4" fmla="*/ 0 w 5"/>
                <a:gd name="T5" fmla="*/ 2 h 2"/>
              </a:gdLst>
              <a:ahLst/>
              <a:cxnLst>
                <a:cxn ang="0">
                  <a:pos x="T0" y="T1"/>
                </a:cxn>
                <a:cxn ang="0">
                  <a:pos x="T2" y="T3"/>
                </a:cxn>
                <a:cxn ang="0">
                  <a:pos x="T4" y="T5"/>
                </a:cxn>
              </a:cxnLst>
              <a:rect l="0" t="0" r="r" b="b"/>
              <a:pathLst>
                <a:path w="5" h="2">
                  <a:moveTo>
                    <a:pt x="0" y="2"/>
                  </a:moveTo>
                  <a:cubicBezTo>
                    <a:pt x="5" y="0"/>
                    <a:pt x="5" y="0"/>
                    <a:pt x="5" y="0"/>
                  </a:cubicBezTo>
                  <a:cubicBezTo>
                    <a:pt x="4" y="1"/>
                    <a:pt x="2"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4" name="Freeform 52"/>
            <p:cNvSpPr/>
            <p:nvPr/>
          </p:nvSpPr>
          <p:spPr bwMode="auto">
            <a:xfrm>
              <a:off x="1728788" y="1104900"/>
              <a:ext cx="17463" cy="39687"/>
            </a:xfrm>
            <a:custGeom>
              <a:avLst/>
              <a:gdLst>
                <a:gd name="T0" fmla="*/ 11 w 13"/>
                <a:gd name="T1" fmla="*/ 4 h 29"/>
                <a:gd name="T2" fmla="*/ 13 w 13"/>
                <a:gd name="T3" fmla="*/ 0 h 29"/>
                <a:gd name="T4" fmla="*/ 6 w 13"/>
                <a:gd name="T5" fmla="*/ 14 h 29"/>
                <a:gd name="T6" fmla="*/ 2 w 13"/>
                <a:gd name="T7" fmla="*/ 24 h 29"/>
                <a:gd name="T8" fmla="*/ 0 w 13"/>
                <a:gd name="T9" fmla="*/ 29 h 29"/>
                <a:gd name="T10" fmla="*/ 1 w 13"/>
                <a:gd name="T11" fmla="*/ 26 h 29"/>
                <a:gd name="T12" fmla="*/ 3 w 13"/>
                <a:gd name="T13" fmla="*/ 22 h 29"/>
                <a:gd name="T14" fmla="*/ 7 w 13"/>
                <a:gd name="T15" fmla="*/ 13 h 29"/>
                <a:gd name="T16" fmla="*/ 11 w 13"/>
                <a:gd name="T17" fmla="*/ 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29">
                  <a:moveTo>
                    <a:pt x="11" y="4"/>
                  </a:moveTo>
                  <a:cubicBezTo>
                    <a:pt x="12" y="1"/>
                    <a:pt x="13" y="0"/>
                    <a:pt x="13" y="0"/>
                  </a:cubicBezTo>
                  <a:cubicBezTo>
                    <a:pt x="13" y="0"/>
                    <a:pt x="9" y="6"/>
                    <a:pt x="6" y="14"/>
                  </a:cubicBezTo>
                  <a:cubicBezTo>
                    <a:pt x="4" y="17"/>
                    <a:pt x="3" y="21"/>
                    <a:pt x="2" y="24"/>
                  </a:cubicBezTo>
                  <a:cubicBezTo>
                    <a:pt x="1" y="27"/>
                    <a:pt x="0" y="29"/>
                    <a:pt x="0" y="29"/>
                  </a:cubicBezTo>
                  <a:cubicBezTo>
                    <a:pt x="1" y="26"/>
                    <a:pt x="1" y="26"/>
                    <a:pt x="1" y="26"/>
                  </a:cubicBezTo>
                  <a:cubicBezTo>
                    <a:pt x="1" y="26"/>
                    <a:pt x="2" y="25"/>
                    <a:pt x="3" y="22"/>
                  </a:cubicBezTo>
                  <a:cubicBezTo>
                    <a:pt x="4" y="19"/>
                    <a:pt x="5" y="16"/>
                    <a:pt x="7" y="13"/>
                  </a:cubicBezTo>
                  <a:cubicBezTo>
                    <a:pt x="8" y="9"/>
                    <a:pt x="10" y="6"/>
                    <a:pt x="1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5" name="Freeform 53"/>
            <p:cNvSpPr/>
            <p:nvPr/>
          </p:nvSpPr>
          <p:spPr bwMode="auto">
            <a:xfrm>
              <a:off x="1704976" y="1284288"/>
              <a:ext cx="4763" cy="25400"/>
            </a:xfrm>
            <a:custGeom>
              <a:avLst/>
              <a:gdLst>
                <a:gd name="T0" fmla="*/ 1 w 3"/>
                <a:gd name="T1" fmla="*/ 0 h 16"/>
                <a:gd name="T2" fmla="*/ 0 w 3"/>
                <a:gd name="T3" fmla="*/ 2 h 16"/>
                <a:gd name="T4" fmla="*/ 2 w 3"/>
                <a:gd name="T5" fmla="*/ 16 h 16"/>
                <a:gd name="T6" fmla="*/ 3 w 3"/>
                <a:gd name="T7" fmla="*/ 13 h 16"/>
                <a:gd name="T8" fmla="*/ 1 w 3"/>
                <a:gd name="T9" fmla="*/ 0 h 16"/>
              </a:gdLst>
              <a:ahLst/>
              <a:cxnLst>
                <a:cxn ang="0">
                  <a:pos x="T0" y="T1"/>
                </a:cxn>
                <a:cxn ang="0">
                  <a:pos x="T2" y="T3"/>
                </a:cxn>
                <a:cxn ang="0">
                  <a:pos x="T4" y="T5"/>
                </a:cxn>
                <a:cxn ang="0">
                  <a:pos x="T6" y="T7"/>
                </a:cxn>
                <a:cxn ang="0">
                  <a:pos x="T8" y="T9"/>
                </a:cxn>
              </a:cxnLst>
              <a:rect l="0" t="0" r="r" b="b"/>
              <a:pathLst>
                <a:path w="3" h="16">
                  <a:moveTo>
                    <a:pt x="1" y="0"/>
                  </a:moveTo>
                  <a:lnTo>
                    <a:pt x="0" y="2"/>
                  </a:lnTo>
                  <a:lnTo>
                    <a:pt x="2" y="16"/>
                  </a:lnTo>
                  <a:lnTo>
                    <a:pt x="3" y="13"/>
                  </a:ln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6" name="Freeform 54"/>
            <p:cNvSpPr/>
            <p:nvPr/>
          </p:nvSpPr>
          <p:spPr bwMode="auto">
            <a:xfrm>
              <a:off x="1919288" y="2222500"/>
              <a:ext cx="6350" cy="1587"/>
            </a:xfrm>
            <a:custGeom>
              <a:avLst/>
              <a:gdLst>
                <a:gd name="T0" fmla="*/ 0 w 5"/>
                <a:gd name="T1" fmla="*/ 1 h 1"/>
                <a:gd name="T2" fmla="*/ 5 w 5"/>
                <a:gd name="T3" fmla="*/ 0 h 1"/>
                <a:gd name="T4" fmla="*/ 0 w 5"/>
                <a:gd name="T5" fmla="*/ 1 h 1"/>
              </a:gdLst>
              <a:ahLst/>
              <a:cxnLst>
                <a:cxn ang="0">
                  <a:pos x="T0" y="T1"/>
                </a:cxn>
                <a:cxn ang="0">
                  <a:pos x="T2" y="T3"/>
                </a:cxn>
                <a:cxn ang="0">
                  <a:pos x="T4" y="T5"/>
                </a:cxn>
              </a:cxnLst>
              <a:rect l="0" t="0" r="r" b="b"/>
              <a:pathLst>
                <a:path w="5" h="1">
                  <a:moveTo>
                    <a:pt x="0" y="1"/>
                  </a:moveTo>
                  <a:cubicBezTo>
                    <a:pt x="3" y="0"/>
                    <a:pt x="5" y="0"/>
                    <a:pt x="5" y="0"/>
                  </a:cubicBezTo>
                  <a:cubicBezTo>
                    <a:pt x="3" y="0"/>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7" name="Freeform 55"/>
            <p:cNvSpPr/>
            <p:nvPr/>
          </p:nvSpPr>
          <p:spPr bwMode="auto">
            <a:xfrm>
              <a:off x="1703388" y="2011363"/>
              <a:ext cx="612775" cy="241300"/>
            </a:xfrm>
            <a:custGeom>
              <a:avLst/>
              <a:gdLst>
                <a:gd name="T0" fmla="*/ 411 w 433"/>
                <a:gd name="T1" fmla="*/ 160 h 171"/>
                <a:gd name="T2" fmla="*/ 338 w 433"/>
                <a:gd name="T3" fmla="*/ 159 h 171"/>
                <a:gd name="T4" fmla="*/ 334 w 433"/>
                <a:gd name="T5" fmla="*/ 154 h 171"/>
                <a:gd name="T6" fmla="*/ 290 w 433"/>
                <a:gd name="T7" fmla="*/ 151 h 171"/>
                <a:gd name="T8" fmla="*/ 233 w 433"/>
                <a:gd name="T9" fmla="*/ 154 h 171"/>
                <a:gd name="T10" fmla="*/ 181 w 433"/>
                <a:gd name="T11" fmla="*/ 152 h 171"/>
                <a:gd name="T12" fmla="*/ 153 w 433"/>
                <a:gd name="T13" fmla="*/ 151 h 171"/>
                <a:gd name="T14" fmla="*/ 142 w 433"/>
                <a:gd name="T15" fmla="*/ 151 h 171"/>
                <a:gd name="T16" fmla="*/ 127 w 433"/>
                <a:gd name="T17" fmla="*/ 151 h 171"/>
                <a:gd name="T18" fmla="*/ 110 w 433"/>
                <a:gd name="T19" fmla="*/ 149 h 171"/>
                <a:gd name="T20" fmla="*/ 87 w 433"/>
                <a:gd name="T21" fmla="*/ 142 h 171"/>
                <a:gd name="T22" fmla="*/ 74 w 433"/>
                <a:gd name="T23" fmla="*/ 135 h 171"/>
                <a:gd name="T24" fmla="*/ 79 w 433"/>
                <a:gd name="T25" fmla="*/ 144 h 171"/>
                <a:gd name="T26" fmla="*/ 40 w 433"/>
                <a:gd name="T27" fmla="*/ 108 h 171"/>
                <a:gd name="T28" fmla="*/ 54 w 433"/>
                <a:gd name="T29" fmla="*/ 120 h 171"/>
                <a:gd name="T30" fmla="*/ 48 w 433"/>
                <a:gd name="T31" fmla="*/ 113 h 171"/>
                <a:gd name="T32" fmla="*/ 34 w 433"/>
                <a:gd name="T33" fmla="*/ 102 h 171"/>
                <a:gd name="T34" fmla="*/ 27 w 433"/>
                <a:gd name="T35" fmla="*/ 94 h 171"/>
                <a:gd name="T36" fmla="*/ 28 w 433"/>
                <a:gd name="T37" fmla="*/ 85 h 171"/>
                <a:gd name="T38" fmla="*/ 34 w 433"/>
                <a:gd name="T39" fmla="*/ 93 h 171"/>
                <a:gd name="T40" fmla="*/ 47 w 433"/>
                <a:gd name="T41" fmla="*/ 109 h 171"/>
                <a:gd name="T42" fmla="*/ 62 w 433"/>
                <a:gd name="T43" fmla="*/ 121 h 171"/>
                <a:gd name="T44" fmla="*/ 51 w 433"/>
                <a:gd name="T45" fmla="*/ 109 h 171"/>
                <a:gd name="T46" fmla="*/ 34 w 433"/>
                <a:gd name="T47" fmla="*/ 87 h 171"/>
                <a:gd name="T48" fmla="*/ 26 w 433"/>
                <a:gd name="T49" fmla="*/ 72 h 171"/>
                <a:gd name="T50" fmla="*/ 20 w 433"/>
                <a:gd name="T51" fmla="*/ 52 h 171"/>
                <a:gd name="T52" fmla="*/ 19 w 433"/>
                <a:gd name="T53" fmla="*/ 53 h 171"/>
                <a:gd name="T54" fmla="*/ 22 w 433"/>
                <a:gd name="T55" fmla="*/ 74 h 171"/>
                <a:gd name="T56" fmla="*/ 15 w 433"/>
                <a:gd name="T57" fmla="*/ 61 h 171"/>
                <a:gd name="T58" fmla="*/ 11 w 433"/>
                <a:gd name="T59" fmla="*/ 39 h 171"/>
                <a:gd name="T60" fmla="*/ 10 w 433"/>
                <a:gd name="T61" fmla="*/ 10 h 171"/>
                <a:gd name="T62" fmla="*/ 4 w 433"/>
                <a:gd name="T63" fmla="*/ 3 h 171"/>
                <a:gd name="T64" fmla="*/ 3 w 433"/>
                <a:gd name="T65" fmla="*/ 2 h 171"/>
                <a:gd name="T66" fmla="*/ 0 w 433"/>
                <a:gd name="T67" fmla="*/ 27 h 171"/>
                <a:gd name="T68" fmla="*/ 2 w 433"/>
                <a:gd name="T69" fmla="*/ 58 h 171"/>
                <a:gd name="T70" fmla="*/ 9 w 433"/>
                <a:gd name="T71" fmla="*/ 69 h 171"/>
                <a:gd name="T72" fmla="*/ 30 w 433"/>
                <a:gd name="T73" fmla="*/ 111 h 171"/>
                <a:gd name="T74" fmla="*/ 39 w 433"/>
                <a:gd name="T75" fmla="*/ 123 h 171"/>
                <a:gd name="T76" fmla="*/ 50 w 433"/>
                <a:gd name="T77" fmla="*/ 133 h 171"/>
                <a:gd name="T78" fmla="*/ 65 w 433"/>
                <a:gd name="T79" fmla="*/ 144 h 171"/>
                <a:gd name="T80" fmla="*/ 69 w 433"/>
                <a:gd name="T81" fmla="*/ 146 h 171"/>
                <a:gd name="T82" fmla="*/ 77 w 433"/>
                <a:gd name="T83" fmla="*/ 151 h 171"/>
                <a:gd name="T84" fmla="*/ 62 w 433"/>
                <a:gd name="T85" fmla="*/ 146 h 171"/>
                <a:gd name="T86" fmla="*/ 105 w 433"/>
                <a:gd name="T87" fmla="*/ 165 h 171"/>
                <a:gd name="T88" fmla="*/ 113 w 433"/>
                <a:gd name="T89" fmla="*/ 165 h 171"/>
                <a:gd name="T90" fmla="*/ 124 w 433"/>
                <a:gd name="T91" fmla="*/ 168 h 171"/>
                <a:gd name="T92" fmla="*/ 139 w 433"/>
                <a:gd name="T93" fmla="*/ 169 h 171"/>
                <a:gd name="T94" fmla="*/ 146 w 433"/>
                <a:gd name="T95" fmla="*/ 169 h 171"/>
                <a:gd name="T96" fmla="*/ 153 w 433"/>
                <a:gd name="T97" fmla="*/ 169 h 171"/>
                <a:gd name="T98" fmla="*/ 186 w 433"/>
                <a:gd name="T99" fmla="*/ 171 h 171"/>
                <a:gd name="T100" fmla="*/ 433 w 433"/>
                <a:gd name="T101" fmla="*/ 169 h 171"/>
                <a:gd name="T102" fmla="*/ 383 w 433"/>
                <a:gd name="T103" fmla="*/ 16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33" h="171">
                  <a:moveTo>
                    <a:pt x="383" y="160"/>
                  </a:moveTo>
                  <a:cubicBezTo>
                    <a:pt x="391" y="158"/>
                    <a:pt x="403" y="159"/>
                    <a:pt x="411" y="160"/>
                  </a:cubicBezTo>
                  <a:cubicBezTo>
                    <a:pt x="413" y="157"/>
                    <a:pt x="403" y="155"/>
                    <a:pt x="404" y="152"/>
                  </a:cubicBezTo>
                  <a:cubicBezTo>
                    <a:pt x="373" y="149"/>
                    <a:pt x="369" y="161"/>
                    <a:pt x="338" y="159"/>
                  </a:cubicBezTo>
                  <a:cubicBezTo>
                    <a:pt x="340" y="156"/>
                    <a:pt x="349" y="154"/>
                    <a:pt x="329" y="154"/>
                  </a:cubicBezTo>
                  <a:cubicBezTo>
                    <a:pt x="334" y="154"/>
                    <a:pt x="334" y="154"/>
                    <a:pt x="334" y="154"/>
                  </a:cubicBezTo>
                  <a:cubicBezTo>
                    <a:pt x="303" y="157"/>
                    <a:pt x="310" y="147"/>
                    <a:pt x="290" y="155"/>
                  </a:cubicBezTo>
                  <a:cubicBezTo>
                    <a:pt x="290" y="151"/>
                    <a:pt x="290" y="151"/>
                    <a:pt x="290" y="151"/>
                  </a:cubicBezTo>
                  <a:cubicBezTo>
                    <a:pt x="276" y="154"/>
                    <a:pt x="248" y="154"/>
                    <a:pt x="232" y="154"/>
                  </a:cubicBezTo>
                  <a:cubicBezTo>
                    <a:pt x="233" y="154"/>
                    <a:pt x="233" y="154"/>
                    <a:pt x="233" y="154"/>
                  </a:cubicBezTo>
                  <a:cubicBezTo>
                    <a:pt x="189" y="158"/>
                    <a:pt x="208" y="155"/>
                    <a:pt x="159" y="157"/>
                  </a:cubicBezTo>
                  <a:cubicBezTo>
                    <a:pt x="181" y="152"/>
                    <a:pt x="181" y="152"/>
                    <a:pt x="181" y="152"/>
                  </a:cubicBezTo>
                  <a:cubicBezTo>
                    <a:pt x="164" y="150"/>
                    <a:pt x="160" y="155"/>
                    <a:pt x="148" y="155"/>
                  </a:cubicBezTo>
                  <a:cubicBezTo>
                    <a:pt x="149" y="154"/>
                    <a:pt x="147" y="152"/>
                    <a:pt x="153" y="151"/>
                  </a:cubicBezTo>
                  <a:cubicBezTo>
                    <a:pt x="152" y="151"/>
                    <a:pt x="150" y="151"/>
                    <a:pt x="148" y="151"/>
                  </a:cubicBezTo>
                  <a:cubicBezTo>
                    <a:pt x="147" y="151"/>
                    <a:pt x="145" y="151"/>
                    <a:pt x="142" y="151"/>
                  </a:cubicBezTo>
                  <a:cubicBezTo>
                    <a:pt x="140" y="152"/>
                    <a:pt x="137" y="152"/>
                    <a:pt x="135" y="152"/>
                  </a:cubicBezTo>
                  <a:cubicBezTo>
                    <a:pt x="132" y="152"/>
                    <a:pt x="129" y="151"/>
                    <a:pt x="127" y="151"/>
                  </a:cubicBezTo>
                  <a:cubicBezTo>
                    <a:pt x="124" y="151"/>
                    <a:pt x="121" y="151"/>
                    <a:pt x="118" y="150"/>
                  </a:cubicBezTo>
                  <a:cubicBezTo>
                    <a:pt x="115" y="150"/>
                    <a:pt x="112" y="149"/>
                    <a:pt x="110" y="149"/>
                  </a:cubicBezTo>
                  <a:cubicBezTo>
                    <a:pt x="107" y="148"/>
                    <a:pt x="104" y="147"/>
                    <a:pt x="102" y="147"/>
                  </a:cubicBezTo>
                  <a:cubicBezTo>
                    <a:pt x="96" y="145"/>
                    <a:pt x="92" y="143"/>
                    <a:pt x="87" y="142"/>
                  </a:cubicBezTo>
                  <a:cubicBezTo>
                    <a:pt x="83" y="140"/>
                    <a:pt x="80" y="138"/>
                    <a:pt x="78" y="137"/>
                  </a:cubicBezTo>
                  <a:cubicBezTo>
                    <a:pt x="75" y="136"/>
                    <a:pt x="74" y="135"/>
                    <a:pt x="74" y="135"/>
                  </a:cubicBezTo>
                  <a:cubicBezTo>
                    <a:pt x="64" y="130"/>
                    <a:pt x="65" y="131"/>
                    <a:pt x="68" y="134"/>
                  </a:cubicBezTo>
                  <a:cubicBezTo>
                    <a:pt x="71" y="138"/>
                    <a:pt x="77" y="142"/>
                    <a:pt x="79" y="144"/>
                  </a:cubicBezTo>
                  <a:cubicBezTo>
                    <a:pt x="74" y="143"/>
                    <a:pt x="63" y="136"/>
                    <a:pt x="54" y="128"/>
                  </a:cubicBezTo>
                  <a:cubicBezTo>
                    <a:pt x="46" y="119"/>
                    <a:pt x="40" y="110"/>
                    <a:pt x="40" y="108"/>
                  </a:cubicBezTo>
                  <a:cubicBezTo>
                    <a:pt x="42" y="110"/>
                    <a:pt x="47" y="115"/>
                    <a:pt x="51" y="118"/>
                  </a:cubicBezTo>
                  <a:cubicBezTo>
                    <a:pt x="53" y="119"/>
                    <a:pt x="54" y="120"/>
                    <a:pt x="54" y="120"/>
                  </a:cubicBezTo>
                  <a:cubicBezTo>
                    <a:pt x="55" y="120"/>
                    <a:pt x="54" y="119"/>
                    <a:pt x="52" y="116"/>
                  </a:cubicBezTo>
                  <a:cubicBezTo>
                    <a:pt x="52" y="116"/>
                    <a:pt x="50" y="115"/>
                    <a:pt x="48" y="113"/>
                  </a:cubicBezTo>
                  <a:cubicBezTo>
                    <a:pt x="45" y="111"/>
                    <a:pt x="42" y="109"/>
                    <a:pt x="39" y="106"/>
                  </a:cubicBezTo>
                  <a:cubicBezTo>
                    <a:pt x="37" y="105"/>
                    <a:pt x="36" y="103"/>
                    <a:pt x="34" y="102"/>
                  </a:cubicBezTo>
                  <a:cubicBezTo>
                    <a:pt x="33" y="100"/>
                    <a:pt x="32" y="99"/>
                    <a:pt x="31" y="98"/>
                  </a:cubicBezTo>
                  <a:cubicBezTo>
                    <a:pt x="29" y="95"/>
                    <a:pt x="27" y="94"/>
                    <a:pt x="27" y="94"/>
                  </a:cubicBezTo>
                  <a:cubicBezTo>
                    <a:pt x="23" y="83"/>
                    <a:pt x="23" y="80"/>
                    <a:pt x="24" y="81"/>
                  </a:cubicBezTo>
                  <a:cubicBezTo>
                    <a:pt x="25" y="81"/>
                    <a:pt x="26" y="83"/>
                    <a:pt x="28" y="85"/>
                  </a:cubicBezTo>
                  <a:cubicBezTo>
                    <a:pt x="29" y="86"/>
                    <a:pt x="29" y="87"/>
                    <a:pt x="31" y="89"/>
                  </a:cubicBezTo>
                  <a:cubicBezTo>
                    <a:pt x="32" y="90"/>
                    <a:pt x="33" y="92"/>
                    <a:pt x="34" y="93"/>
                  </a:cubicBezTo>
                  <a:cubicBezTo>
                    <a:pt x="37" y="96"/>
                    <a:pt x="39" y="100"/>
                    <a:pt x="43" y="103"/>
                  </a:cubicBezTo>
                  <a:cubicBezTo>
                    <a:pt x="44" y="105"/>
                    <a:pt x="46" y="107"/>
                    <a:pt x="47" y="109"/>
                  </a:cubicBezTo>
                  <a:cubicBezTo>
                    <a:pt x="49" y="110"/>
                    <a:pt x="51" y="112"/>
                    <a:pt x="52" y="113"/>
                  </a:cubicBezTo>
                  <a:cubicBezTo>
                    <a:pt x="56" y="116"/>
                    <a:pt x="59" y="119"/>
                    <a:pt x="62" y="121"/>
                  </a:cubicBezTo>
                  <a:cubicBezTo>
                    <a:pt x="66" y="124"/>
                    <a:pt x="68" y="126"/>
                    <a:pt x="71" y="127"/>
                  </a:cubicBezTo>
                  <a:cubicBezTo>
                    <a:pt x="62" y="120"/>
                    <a:pt x="56" y="114"/>
                    <a:pt x="51" y="109"/>
                  </a:cubicBezTo>
                  <a:cubicBezTo>
                    <a:pt x="46" y="103"/>
                    <a:pt x="41" y="98"/>
                    <a:pt x="37" y="92"/>
                  </a:cubicBezTo>
                  <a:cubicBezTo>
                    <a:pt x="36" y="90"/>
                    <a:pt x="35" y="89"/>
                    <a:pt x="34" y="87"/>
                  </a:cubicBezTo>
                  <a:cubicBezTo>
                    <a:pt x="33" y="86"/>
                    <a:pt x="32" y="84"/>
                    <a:pt x="31" y="83"/>
                  </a:cubicBezTo>
                  <a:cubicBezTo>
                    <a:pt x="30" y="79"/>
                    <a:pt x="28" y="76"/>
                    <a:pt x="26" y="72"/>
                  </a:cubicBezTo>
                  <a:cubicBezTo>
                    <a:pt x="24" y="68"/>
                    <a:pt x="23" y="64"/>
                    <a:pt x="22" y="59"/>
                  </a:cubicBezTo>
                  <a:cubicBezTo>
                    <a:pt x="21" y="57"/>
                    <a:pt x="20" y="55"/>
                    <a:pt x="20" y="52"/>
                  </a:cubicBezTo>
                  <a:cubicBezTo>
                    <a:pt x="19" y="50"/>
                    <a:pt x="19" y="47"/>
                    <a:pt x="18" y="44"/>
                  </a:cubicBezTo>
                  <a:cubicBezTo>
                    <a:pt x="19" y="47"/>
                    <a:pt x="19" y="50"/>
                    <a:pt x="19" y="53"/>
                  </a:cubicBezTo>
                  <a:cubicBezTo>
                    <a:pt x="20" y="56"/>
                    <a:pt x="20" y="59"/>
                    <a:pt x="20" y="61"/>
                  </a:cubicBezTo>
                  <a:cubicBezTo>
                    <a:pt x="21" y="66"/>
                    <a:pt x="21" y="70"/>
                    <a:pt x="22" y="74"/>
                  </a:cubicBezTo>
                  <a:cubicBezTo>
                    <a:pt x="21" y="74"/>
                    <a:pt x="19" y="72"/>
                    <a:pt x="18" y="68"/>
                  </a:cubicBezTo>
                  <a:cubicBezTo>
                    <a:pt x="16" y="66"/>
                    <a:pt x="16" y="64"/>
                    <a:pt x="15" y="61"/>
                  </a:cubicBezTo>
                  <a:cubicBezTo>
                    <a:pt x="14" y="58"/>
                    <a:pt x="13" y="54"/>
                    <a:pt x="12" y="51"/>
                  </a:cubicBezTo>
                  <a:cubicBezTo>
                    <a:pt x="12" y="47"/>
                    <a:pt x="11" y="43"/>
                    <a:pt x="11" y="39"/>
                  </a:cubicBezTo>
                  <a:cubicBezTo>
                    <a:pt x="10" y="35"/>
                    <a:pt x="10" y="30"/>
                    <a:pt x="10" y="26"/>
                  </a:cubicBezTo>
                  <a:cubicBezTo>
                    <a:pt x="10" y="21"/>
                    <a:pt x="10" y="15"/>
                    <a:pt x="10" y="10"/>
                  </a:cubicBezTo>
                  <a:cubicBezTo>
                    <a:pt x="8" y="23"/>
                    <a:pt x="6" y="15"/>
                    <a:pt x="4" y="6"/>
                  </a:cubicBezTo>
                  <a:cubicBezTo>
                    <a:pt x="4" y="5"/>
                    <a:pt x="4" y="4"/>
                    <a:pt x="4" y="3"/>
                  </a:cubicBezTo>
                  <a:cubicBezTo>
                    <a:pt x="4" y="2"/>
                    <a:pt x="3" y="1"/>
                    <a:pt x="3" y="0"/>
                  </a:cubicBezTo>
                  <a:cubicBezTo>
                    <a:pt x="3" y="2"/>
                    <a:pt x="3" y="2"/>
                    <a:pt x="3" y="2"/>
                  </a:cubicBezTo>
                  <a:cubicBezTo>
                    <a:pt x="3" y="2"/>
                    <a:pt x="2" y="2"/>
                    <a:pt x="1" y="4"/>
                  </a:cubicBezTo>
                  <a:cubicBezTo>
                    <a:pt x="2" y="12"/>
                    <a:pt x="1" y="19"/>
                    <a:pt x="0" y="27"/>
                  </a:cubicBezTo>
                  <a:cubicBezTo>
                    <a:pt x="0" y="32"/>
                    <a:pt x="0" y="38"/>
                    <a:pt x="0" y="43"/>
                  </a:cubicBezTo>
                  <a:cubicBezTo>
                    <a:pt x="0" y="48"/>
                    <a:pt x="1" y="53"/>
                    <a:pt x="2" y="58"/>
                  </a:cubicBezTo>
                  <a:cubicBezTo>
                    <a:pt x="3" y="53"/>
                    <a:pt x="4" y="54"/>
                    <a:pt x="6" y="59"/>
                  </a:cubicBezTo>
                  <a:cubicBezTo>
                    <a:pt x="7" y="62"/>
                    <a:pt x="8" y="65"/>
                    <a:pt x="9" y="69"/>
                  </a:cubicBezTo>
                  <a:cubicBezTo>
                    <a:pt x="11" y="73"/>
                    <a:pt x="12" y="78"/>
                    <a:pt x="14" y="83"/>
                  </a:cubicBezTo>
                  <a:cubicBezTo>
                    <a:pt x="18" y="92"/>
                    <a:pt x="24" y="103"/>
                    <a:pt x="30" y="111"/>
                  </a:cubicBezTo>
                  <a:cubicBezTo>
                    <a:pt x="32" y="114"/>
                    <a:pt x="33" y="116"/>
                    <a:pt x="35" y="118"/>
                  </a:cubicBezTo>
                  <a:cubicBezTo>
                    <a:pt x="36" y="119"/>
                    <a:pt x="38" y="121"/>
                    <a:pt x="39" y="123"/>
                  </a:cubicBezTo>
                  <a:cubicBezTo>
                    <a:pt x="42" y="126"/>
                    <a:pt x="45" y="129"/>
                    <a:pt x="47" y="130"/>
                  </a:cubicBezTo>
                  <a:cubicBezTo>
                    <a:pt x="47" y="130"/>
                    <a:pt x="49" y="131"/>
                    <a:pt x="50" y="133"/>
                  </a:cubicBezTo>
                  <a:cubicBezTo>
                    <a:pt x="52" y="135"/>
                    <a:pt x="55" y="137"/>
                    <a:pt x="58" y="139"/>
                  </a:cubicBezTo>
                  <a:cubicBezTo>
                    <a:pt x="60" y="141"/>
                    <a:pt x="63" y="143"/>
                    <a:pt x="65" y="144"/>
                  </a:cubicBezTo>
                  <a:cubicBezTo>
                    <a:pt x="66" y="145"/>
                    <a:pt x="67" y="145"/>
                    <a:pt x="68" y="146"/>
                  </a:cubicBezTo>
                  <a:cubicBezTo>
                    <a:pt x="68" y="146"/>
                    <a:pt x="69" y="146"/>
                    <a:pt x="69" y="146"/>
                  </a:cubicBezTo>
                  <a:cubicBezTo>
                    <a:pt x="69" y="146"/>
                    <a:pt x="71" y="148"/>
                    <a:pt x="73" y="149"/>
                  </a:cubicBezTo>
                  <a:cubicBezTo>
                    <a:pt x="75" y="150"/>
                    <a:pt x="77" y="151"/>
                    <a:pt x="77" y="151"/>
                  </a:cubicBezTo>
                  <a:cubicBezTo>
                    <a:pt x="78" y="152"/>
                    <a:pt x="77" y="153"/>
                    <a:pt x="75" y="152"/>
                  </a:cubicBezTo>
                  <a:cubicBezTo>
                    <a:pt x="73" y="151"/>
                    <a:pt x="68" y="150"/>
                    <a:pt x="62" y="146"/>
                  </a:cubicBezTo>
                  <a:cubicBezTo>
                    <a:pt x="67" y="149"/>
                    <a:pt x="79" y="156"/>
                    <a:pt x="90" y="160"/>
                  </a:cubicBezTo>
                  <a:cubicBezTo>
                    <a:pt x="96" y="162"/>
                    <a:pt x="101" y="164"/>
                    <a:pt x="105" y="165"/>
                  </a:cubicBezTo>
                  <a:cubicBezTo>
                    <a:pt x="108" y="165"/>
                    <a:pt x="110" y="165"/>
                    <a:pt x="109" y="164"/>
                  </a:cubicBezTo>
                  <a:cubicBezTo>
                    <a:pt x="109" y="164"/>
                    <a:pt x="111" y="165"/>
                    <a:pt x="113" y="165"/>
                  </a:cubicBezTo>
                  <a:cubicBezTo>
                    <a:pt x="115" y="166"/>
                    <a:pt x="116" y="166"/>
                    <a:pt x="118" y="167"/>
                  </a:cubicBezTo>
                  <a:cubicBezTo>
                    <a:pt x="120" y="167"/>
                    <a:pt x="122" y="167"/>
                    <a:pt x="124" y="168"/>
                  </a:cubicBezTo>
                  <a:cubicBezTo>
                    <a:pt x="126" y="168"/>
                    <a:pt x="129" y="168"/>
                    <a:pt x="131" y="169"/>
                  </a:cubicBezTo>
                  <a:cubicBezTo>
                    <a:pt x="134" y="169"/>
                    <a:pt x="137" y="169"/>
                    <a:pt x="139" y="169"/>
                  </a:cubicBezTo>
                  <a:cubicBezTo>
                    <a:pt x="141" y="169"/>
                    <a:pt x="142" y="169"/>
                    <a:pt x="144" y="169"/>
                  </a:cubicBezTo>
                  <a:cubicBezTo>
                    <a:pt x="146" y="169"/>
                    <a:pt x="146" y="169"/>
                    <a:pt x="146" y="169"/>
                  </a:cubicBezTo>
                  <a:cubicBezTo>
                    <a:pt x="147" y="169"/>
                    <a:pt x="147" y="169"/>
                    <a:pt x="147" y="169"/>
                  </a:cubicBezTo>
                  <a:cubicBezTo>
                    <a:pt x="149" y="169"/>
                    <a:pt x="151" y="169"/>
                    <a:pt x="153" y="169"/>
                  </a:cubicBezTo>
                  <a:cubicBezTo>
                    <a:pt x="167" y="169"/>
                    <a:pt x="181" y="169"/>
                    <a:pt x="181" y="169"/>
                  </a:cubicBezTo>
                  <a:cubicBezTo>
                    <a:pt x="183" y="170"/>
                    <a:pt x="184" y="170"/>
                    <a:pt x="186" y="171"/>
                  </a:cubicBezTo>
                  <a:cubicBezTo>
                    <a:pt x="188" y="170"/>
                    <a:pt x="188" y="170"/>
                    <a:pt x="188" y="169"/>
                  </a:cubicBezTo>
                  <a:cubicBezTo>
                    <a:pt x="433" y="169"/>
                    <a:pt x="433" y="169"/>
                    <a:pt x="433" y="169"/>
                  </a:cubicBezTo>
                  <a:cubicBezTo>
                    <a:pt x="421" y="168"/>
                    <a:pt x="410" y="167"/>
                    <a:pt x="398" y="166"/>
                  </a:cubicBezTo>
                  <a:cubicBezTo>
                    <a:pt x="416" y="161"/>
                    <a:pt x="377" y="165"/>
                    <a:pt x="383" y="1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8" name="Freeform 56"/>
            <p:cNvSpPr/>
            <p:nvPr/>
          </p:nvSpPr>
          <p:spPr bwMode="auto">
            <a:xfrm>
              <a:off x="1727201" y="2049463"/>
              <a:ext cx="1588" cy="23812"/>
            </a:xfrm>
            <a:custGeom>
              <a:avLst/>
              <a:gdLst>
                <a:gd name="T0" fmla="*/ 1 w 1"/>
                <a:gd name="T1" fmla="*/ 17 h 17"/>
                <a:gd name="T2" fmla="*/ 0 w 1"/>
                <a:gd name="T3" fmla="*/ 0 h 17"/>
                <a:gd name="T4" fmla="*/ 1 w 1"/>
                <a:gd name="T5" fmla="*/ 17 h 17"/>
              </a:gdLst>
              <a:ahLst/>
              <a:cxnLst>
                <a:cxn ang="0">
                  <a:pos x="T0" y="T1"/>
                </a:cxn>
                <a:cxn ang="0">
                  <a:pos x="T2" y="T3"/>
                </a:cxn>
                <a:cxn ang="0">
                  <a:pos x="T4" y="T5"/>
                </a:cxn>
              </a:cxnLst>
              <a:rect l="0" t="0" r="r" b="b"/>
              <a:pathLst>
                <a:path w="1" h="17">
                  <a:moveTo>
                    <a:pt x="1" y="17"/>
                  </a:moveTo>
                  <a:cubicBezTo>
                    <a:pt x="1" y="12"/>
                    <a:pt x="1" y="7"/>
                    <a:pt x="0" y="0"/>
                  </a:cubicBezTo>
                  <a:cubicBezTo>
                    <a:pt x="0" y="6"/>
                    <a:pt x="0" y="12"/>
                    <a:pt x="1"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9" name="Freeform 57"/>
            <p:cNvSpPr/>
            <p:nvPr/>
          </p:nvSpPr>
          <p:spPr bwMode="auto">
            <a:xfrm>
              <a:off x="2316163" y="2249488"/>
              <a:ext cx="23813" cy="0"/>
            </a:xfrm>
            <a:custGeom>
              <a:avLst/>
              <a:gdLst>
                <a:gd name="T0" fmla="*/ 17 w 17"/>
                <a:gd name="T1" fmla="*/ 0 w 17"/>
                <a:gd name="T2" fmla="*/ 17 w 17"/>
              </a:gdLst>
              <a:ahLst/>
              <a:cxnLst>
                <a:cxn ang="0">
                  <a:pos x="T0" y="0"/>
                </a:cxn>
                <a:cxn ang="0">
                  <a:pos x="T1" y="0"/>
                </a:cxn>
                <a:cxn ang="0">
                  <a:pos x="T2" y="0"/>
                </a:cxn>
              </a:cxnLst>
              <a:rect l="0" t="0" r="r" b="b"/>
              <a:pathLst>
                <a:path w="17">
                  <a:moveTo>
                    <a:pt x="17" y="0"/>
                  </a:moveTo>
                  <a:cubicBezTo>
                    <a:pt x="0" y="0"/>
                    <a:pt x="0" y="0"/>
                    <a:pt x="0" y="0"/>
                  </a:cubicBezTo>
                  <a:cubicBezTo>
                    <a:pt x="5" y="0"/>
                    <a:pt x="11" y="0"/>
                    <a:pt x="1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0" name="Freeform 58"/>
            <p:cNvSpPr/>
            <p:nvPr/>
          </p:nvSpPr>
          <p:spPr bwMode="auto">
            <a:xfrm>
              <a:off x="1706563" y="1928813"/>
              <a:ext cx="7938" cy="57150"/>
            </a:xfrm>
            <a:custGeom>
              <a:avLst/>
              <a:gdLst>
                <a:gd name="T0" fmla="*/ 5 w 5"/>
                <a:gd name="T1" fmla="*/ 40 h 41"/>
                <a:gd name="T2" fmla="*/ 5 w 5"/>
                <a:gd name="T3" fmla="*/ 9 h 41"/>
                <a:gd name="T4" fmla="*/ 0 w 5"/>
                <a:gd name="T5" fmla="*/ 0 h 41"/>
                <a:gd name="T6" fmla="*/ 0 w 5"/>
                <a:gd name="T7" fmla="*/ 37 h 41"/>
                <a:gd name="T8" fmla="*/ 5 w 5"/>
                <a:gd name="T9" fmla="*/ 40 h 41"/>
              </a:gdLst>
              <a:ahLst/>
              <a:cxnLst>
                <a:cxn ang="0">
                  <a:pos x="T0" y="T1"/>
                </a:cxn>
                <a:cxn ang="0">
                  <a:pos x="T2" y="T3"/>
                </a:cxn>
                <a:cxn ang="0">
                  <a:pos x="T4" y="T5"/>
                </a:cxn>
                <a:cxn ang="0">
                  <a:pos x="T6" y="T7"/>
                </a:cxn>
                <a:cxn ang="0">
                  <a:pos x="T8" y="T9"/>
                </a:cxn>
              </a:cxnLst>
              <a:rect l="0" t="0" r="r" b="b"/>
              <a:pathLst>
                <a:path w="5" h="41">
                  <a:moveTo>
                    <a:pt x="5" y="40"/>
                  </a:moveTo>
                  <a:cubicBezTo>
                    <a:pt x="5" y="9"/>
                    <a:pt x="5" y="9"/>
                    <a:pt x="5" y="9"/>
                  </a:cubicBezTo>
                  <a:cubicBezTo>
                    <a:pt x="2" y="20"/>
                    <a:pt x="2" y="2"/>
                    <a:pt x="0" y="0"/>
                  </a:cubicBezTo>
                  <a:cubicBezTo>
                    <a:pt x="0" y="37"/>
                    <a:pt x="0" y="37"/>
                    <a:pt x="0" y="37"/>
                  </a:cubicBezTo>
                  <a:cubicBezTo>
                    <a:pt x="2" y="37"/>
                    <a:pt x="4" y="41"/>
                    <a:pt x="5"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1" name="Freeform 59"/>
            <p:cNvSpPr/>
            <p:nvPr/>
          </p:nvSpPr>
          <p:spPr bwMode="auto">
            <a:xfrm>
              <a:off x="1703388" y="1981200"/>
              <a:ext cx="3175" cy="30162"/>
            </a:xfrm>
            <a:custGeom>
              <a:avLst/>
              <a:gdLst>
                <a:gd name="T0" fmla="*/ 0 w 3"/>
                <a:gd name="T1" fmla="*/ 11 h 21"/>
                <a:gd name="T2" fmla="*/ 3 w 3"/>
                <a:gd name="T3" fmla="*/ 21 h 21"/>
                <a:gd name="T4" fmla="*/ 3 w 3"/>
                <a:gd name="T5" fmla="*/ 0 h 21"/>
                <a:gd name="T6" fmla="*/ 0 w 3"/>
                <a:gd name="T7" fmla="*/ 11 h 21"/>
              </a:gdLst>
              <a:ahLst/>
              <a:cxnLst>
                <a:cxn ang="0">
                  <a:pos x="T0" y="T1"/>
                </a:cxn>
                <a:cxn ang="0">
                  <a:pos x="T2" y="T3"/>
                </a:cxn>
                <a:cxn ang="0">
                  <a:pos x="T4" y="T5"/>
                </a:cxn>
                <a:cxn ang="0">
                  <a:pos x="T6" y="T7"/>
                </a:cxn>
              </a:cxnLst>
              <a:rect l="0" t="0" r="r" b="b"/>
              <a:pathLst>
                <a:path w="3" h="21">
                  <a:moveTo>
                    <a:pt x="0" y="11"/>
                  </a:moveTo>
                  <a:cubicBezTo>
                    <a:pt x="1" y="12"/>
                    <a:pt x="2" y="16"/>
                    <a:pt x="3" y="21"/>
                  </a:cubicBezTo>
                  <a:cubicBezTo>
                    <a:pt x="3" y="0"/>
                    <a:pt x="3" y="0"/>
                    <a:pt x="3" y="0"/>
                  </a:cubicBezTo>
                  <a:cubicBezTo>
                    <a:pt x="2" y="0"/>
                    <a:pt x="1" y="3"/>
                    <a:pt x="0"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2" name="Freeform 60"/>
            <p:cNvSpPr/>
            <p:nvPr/>
          </p:nvSpPr>
          <p:spPr bwMode="auto">
            <a:xfrm>
              <a:off x="2519363" y="2225675"/>
              <a:ext cx="11113" cy="0"/>
            </a:xfrm>
            <a:custGeom>
              <a:avLst/>
              <a:gdLst>
                <a:gd name="T0" fmla="*/ 0 w 8"/>
                <a:gd name="T1" fmla="*/ 8 w 8"/>
                <a:gd name="T2" fmla="*/ 0 w 8"/>
              </a:gdLst>
              <a:ahLst/>
              <a:cxnLst>
                <a:cxn ang="0">
                  <a:pos x="T0" y="0"/>
                </a:cxn>
                <a:cxn ang="0">
                  <a:pos x="T1" y="0"/>
                </a:cxn>
                <a:cxn ang="0">
                  <a:pos x="T2" y="0"/>
                </a:cxn>
              </a:cxnLst>
              <a:rect l="0" t="0" r="r" b="b"/>
              <a:pathLst>
                <a:path w="8">
                  <a:moveTo>
                    <a:pt x="0" y="0"/>
                  </a:moveTo>
                  <a:cubicBezTo>
                    <a:pt x="3" y="0"/>
                    <a:pt x="5" y="0"/>
                    <a:pt x="8" y="0"/>
                  </a:cubicBezTo>
                  <a:cubicBezTo>
                    <a:pt x="4" y="0"/>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3" name="Freeform 61"/>
            <p:cNvSpPr/>
            <p:nvPr/>
          </p:nvSpPr>
          <p:spPr bwMode="auto">
            <a:xfrm>
              <a:off x="2279651" y="2224088"/>
              <a:ext cx="404813" cy="22225"/>
            </a:xfrm>
            <a:custGeom>
              <a:avLst/>
              <a:gdLst>
                <a:gd name="T0" fmla="*/ 266 w 286"/>
                <a:gd name="T1" fmla="*/ 4 h 16"/>
                <a:gd name="T2" fmla="*/ 195 w 286"/>
                <a:gd name="T3" fmla="*/ 5 h 16"/>
                <a:gd name="T4" fmla="*/ 192 w 286"/>
                <a:gd name="T5" fmla="*/ 3 h 16"/>
                <a:gd name="T6" fmla="*/ 176 w 286"/>
                <a:gd name="T7" fmla="*/ 8 h 16"/>
                <a:gd name="T8" fmla="*/ 191 w 286"/>
                <a:gd name="T9" fmla="*/ 10 h 16"/>
                <a:gd name="T10" fmla="*/ 113 w 286"/>
                <a:gd name="T11" fmla="*/ 10 h 16"/>
                <a:gd name="T12" fmla="*/ 169 w 286"/>
                <a:gd name="T13" fmla="*/ 6 h 16"/>
                <a:gd name="T14" fmla="*/ 169 w 286"/>
                <a:gd name="T15" fmla="*/ 1 h 16"/>
                <a:gd name="T16" fmla="*/ 26 w 286"/>
                <a:gd name="T17" fmla="*/ 5 h 16"/>
                <a:gd name="T18" fmla="*/ 13 w 286"/>
                <a:gd name="T19" fmla="*/ 15 h 16"/>
                <a:gd name="T20" fmla="*/ 34 w 286"/>
                <a:gd name="T21" fmla="*/ 13 h 16"/>
                <a:gd name="T22" fmla="*/ 32 w 286"/>
                <a:gd name="T23" fmla="*/ 15 h 16"/>
                <a:gd name="T24" fmla="*/ 59 w 286"/>
                <a:gd name="T25" fmla="*/ 14 h 16"/>
                <a:gd name="T26" fmla="*/ 50 w 286"/>
                <a:gd name="T27" fmla="*/ 8 h 16"/>
                <a:gd name="T28" fmla="*/ 87 w 286"/>
                <a:gd name="T29" fmla="*/ 16 h 16"/>
                <a:gd name="T30" fmla="*/ 127 w 286"/>
                <a:gd name="T31" fmla="*/ 15 h 16"/>
                <a:gd name="T32" fmla="*/ 124 w 286"/>
                <a:gd name="T33" fmla="*/ 16 h 16"/>
                <a:gd name="T34" fmla="*/ 129 w 286"/>
                <a:gd name="T35" fmla="*/ 15 h 16"/>
                <a:gd name="T36" fmla="*/ 262 w 286"/>
                <a:gd name="T37" fmla="*/ 13 h 16"/>
                <a:gd name="T38" fmla="*/ 266 w 286"/>
                <a:gd name="T39"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6" h="16">
                  <a:moveTo>
                    <a:pt x="266" y="4"/>
                  </a:moveTo>
                  <a:cubicBezTo>
                    <a:pt x="240" y="4"/>
                    <a:pt x="202" y="1"/>
                    <a:pt x="195" y="5"/>
                  </a:cubicBezTo>
                  <a:cubicBezTo>
                    <a:pt x="196" y="5"/>
                    <a:pt x="196" y="4"/>
                    <a:pt x="192" y="3"/>
                  </a:cubicBezTo>
                  <a:cubicBezTo>
                    <a:pt x="176" y="8"/>
                    <a:pt x="176" y="8"/>
                    <a:pt x="176" y="8"/>
                  </a:cubicBezTo>
                  <a:cubicBezTo>
                    <a:pt x="191" y="10"/>
                    <a:pt x="191" y="10"/>
                    <a:pt x="191" y="10"/>
                  </a:cubicBezTo>
                  <a:cubicBezTo>
                    <a:pt x="175" y="14"/>
                    <a:pt x="122" y="13"/>
                    <a:pt x="113" y="10"/>
                  </a:cubicBezTo>
                  <a:cubicBezTo>
                    <a:pt x="143" y="9"/>
                    <a:pt x="128" y="3"/>
                    <a:pt x="169" y="6"/>
                  </a:cubicBezTo>
                  <a:cubicBezTo>
                    <a:pt x="167" y="5"/>
                    <a:pt x="160" y="2"/>
                    <a:pt x="169" y="1"/>
                  </a:cubicBezTo>
                  <a:cubicBezTo>
                    <a:pt x="120" y="3"/>
                    <a:pt x="77" y="0"/>
                    <a:pt x="26" y="5"/>
                  </a:cubicBezTo>
                  <a:cubicBezTo>
                    <a:pt x="66" y="10"/>
                    <a:pt x="0" y="9"/>
                    <a:pt x="13" y="15"/>
                  </a:cubicBezTo>
                  <a:cubicBezTo>
                    <a:pt x="34" y="13"/>
                    <a:pt x="34" y="13"/>
                    <a:pt x="34" y="13"/>
                  </a:cubicBezTo>
                  <a:cubicBezTo>
                    <a:pt x="32" y="15"/>
                    <a:pt x="32" y="15"/>
                    <a:pt x="32" y="15"/>
                  </a:cubicBezTo>
                  <a:cubicBezTo>
                    <a:pt x="59" y="14"/>
                    <a:pt x="59" y="14"/>
                    <a:pt x="59" y="14"/>
                  </a:cubicBezTo>
                  <a:cubicBezTo>
                    <a:pt x="53" y="12"/>
                    <a:pt x="49" y="11"/>
                    <a:pt x="50" y="8"/>
                  </a:cubicBezTo>
                  <a:cubicBezTo>
                    <a:pt x="86" y="10"/>
                    <a:pt x="62" y="12"/>
                    <a:pt x="87" y="16"/>
                  </a:cubicBezTo>
                  <a:cubicBezTo>
                    <a:pt x="127" y="15"/>
                    <a:pt x="127" y="15"/>
                    <a:pt x="127" y="15"/>
                  </a:cubicBezTo>
                  <a:cubicBezTo>
                    <a:pt x="124" y="16"/>
                    <a:pt x="124" y="16"/>
                    <a:pt x="124" y="16"/>
                  </a:cubicBezTo>
                  <a:cubicBezTo>
                    <a:pt x="127" y="16"/>
                    <a:pt x="128" y="16"/>
                    <a:pt x="129" y="15"/>
                  </a:cubicBezTo>
                  <a:cubicBezTo>
                    <a:pt x="262" y="13"/>
                    <a:pt x="262" y="13"/>
                    <a:pt x="262" y="13"/>
                  </a:cubicBezTo>
                  <a:cubicBezTo>
                    <a:pt x="286" y="11"/>
                    <a:pt x="249" y="8"/>
                    <a:pt x="266"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4" name="Freeform 62"/>
            <p:cNvSpPr/>
            <p:nvPr/>
          </p:nvSpPr>
          <p:spPr bwMode="auto">
            <a:xfrm>
              <a:off x="3008313" y="2227263"/>
              <a:ext cx="1588" cy="1587"/>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1" y="1"/>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5" name="Freeform 63"/>
            <p:cNvSpPr/>
            <p:nvPr/>
          </p:nvSpPr>
          <p:spPr bwMode="auto">
            <a:xfrm>
              <a:off x="2952751" y="2227263"/>
              <a:ext cx="55563" cy="6350"/>
            </a:xfrm>
            <a:custGeom>
              <a:avLst/>
              <a:gdLst>
                <a:gd name="T0" fmla="*/ 18 w 40"/>
                <a:gd name="T1" fmla="*/ 2 h 5"/>
                <a:gd name="T2" fmla="*/ 24 w 40"/>
                <a:gd name="T3" fmla="*/ 0 h 5"/>
                <a:gd name="T4" fmla="*/ 0 w 40"/>
                <a:gd name="T5" fmla="*/ 5 h 5"/>
                <a:gd name="T6" fmla="*/ 37 w 40"/>
                <a:gd name="T7" fmla="*/ 5 h 5"/>
                <a:gd name="T8" fmla="*/ 40 w 40"/>
                <a:gd name="T9" fmla="*/ 1 h 5"/>
                <a:gd name="T10" fmla="*/ 18 w 40"/>
                <a:gd name="T11" fmla="*/ 2 h 5"/>
              </a:gdLst>
              <a:ahLst/>
              <a:cxnLst>
                <a:cxn ang="0">
                  <a:pos x="T0" y="T1"/>
                </a:cxn>
                <a:cxn ang="0">
                  <a:pos x="T2" y="T3"/>
                </a:cxn>
                <a:cxn ang="0">
                  <a:pos x="T4" y="T5"/>
                </a:cxn>
                <a:cxn ang="0">
                  <a:pos x="T6" y="T7"/>
                </a:cxn>
                <a:cxn ang="0">
                  <a:pos x="T8" y="T9"/>
                </a:cxn>
                <a:cxn ang="0">
                  <a:pos x="T10" y="T11"/>
                </a:cxn>
              </a:cxnLst>
              <a:rect l="0" t="0" r="r" b="b"/>
              <a:pathLst>
                <a:path w="40" h="5">
                  <a:moveTo>
                    <a:pt x="18" y="2"/>
                  </a:moveTo>
                  <a:cubicBezTo>
                    <a:pt x="24" y="0"/>
                    <a:pt x="24" y="0"/>
                    <a:pt x="24" y="0"/>
                  </a:cubicBezTo>
                  <a:cubicBezTo>
                    <a:pt x="0" y="5"/>
                    <a:pt x="0" y="5"/>
                    <a:pt x="0" y="5"/>
                  </a:cubicBezTo>
                  <a:cubicBezTo>
                    <a:pt x="37" y="5"/>
                    <a:pt x="37" y="5"/>
                    <a:pt x="37" y="5"/>
                  </a:cubicBezTo>
                  <a:cubicBezTo>
                    <a:pt x="40" y="1"/>
                    <a:pt x="40" y="1"/>
                    <a:pt x="40" y="1"/>
                  </a:cubicBezTo>
                  <a:cubicBezTo>
                    <a:pt x="36" y="2"/>
                    <a:pt x="23" y="4"/>
                    <a:pt x="18"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6" name="Freeform 64"/>
            <p:cNvSpPr/>
            <p:nvPr/>
          </p:nvSpPr>
          <p:spPr bwMode="auto">
            <a:xfrm>
              <a:off x="2913063" y="2222500"/>
              <a:ext cx="39688" cy="17462"/>
            </a:xfrm>
            <a:custGeom>
              <a:avLst/>
              <a:gdLst>
                <a:gd name="T0" fmla="*/ 29 w 29"/>
                <a:gd name="T1" fmla="*/ 3 h 12"/>
                <a:gd name="T2" fmla="*/ 2 w 29"/>
                <a:gd name="T3" fmla="*/ 3 h 12"/>
                <a:gd name="T4" fmla="*/ 0 w 29"/>
                <a:gd name="T5" fmla="*/ 12 h 12"/>
                <a:gd name="T6" fmla="*/ 8 w 29"/>
                <a:gd name="T7" fmla="*/ 3 h 12"/>
                <a:gd name="T8" fmla="*/ 29 w 29"/>
                <a:gd name="T9" fmla="*/ 3 h 12"/>
              </a:gdLst>
              <a:ahLst/>
              <a:cxnLst>
                <a:cxn ang="0">
                  <a:pos x="T0" y="T1"/>
                </a:cxn>
                <a:cxn ang="0">
                  <a:pos x="T2" y="T3"/>
                </a:cxn>
                <a:cxn ang="0">
                  <a:pos x="T4" y="T5"/>
                </a:cxn>
                <a:cxn ang="0">
                  <a:pos x="T6" y="T7"/>
                </a:cxn>
                <a:cxn ang="0">
                  <a:pos x="T8" y="T9"/>
                </a:cxn>
              </a:cxnLst>
              <a:rect l="0" t="0" r="r" b="b"/>
              <a:pathLst>
                <a:path w="29" h="12">
                  <a:moveTo>
                    <a:pt x="29" y="3"/>
                  </a:moveTo>
                  <a:cubicBezTo>
                    <a:pt x="29" y="0"/>
                    <a:pt x="7" y="2"/>
                    <a:pt x="2" y="3"/>
                  </a:cubicBezTo>
                  <a:cubicBezTo>
                    <a:pt x="0" y="12"/>
                    <a:pt x="0" y="12"/>
                    <a:pt x="0" y="12"/>
                  </a:cubicBezTo>
                  <a:cubicBezTo>
                    <a:pt x="19" y="10"/>
                    <a:pt x="18" y="5"/>
                    <a:pt x="8" y="3"/>
                  </a:cubicBezTo>
                  <a:cubicBezTo>
                    <a:pt x="26" y="1"/>
                    <a:pt x="17" y="8"/>
                    <a:pt x="29"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7" name="Freeform 65"/>
            <p:cNvSpPr/>
            <p:nvPr/>
          </p:nvSpPr>
          <p:spPr bwMode="auto">
            <a:xfrm>
              <a:off x="2701926" y="2232025"/>
              <a:ext cx="19050" cy="3175"/>
            </a:xfrm>
            <a:custGeom>
              <a:avLst/>
              <a:gdLst>
                <a:gd name="T0" fmla="*/ 7 w 12"/>
                <a:gd name="T1" fmla="*/ 2 h 2"/>
                <a:gd name="T2" fmla="*/ 12 w 12"/>
                <a:gd name="T3" fmla="*/ 0 h 2"/>
                <a:gd name="T4" fmla="*/ 0 w 12"/>
                <a:gd name="T5" fmla="*/ 0 h 2"/>
                <a:gd name="T6" fmla="*/ 7 w 12"/>
                <a:gd name="T7" fmla="*/ 2 h 2"/>
              </a:gdLst>
              <a:ahLst/>
              <a:cxnLst>
                <a:cxn ang="0">
                  <a:pos x="T0" y="T1"/>
                </a:cxn>
                <a:cxn ang="0">
                  <a:pos x="T2" y="T3"/>
                </a:cxn>
                <a:cxn ang="0">
                  <a:pos x="T4" y="T5"/>
                </a:cxn>
                <a:cxn ang="0">
                  <a:pos x="T6" y="T7"/>
                </a:cxn>
              </a:cxnLst>
              <a:rect l="0" t="0" r="r" b="b"/>
              <a:pathLst>
                <a:path w="12" h="2">
                  <a:moveTo>
                    <a:pt x="7" y="2"/>
                  </a:moveTo>
                  <a:lnTo>
                    <a:pt x="12" y="0"/>
                  </a:lnTo>
                  <a:lnTo>
                    <a:pt x="0" y="0"/>
                  </a:lnTo>
                  <a:lnTo>
                    <a:pt x="7"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8" name="Freeform 66"/>
            <p:cNvSpPr/>
            <p:nvPr/>
          </p:nvSpPr>
          <p:spPr bwMode="auto">
            <a:xfrm>
              <a:off x="2720976" y="2228850"/>
              <a:ext cx="19050" cy="4762"/>
            </a:xfrm>
            <a:custGeom>
              <a:avLst/>
              <a:gdLst>
                <a:gd name="T0" fmla="*/ 9 w 13"/>
                <a:gd name="T1" fmla="*/ 0 h 4"/>
                <a:gd name="T2" fmla="*/ 0 w 13"/>
                <a:gd name="T3" fmla="*/ 3 h 4"/>
                <a:gd name="T4" fmla="*/ 13 w 13"/>
                <a:gd name="T5" fmla="*/ 4 h 4"/>
                <a:gd name="T6" fmla="*/ 9 w 13"/>
                <a:gd name="T7" fmla="*/ 0 h 4"/>
              </a:gdLst>
              <a:ahLst/>
              <a:cxnLst>
                <a:cxn ang="0">
                  <a:pos x="T0" y="T1"/>
                </a:cxn>
                <a:cxn ang="0">
                  <a:pos x="T2" y="T3"/>
                </a:cxn>
                <a:cxn ang="0">
                  <a:pos x="T4" y="T5"/>
                </a:cxn>
                <a:cxn ang="0">
                  <a:pos x="T6" y="T7"/>
                </a:cxn>
              </a:cxnLst>
              <a:rect l="0" t="0" r="r" b="b"/>
              <a:pathLst>
                <a:path w="13" h="4">
                  <a:moveTo>
                    <a:pt x="9" y="0"/>
                  </a:moveTo>
                  <a:cubicBezTo>
                    <a:pt x="0" y="3"/>
                    <a:pt x="0" y="3"/>
                    <a:pt x="0" y="3"/>
                  </a:cubicBezTo>
                  <a:cubicBezTo>
                    <a:pt x="13" y="4"/>
                    <a:pt x="13" y="4"/>
                    <a:pt x="13" y="4"/>
                  </a:cubicBezTo>
                  <a:cubicBezTo>
                    <a:pt x="12" y="3"/>
                    <a:pt x="11" y="1"/>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9" name="Freeform 67"/>
            <p:cNvSpPr/>
            <p:nvPr/>
          </p:nvSpPr>
          <p:spPr bwMode="auto">
            <a:xfrm>
              <a:off x="2787651" y="2235200"/>
              <a:ext cx="26988" cy="1587"/>
            </a:xfrm>
            <a:custGeom>
              <a:avLst/>
              <a:gdLst>
                <a:gd name="T0" fmla="*/ 19 w 19"/>
                <a:gd name="T1" fmla="*/ 1 h 1"/>
                <a:gd name="T2" fmla="*/ 0 w 19"/>
                <a:gd name="T3" fmla="*/ 0 h 1"/>
                <a:gd name="T4" fmla="*/ 19 w 19"/>
                <a:gd name="T5" fmla="*/ 1 h 1"/>
              </a:gdLst>
              <a:ahLst/>
              <a:cxnLst>
                <a:cxn ang="0">
                  <a:pos x="T0" y="T1"/>
                </a:cxn>
                <a:cxn ang="0">
                  <a:pos x="T2" y="T3"/>
                </a:cxn>
                <a:cxn ang="0">
                  <a:pos x="T4" y="T5"/>
                </a:cxn>
              </a:cxnLst>
              <a:rect l="0" t="0" r="r" b="b"/>
              <a:pathLst>
                <a:path w="19" h="1">
                  <a:moveTo>
                    <a:pt x="19" y="1"/>
                  </a:moveTo>
                  <a:cubicBezTo>
                    <a:pt x="0" y="0"/>
                    <a:pt x="0" y="0"/>
                    <a:pt x="0" y="0"/>
                  </a:cubicBezTo>
                  <a:cubicBezTo>
                    <a:pt x="6" y="1"/>
                    <a:pt x="12" y="1"/>
                    <a:pt x="1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70" name="Freeform 68"/>
            <p:cNvSpPr/>
            <p:nvPr/>
          </p:nvSpPr>
          <p:spPr bwMode="auto">
            <a:xfrm>
              <a:off x="2767013" y="2233613"/>
              <a:ext cx="20638" cy="1587"/>
            </a:xfrm>
            <a:custGeom>
              <a:avLst/>
              <a:gdLst>
                <a:gd name="T0" fmla="*/ 1 w 15"/>
                <a:gd name="T1" fmla="*/ 1 h 1"/>
                <a:gd name="T2" fmla="*/ 15 w 15"/>
                <a:gd name="T3" fmla="*/ 1 h 1"/>
                <a:gd name="T4" fmla="*/ 0 w 15"/>
                <a:gd name="T5" fmla="*/ 0 h 1"/>
                <a:gd name="T6" fmla="*/ 1 w 15"/>
                <a:gd name="T7" fmla="*/ 1 h 1"/>
              </a:gdLst>
              <a:ahLst/>
              <a:cxnLst>
                <a:cxn ang="0">
                  <a:pos x="T0" y="T1"/>
                </a:cxn>
                <a:cxn ang="0">
                  <a:pos x="T2" y="T3"/>
                </a:cxn>
                <a:cxn ang="0">
                  <a:pos x="T4" y="T5"/>
                </a:cxn>
                <a:cxn ang="0">
                  <a:pos x="T6" y="T7"/>
                </a:cxn>
              </a:cxnLst>
              <a:rect l="0" t="0" r="r" b="b"/>
              <a:pathLst>
                <a:path w="15" h="1">
                  <a:moveTo>
                    <a:pt x="1" y="1"/>
                  </a:moveTo>
                  <a:cubicBezTo>
                    <a:pt x="15" y="1"/>
                    <a:pt x="15" y="1"/>
                    <a:pt x="15" y="1"/>
                  </a:cubicBezTo>
                  <a:cubicBezTo>
                    <a:pt x="10" y="1"/>
                    <a:pt x="5" y="1"/>
                    <a:pt x="0" y="0"/>
                  </a:cubicBezTo>
                  <a:lnTo>
                    <a:pt x="1"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71" name="Freeform 69"/>
            <p:cNvSpPr/>
            <p:nvPr/>
          </p:nvSpPr>
          <p:spPr bwMode="auto">
            <a:xfrm>
              <a:off x="2740026" y="2233613"/>
              <a:ext cx="31750" cy="11112"/>
            </a:xfrm>
            <a:custGeom>
              <a:avLst/>
              <a:gdLst>
                <a:gd name="T0" fmla="*/ 23 w 23"/>
                <a:gd name="T1" fmla="*/ 6 h 7"/>
                <a:gd name="T2" fmla="*/ 20 w 23"/>
                <a:gd name="T3" fmla="*/ 1 h 7"/>
                <a:gd name="T4" fmla="*/ 0 w 23"/>
                <a:gd name="T5" fmla="*/ 0 h 7"/>
                <a:gd name="T6" fmla="*/ 23 w 23"/>
                <a:gd name="T7" fmla="*/ 6 h 7"/>
              </a:gdLst>
              <a:ahLst/>
              <a:cxnLst>
                <a:cxn ang="0">
                  <a:pos x="T0" y="T1"/>
                </a:cxn>
                <a:cxn ang="0">
                  <a:pos x="T2" y="T3"/>
                </a:cxn>
                <a:cxn ang="0">
                  <a:pos x="T4" y="T5"/>
                </a:cxn>
                <a:cxn ang="0">
                  <a:pos x="T6" y="T7"/>
                </a:cxn>
              </a:cxnLst>
              <a:rect l="0" t="0" r="r" b="b"/>
              <a:pathLst>
                <a:path w="23" h="7">
                  <a:moveTo>
                    <a:pt x="23" y="6"/>
                  </a:moveTo>
                  <a:cubicBezTo>
                    <a:pt x="20" y="1"/>
                    <a:pt x="20" y="1"/>
                    <a:pt x="20" y="1"/>
                  </a:cubicBezTo>
                  <a:cubicBezTo>
                    <a:pt x="0" y="0"/>
                    <a:pt x="0" y="0"/>
                    <a:pt x="0" y="0"/>
                  </a:cubicBezTo>
                  <a:cubicBezTo>
                    <a:pt x="2" y="3"/>
                    <a:pt x="4" y="7"/>
                    <a:pt x="2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72" name="Freeform 70"/>
            <p:cNvSpPr/>
            <p:nvPr/>
          </p:nvSpPr>
          <p:spPr bwMode="auto">
            <a:xfrm>
              <a:off x="2863851" y="2238375"/>
              <a:ext cx="22225" cy="3175"/>
            </a:xfrm>
            <a:custGeom>
              <a:avLst/>
              <a:gdLst>
                <a:gd name="T0" fmla="*/ 1 w 15"/>
                <a:gd name="T1" fmla="*/ 0 h 2"/>
                <a:gd name="T2" fmla="*/ 15 w 15"/>
                <a:gd name="T3" fmla="*/ 0 h 2"/>
                <a:gd name="T4" fmla="*/ 1 w 15"/>
                <a:gd name="T5" fmla="*/ 0 h 2"/>
              </a:gdLst>
              <a:ahLst/>
              <a:cxnLst>
                <a:cxn ang="0">
                  <a:pos x="T0" y="T1"/>
                </a:cxn>
                <a:cxn ang="0">
                  <a:pos x="T2" y="T3"/>
                </a:cxn>
                <a:cxn ang="0">
                  <a:pos x="T4" y="T5"/>
                </a:cxn>
              </a:cxnLst>
              <a:rect l="0" t="0" r="r" b="b"/>
              <a:pathLst>
                <a:path w="15" h="2">
                  <a:moveTo>
                    <a:pt x="1" y="0"/>
                  </a:moveTo>
                  <a:cubicBezTo>
                    <a:pt x="0" y="2"/>
                    <a:pt x="10" y="1"/>
                    <a:pt x="15" y="0"/>
                  </a:cubicBezTo>
                  <a:cubicBezTo>
                    <a:pt x="11" y="0"/>
                    <a:pt x="6"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73" name="Freeform 71"/>
            <p:cNvSpPr/>
            <p:nvPr/>
          </p:nvSpPr>
          <p:spPr bwMode="auto">
            <a:xfrm>
              <a:off x="3398838" y="2227263"/>
              <a:ext cx="11113" cy="3175"/>
            </a:xfrm>
            <a:custGeom>
              <a:avLst/>
              <a:gdLst>
                <a:gd name="T0" fmla="*/ 8 w 8"/>
                <a:gd name="T1" fmla="*/ 2 h 2"/>
                <a:gd name="T2" fmla="*/ 0 w 8"/>
                <a:gd name="T3" fmla="*/ 0 h 2"/>
                <a:gd name="T4" fmla="*/ 8 w 8"/>
                <a:gd name="T5" fmla="*/ 2 h 2"/>
              </a:gdLst>
              <a:ahLst/>
              <a:cxnLst>
                <a:cxn ang="0">
                  <a:pos x="T0" y="T1"/>
                </a:cxn>
                <a:cxn ang="0">
                  <a:pos x="T2" y="T3"/>
                </a:cxn>
                <a:cxn ang="0">
                  <a:pos x="T4" y="T5"/>
                </a:cxn>
              </a:cxnLst>
              <a:rect l="0" t="0" r="r" b="b"/>
              <a:pathLst>
                <a:path w="8" h="2">
                  <a:moveTo>
                    <a:pt x="8" y="2"/>
                  </a:moveTo>
                  <a:cubicBezTo>
                    <a:pt x="5" y="1"/>
                    <a:pt x="4" y="0"/>
                    <a:pt x="0" y="0"/>
                  </a:cubicBezTo>
                  <a:lnTo>
                    <a:pt x="8"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grpSp>
      <p:sp>
        <p:nvSpPr>
          <p:cNvPr id="74" name="文本框 154"/>
          <p:cNvSpPr txBox="1"/>
          <p:nvPr/>
        </p:nvSpPr>
        <p:spPr>
          <a:xfrm>
            <a:off x="704182" y="115680"/>
            <a:ext cx="10628208" cy="76835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0" lang="zh-CN" altLang="en-US" sz="4400" b="0" i="0" u="none" strike="noStrike" kern="1200" cap="none" spc="0" normalizeH="0" baseline="0" noProof="0" dirty="0">
                <a:ln>
                  <a:noFill/>
                </a:ln>
                <a:solidFill>
                  <a:schemeClr val="bg1"/>
                </a:solidFill>
                <a:effectLst/>
                <a:uLnTx/>
                <a:uFillTx/>
                <a:latin typeface="华文行楷" panose="02010800040101010101" pitchFamily="2" charset="-122"/>
                <a:ea typeface="华文行楷" panose="02010800040101010101" pitchFamily="2" charset="-122"/>
                <a:cs typeface="华文行楷" panose="02010800040101010101" pitchFamily="2" charset="-122"/>
              </a:rPr>
              <a:t>一</a:t>
            </a:r>
            <a:r>
              <a:rPr kumimoji="0" lang="en-US" altLang="zh-CN" sz="4400" b="0" i="0" u="none" strike="noStrike" kern="1200" cap="none" spc="0" normalizeH="0" baseline="0" noProof="0" dirty="0">
                <a:ln>
                  <a:noFill/>
                </a:ln>
                <a:solidFill>
                  <a:schemeClr val="bg1"/>
                </a:solidFill>
                <a:effectLst/>
                <a:uLnTx/>
                <a:uFillTx/>
                <a:latin typeface="华文行楷" panose="02010800040101010101" pitchFamily="2" charset="-122"/>
                <a:ea typeface="华文行楷" panose="02010800040101010101" pitchFamily="2" charset="-122"/>
                <a:cs typeface="华文行楷" panose="02010800040101010101" pitchFamily="2" charset="-122"/>
              </a:rPr>
              <a:t>.</a:t>
            </a:r>
            <a:r>
              <a:rPr lang="zh-CN" altLang="en-US" sz="4400" noProof="0" dirty="0">
                <a:ln>
                  <a:noFill/>
                </a:ln>
                <a:solidFill>
                  <a:schemeClr val="bg1"/>
                </a:solidFill>
                <a:effectLst/>
                <a:uLnTx/>
                <a:uFillTx/>
                <a:latin typeface="华文行楷" panose="02010800040101010101" pitchFamily="2" charset="-122"/>
                <a:ea typeface="华文行楷" panose="02010800040101010101" pitchFamily="2" charset="-122"/>
                <a:cs typeface="华文行楷" panose="02010800040101010101" pitchFamily="2" charset="-122"/>
                <a:sym typeface="+mn-ea"/>
              </a:rPr>
              <a:t>起源与实践</a:t>
            </a:r>
            <a:r>
              <a:rPr kumimoji="0" lang="en-US" altLang="zh-CN" sz="4400" b="0" i="0" u="none" strike="noStrike" kern="1200" cap="none" spc="0" normalizeH="0" baseline="0" noProof="0" dirty="0">
                <a:ln>
                  <a:noFill/>
                </a:ln>
                <a:solidFill>
                  <a:schemeClr val="bg1"/>
                </a:solidFill>
                <a:effectLst/>
                <a:uLnTx/>
                <a:uFillTx/>
                <a:latin typeface="华文行楷" panose="02010800040101010101" pitchFamily="2" charset="-122"/>
                <a:ea typeface="华文行楷" panose="02010800040101010101" pitchFamily="2" charset="-122"/>
                <a:cs typeface="华文行楷" panose="02010800040101010101" pitchFamily="2" charset="-122"/>
              </a:rPr>
              <a:t>·</a:t>
            </a:r>
            <a:r>
              <a:rPr lang="zh-CN" altLang="en-US" sz="4400" dirty="0">
                <a:solidFill>
                  <a:schemeClr val="bg1"/>
                </a:solidFill>
                <a:latin typeface="华文行楷" panose="02010800040101010101" pitchFamily="2" charset="-122"/>
                <a:ea typeface="华文行楷" panose="02010800040101010101" pitchFamily="2" charset="-122"/>
              </a:rPr>
              <a:t>原因</a:t>
            </a:r>
          </a:p>
        </p:txBody>
      </p:sp>
      <p:sp>
        <p:nvSpPr>
          <p:cNvPr id="75" name="文本框 74"/>
          <p:cNvSpPr txBox="1"/>
          <p:nvPr/>
        </p:nvSpPr>
        <p:spPr>
          <a:xfrm>
            <a:off x="488950" y="1450340"/>
            <a:ext cx="11332845" cy="2676525"/>
          </a:xfrm>
          <a:prstGeom prst="rect">
            <a:avLst/>
          </a:prstGeom>
          <a:noFill/>
        </p:spPr>
        <p:txBody>
          <a:bodyPr wrap="square">
            <a:spAutoFit/>
          </a:bodyPr>
          <a:lstStyle/>
          <a:p>
            <a:pPr algn="l" fontAlgn="auto">
              <a:lnSpc>
                <a:spcPct val="100000"/>
              </a:lnSpc>
              <a:buClrTx/>
              <a:buSzTx/>
              <a:buFontTx/>
            </a:pPr>
            <a:r>
              <a:rPr lang="zh-CN" altLang="en-US" sz="2800" b="1" dirty="0">
                <a:latin typeface="方正苏新诗柳楷简体" panose="02000000000000000000" pitchFamily="2" charset="-122"/>
                <a:ea typeface="方正苏新诗柳楷简体" panose="02000000000000000000" pitchFamily="2" charset="-122"/>
              </a:rPr>
              <a:t>材料</a:t>
            </a:r>
            <a:r>
              <a:rPr lang="en-US" altLang="zh-CN" sz="2800" b="1" dirty="0">
                <a:latin typeface="方正苏新诗柳楷简体" panose="02000000000000000000" pitchFamily="2" charset="-122"/>
                <a:ea typeface="方正苏新诗柳楷简体" panose="02000000000000000000" pitchFamily="2" charset="-122"/>
              </a:rPr>
              <a:t>1</a:t>
            </a:r>
            <a:r>
              <a:rPr lang="zh-CN" altLang="en-US" sz="2800" b="1" dirty="0">
                <a:latin typeface="方正苏新诗柳楷简体" panose="02000000000000000000" pitchFamily="2" charset="-122"/>
                <a:ea typeface="方正苏新诗柳楷简体" panose="02000000000000000000" pitchFamily="2" charset="-122"/>
              </a:rPr>
              <a:t>：</a:t>
            </a:r>
            <a:r>
              <a:rPr lang="zh-CN" altLang="en-US" sz="2800" b="1" dirty="0">
                <a:latin typeface="方正苏新诗柳楷简体" panose="02000000000000000000" pitchFamily="2" charset="-122"/>
                <a:ea typeface="方正苏新诗柳楷简体" panose="02000000000000000000" pitchFamily="2" charset="-122"/>
                <a:sym typeface="Wingdings" panose="05000000000000000000" pitchFamily="2" charset="2"/>
              </a:rPr>
              <a:t>中华民族作为一个自觉的民族实体，是近百年来中国和西方列强对抗中出现的，但作为一个自在的民族实体则是几千年的历史过程所形成的……它(中华民族)的主流是由许许多多分散孤立存在的民族单位，经过接触、混杂、联结和融合，同时也有分裂和消亡，形成一个你来我往、我来你去，我中有你、你中有我，而又各具个性的</a:t>
            </a:r>
            <a:r>
              <a:rPr lang="zh-CN" altLang="en-US" sz="2800" b="1" dirty="0">
                <a:solidFill>
                  <a:srgbClr val="FF0000"/>
                </a:solidFill>
                <a:latin typeface="方正苏新诗柳楷简体" panose="02000000000000000000" pitchFamily="2" charset="-122"/>
                <a:ea typeface="方正苏新诗柳楷简体" panose="02000000000000000000" pitchFamily="2" charset="-122"/>
                <a:sym typeface="Wingdings" panose="05000000000000000000" pitchFamily="2" charset="2"/>
              </a:rPr>
              <a:t>多元统一体</a:t>
            </a:r>
            <a:r>
              <a:rPr lang="zh-CN" altLang="en-US" sz="2800" b="1" dirty="0">
                <a:latin typeface="方正苏新诗柳楷简体" panose="02000000000000000000" pitchFamily="2" charset="-122"/>
                <a:ea typeface="方正苏新诗柳楷简体" panose="02000000000000000000" pitchFamily="2" charset="-122"/>
                <a:sym typeface="Wingdings" panose="05000000000000000000" pitchFamily="2" charset="2"/>
              </a:rPr>
              <a:t>。</a:t>
            </a:r>
          </a:p>
          <a:p>
            <a:pPr algn="l" fontAlgn="auto">
              <a:lnSpc>
                <a:spcPct val="100000"/>
              </a:lnSpc>
              <a:buClrTx/>
              <a:buSzTx/>
              <a:buFontTx/>
            </a:pPr>
            <a:r>
              <a:rPr lang="zh-CN" altLang="en-US" sz="2800" b="1" dirty="0">
                <a:latin typeface="方正苏新诗柳楷简体" panose="02000000000000000000" pitchFamily="2" charset="-122"/>
                <a:ea typeface="方正苏新诗柳楷简体" panose="02000000000000000000" pitchFamily="2" charset="-122"/>
                <a:sym typeface="Wingdings" panose="05000000000000000000" pitchFamily="2" charset="2"/>
              </a:rPr>
              <a:t>                                                     </a:t>
            </a:r>
            <a:r>
              <a:rPr lang="zh-CN" altLang="en-US" sz="2400" b="1" dirty="0">
                <a:latin typeface="楷体" panose="02010609060101010101" charset="-122"/>
                <a:ea typeface="楷体" panose="02010609060101010101" charset="-122"/>
                <a:cs typeface="楷体" panose="02010609060101010101" charset="-122"/>
                <a:sym typeface="Wingdings" panose="05000000000000000000" pitchFamily="2" charset="2"/>
              </a:rPr>
              <a:t>——费孝通《中华民族的多元一体格局》</a:t>
            </a:r>
          </a:p>
        </p:txBody>
      </p:sp>
      <p:sp>
        <p:nvSpPr>
          <p:cNvPr id="2074" name="文本框 1"/>
          <p:cNvSpPr/>
          <p:nvPr>
            <p:custDataLst>
              <p:tags r:id="rId1"/>
            </p:custDataLst>
          </p:nvPr>
        </p:nvSpPr>
        <p:spPr>
          <a:xfrm>
            <a:off x="471170" y="4898390"/>
            <a:ext cx="11176000" cy="901065"/>
          </a:xfrm>
          <a:prstGeom prst="rect">
            <a:avLst/>
          </a:prstGeom>
          <a:solidFill>
            <a:srgbClr val="FE0000"/>
          </a:solidFill>
          <a:ln w="9525">
            <a:noFill/>
          </a:ln>
        </p:spPr>
        <p:txBody>
          <a:bodyPr/>
          <a:lstStyle/>
          <a:p>
            <a:pPr algn="l" defTabSz="685800" fontAlgn="auto">
              <a:lnSpc>
                <a:spcPct val="100000"/>
              </a:lnSpc>
              <a:buClrTx/>
              <a:buSzTx/>
              <a:buFontTx/>
            </a:pPr>
            <a:r>
              <a:rPr lang="zh-CN" altLang="en-US" sz="2400" b="1" dirty="0">
                <a:solidFill>
                  <a:schemeClr val="bg1"/>
                </a:solidFill>
                <a:latin typeface="江西拙楷" panose="02010600040101010101" pitchFamily="2" charset="-122"/>
                <a:ea typeface="江西拙楷" panose="02010600040101010101" pitchFamily="2" charset="-122"/>
                <a:sym typeface="Wingdings" panose="05000000000000000000" pitchFamily="2" charset="2"/>
              </a:rPr>
              <a:t>（</a:t>
            </a:r>
            <a:r>
              <a:rPr lang="en-US" altLang="zh-CN" sz="2400" b="1" dirty="0">
                <a:solidFill>
                  <a:schemeClr val="bg1"/>
                </a:solidFill>
                <a:latin typeface="江西拙楷" panose="02010600040101010101" pitchFamily="2" charset="-122"/>
                <a:ea typeface="江西拙楷" panose="02010600040101010101" pitchFamily="2" charset="-122"/>
                <a:sym typeface="Wingdings" panose="05000000000000000000" pitchFamily="2" charset="2"/>
              </a:rPr>
              <a:t>1</a:t>
            </a:r>
            <a:r>
              <a:rPr lang="zh-CN" altLang="en-US" sz="2400" b="1" dirty="0">
                <a:solidFill>
                  <a:schemeClr val="bg1"/>
                </a:solidFill>
                <a:latin typeface="江西拙楷" panose="02010600040101010101" pitchFamily="2" charset="-122"/>
                <a:ea typeface="江西拙楷" panose="02010600040101010101" pitchFamily="2" charset="-122"/>
                <a:sym typeface="Wingdings" panose="05000000000000000000" pitchFamily="2" charset="2"/>
              </a:rPr>
              <a:t>）历史渊源：我国自古以来就是个统一的多民族国家，在长期的历史发展过程中，逐渐形成了你中有我，我中有你，谁有离不开谁的多元一体格局。</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additive="base">
                                        <p:cTn id="6" dur="1" fill="hold">
                                          <p:stCondLst>
                                            <p:cond delay="0"/>
                                          </p:stCondLst>
                                        </p:cTn>
                                        <p:tgtEl>
                                          <p:spTgt spid="2074"/>
                                        </p:tgtEl>
                                        <p:attrNameLst>
                                          <p:attrName>style.visibility</p:attrName>
                                        </p:attrNameLst>
                                      </p:cBhvr>
                                      <p:to>
                                        <p:strVal val="visible"/>
                                      </p:to>
                                    </p:set>
                                    <p:animEffect transition="in" filter="blinds(horizontal)">
                                      <p:cBhvr additive="base">
                                        <p:cTn id="7" dur="500" fill="hold"/>
                                        <p:tgtEl>
                                          <p:spTgt spid="2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4" grpId="0"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 val="20170330135604"/>
  <p:tag name="MH_LIBRARY" val="CONTENTS"/>
  <p:tag name="MH_TYPE" val="NUMBER"/>
  <p:tag name="ID" val="553512"/>
  <p:tag name="MH_ORDER" val="1"/>
</p:tagLst>
</file>

<file path=ppt/tags/tag10.xml><?xml version="1.0" encoding="utf-8"?>
<p:tagLst xmlns:a="http://schemas.openxmlformats.org/drawingml/2006/main" xmlns:r="http://schemas.openxmlformats.org/officeDocument/2006/relationships" xmlns:p="http://schemas.openxmlformats.org/presentationml/2006/main">
  <p:tag name="AS_UNIQUEID" val="73"/>
</p:tagLst>
</file>

<file path=ppt/tags/tag11.xml><?xml version="1.0" encoding="utf-8"?>
<p:tagLst xmlns:a="http://schemas.openxmlformats.org/drawingml/2006/main" xmlns:r="http://schemas.openxmlformats.org/officeDocument/2006/relationships" xmlns:p="http://schemas.openxmlformats.org/presentationml/2006/main">
  <p:tag name="AS_UNIQUEID" val="73"/>
</p:tagLst>
</file>

<file path=ppt/tags/tag12.xml><?xml version="1.0" encoding="utf-8"?>
<p:tagLst xmlns:a="http://schemas.openxmlformats.org/drawingml/2006/main" xmlns:r="http://schemas.openxmlformats.org/officeDocument/2006/relationships" xmlns:p="http://schemas.openxmlformats.org/presentationml/2006/main">
  <p:tag name="KSO_WM_UNIT_TABLE_BEAUTIFY" val="smartTable{315ecc53-5168-4df6-baf9-e3b3dd95fe79}"/>
</p:tagLst>
</file>

<file path=ppt/tags/tag13.xml><?xml version="1.0" encoding="utf-8"?>
<p:tagLst xmlns:a="http://schemas.openxmlformats.org/drawingml/2006/main" xmlns:r="http://schemas.openxmlformats.org/officeDocument/2006/relationships" xmlns:p="http://schemas.openxmlformats.org/presentationml/2006/main">
  <p:tag name="AS_UNIQUEID" val="73"/>
</p:tagLst>
</file>

<file path=ppt/tags/tag14.xml><?xml version="1.0" encoding="utf-8"?>
<p:tagLst xmlns:a="http://schemas.openxmlformats.org/drawingml/2006/main" xmlns:r="http://schemas.openxmlformats.org/officeDocument/2006/relationships" xmlns:p="http://schemas.openxmlformats.org/presentationml/2006/main">
  <p:tag name="AS_UNIQUEID" val="73"/>
</p:tagLst>
</file>

<file path=ppt/tags/tag15.xml><?xml version="1.0" encoding="utf-8"?>
<p:tagLst xmlns:a="http://schemas.openxmlformats.org/drawingml/2006/main" xmlns:r="http://schemas.openxmlformats.org/officeDocument/2006/relationships" xmlns:p="http://schemas.openxmlformats.org/presentationml/2006/main">
  <p:tag name="MH" val="20170330135604"/>
  <p:tag name="MH_LIBRARY" val="CONTENTS"/>
  <p:tag name="MH_TYPE" val="NUMBER"/>
  <p:tag name="ID" val="553512"/>
  <p:tag name="MH_ORDER" val="1"/>
</p:tagLst>
</file>

<file path=ppt/tags/tag16.xml><?xml version="1.0" encoding="utf-8"?>
<p:tagLst xmlns:a="http://schemas.openxmlformats.org/drawingml/2006/main" xmlns:r="http://schemas.openxmlformats.org/officeDocument/2006/relationships" xmlns:p="http://schemas.openxmlformats.org/presentationml/2006/main">
  <p:tag name="MH" val="20170330135604"/>
  <p:tag name="MH_LIBRARY" val="CONTENTS"/>
  <p:tag name="MH_TYPE" val="ENTRY"/>
  <p:tag name="ID" val="553512"/>
  <p:tag name="MH_ORDER" val="1"/>
</p:tagLst>
</file>

<file path=ppt/tags/tag17.xml><?xml version="1.0" encoding="utf-8"?>
<p:tagLst xmlns:a="http://schemas.openxmlformats.org/drawingml/2006/main" xmlns:r="http://schemas.openxmlformats.org/officeDocument/2006/relationships" xmlns:p="http://schemas.openxmlformats.org/presentationml/2006/main">
  <p:tag name="KSO_WM_UNIT_TABLE_BEAUTIFY" val="smartTable{c75007b4-5e28-49ed-ab71-62c4cd7d41b1}"/>
</p:tagLst>
</file>

<file path=ppt/tags/tag18.xml><?xml version="1.0" encoding="utf-8"?>
<p:tagLst xmlns:a="http://schemas.openxmlformats.org/drawingml/2006/main" xmlns:r="http://schemas.openxmlformats.org/officeDocument/2006/relationships" xmlns:p="http://schemas.openxmlformats.org/presentationml/2006/main">
  <p:tag name="MH" val="20170330135604"/>
  <p:tag name="MH_LIBRARY" val="CONTENTS"/>
  <p:tag name="MH_TYPE" val="NUMBER"/>
  <p:tag name="ID" val="553512"/>
  <p:tag name="MH_ORDER" val="1"/>
</p:tagLst>
</file>

<file path=ppt/tags/tag19.xml><?xml version="1.0" encoding="utf-8"?>
<p:tagLst xmlns:a="http://schemas.openxmlformats.org/drawingml/2006/main" xmlns:r="http://schemas.openxmlformats.org/officeDocument/2006/relationships" xmlns:p="http://schemas.openxmlformats.org/presentationml/2006/main">
  <p:tag name="MH" val="20170330135604"/>
  <p:tag name="MH_LIBRARY" val="CONTENTS"/>
  <p:tag name="MH_TYPE" val="ENTRY"/>
  <p:tag name="ID" val="553512"/>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70330135604"/>
  <p:tag name="MH_LIBRARY" val="CONTENTS"/>
  <p:tag name="MH_TYPE" val="ENTRY"/>
  <p:tag name="ID" val="553512"/>
  <p:tag name="MH_ORDER" val="1"/>
</p:tagLst>
</file>

<file path=ppt/tags/tag20.xml><?xml version="1.0" encoding="utf-8"?>
<p:tagLst xmlns:a="http://schemas.openxmlformats.org/drawingml/2006/main" xmlns:r="http://schemas.openxmlformats.org/officeDocument/2006/relationships" xmlns:p="http://schemas.openxmlformats.org/presentationml/2006/main">
  <p:tag name="AS_UNIQUEID" val="73"/>
</p:tagLst>
</file>

<file path=ppt/tags/tag3.xml><?xml version="1.0" encoding="utf-8"?>
<p:tagLst xmlns:a="http://schemas.openxmlformats.org/drawingml/2006/main" xmlns:r="http://schemas.openxmlformats.org/officeDocument/2006/relationships" xmlns:p="http://schemas.openxmlformats.org/presentationml/2006/main">
  <p:tag name="MH" val="20170330135604"/>
  <p:tag name="MH_LIBRARY" val="CONTENTS"/>
  <p:tag name="MH_TYPE" val="NUMBER"/>
  <p:tag name="ID" val="553512"/>
  <p:tag name="MH_ORDER" val="2"/>
</p:tagLst>
</file>

<file path=ppt/tags/tag4.xml><?xml version="1.0" encoding="utf-8"?>
<p:tagLst xmlns:a="http://schemas.openxmlformats.org/drawingml/2006/main" xmlns:r="http://schemas.openxmlformats.org/officeDocument/2006/relationships" xmlns:p="http://schemas.openxmlformats.org/presentationml/2006/main">
  <p:tag name="MH" val="20170330135604"/>
  <p:tag name="MH_LIBRARY" val="CONTENTS"/>
  <p:tag name="MH_TYPE" val="NUMBER"/>
  <p:tag name="ID" val="553512"/>
  <p:tag name="MH_ORDER" val="3"/>
</p:tagLst>
</file>

<file path=ppt/tags/tag5.xml><?xml version="1.0" encoding="utf-8"?>
<p:tagLst xmlns:a="http://schemas.openxmlformats.org/drawingml/2006/main" xmlns:r="http://schemas.openxmlformats.org/officeDocument/2006/relationships" xmlns:p="http://schemas.openxmlformats.org/presentationml/2006/main">
  <p:tag name="MH" val="20170330135604"/>
  <p:tag name="MH_LIBRARY" val="CONTENTS"/>
  <p:tag name="MH_TYPE" val="NUMBER"/>
  <p:tag name="ID" val="553512"/>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70330135604"/>
  <p:tag name="MH_LIBRARY" val="CONTENTS"/>
  <p:tag name="MH_TYPE" val="ENTRY"/>
  <p:tag name="ID" val="553512"/>
  <p:tag name="MH_ORDER" val="1"/>
</p:tagLst>
</file>

<file path=ppt/tags/tag7.xml><?xml version="1.0" encoding="utf-8"?>
<p:tagLst xmlns:a="http://schemas.openxmlformats.org/drawingml/2006/main" xmlns:r="http://schemas.openxmlformats.org/officeDocument/2006/relationships" xmlns:p="http://schemas.openxmlformats.org/presentationml/2006/main">
  <p:tag name="AS_UNIQUEID" val="73"/>
</p:tagLst>
</file>

<file path=ppt/tags/tag8.xml><?xml version="1.0" encoding="utf-8"?>
<p:tagLst xmlns:a="http://schemas.openxmlformats.org/drawingml/2006/main" xmlns:r="http://schemas.openxmlformats.org/officeDocument/2006/relationships" xmlns:p="http://schemas.openxmlformats.org/presentationml/2006/main">
  <p:tag name="AS_UNIQUEID" val="73"/>
</p:tagLst>
</file>

<file path=ppt/tags/tag9.xml><?xml version="1.0" encoding="utf-8"?>
<p:tagLst xmlns:a="http://schemas.openxmlformats.org/drawingml/2006/main" xmlns:r="http://schemas.openxmlformats.org/officeDocument/2006/relationships" xmlns:p="http://schemas.openxmlformats.org/presentationml/2006/main">
  <p:tag name="AS_UNIQUEID" val="7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2460</Words>
  <Application>Microsoft Office PowerPoint</Application>
  <PresentationFormat>宽屏</PresentationFormat>
  <Paragraphs>170</Paragraphs>
  <Slides>29</Slides>
  <Notes>13</Notes>
  <HiddenSlides>0</HiddenSlides>
  <MMClips>0</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29</vt:i4>
      </vt:variant>
    </vt:vector>
  </HeadingPairs>
  <TitlesOfParts>
    <vt:vector size="47" baseType="lpstr">
      <vt:lpstr>Times New Roman</vt:lpstr>
      <vt:lpstr>字魂24号-镇魂手书</vt:lpstr>
      <vt:lpstr>方正苏新诗柳楷简体</vt:lpstr>
      <vt:lpstr>字魂15号-民国画报体</vt:lpstr>
      <vt:lpstr>华文行楷</vt:lpstr>
      <vt:lpstr>方正粗黑宋简体</vt:lpstr>
      <vt:lpstr>Agency FB</vt:lpstr>
      <vt:lpstr>江西拙楷</vt:lpstr>
      <vt:lpstr>华光魏体_CNKI</vt:lpstr>
      <vt:lpstr>造字工房言宋（非商用）常规体</vt:lpstr>
      <vt:lpstr>等线</vt:lpstr>
      <vt:lpstr>微软雅黑</vt:lpstr>
      <vt:lpstr>华文新魏</vt:lpstr>
      <vt:lpstr>楷体</vt:lpstr>
      <vt:lpstr>Calibri</vt:lpstr>
      <vt:lpstr>Arial</vt:lpstr>
      <vt:lpstr>禹卫书法隶书简体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曹亚琦</dc:creator>
  <cp:lastModifiedBy>984144237@qq.com</cp:lastModifiedBy>
  <cp:revision>476</cp:revision>
  <dcterms:created xsi:type="dcterms:W3CDTF">2019-12-17T12:55:00Z</dcterms:created>
  <dcterms:modified xsi:type="dcterms:W3CDTF">2021-09-07T06:56:07Z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2052-11.1.0.9999</vt:lpwstr>
  </property>
</Properties>
</file>