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1" r:id="rId9"/>
    <p:sldId id="266" r:id="rId10"/>
    <p:sldId id="265" r:id="rId11"/>
    <p:sldId id="263" r:id="rId12"/>
    <p:sldId id="264" r:id="rId13"/>
    <p:sldId id="267" r:id="rId14"/>
    <p:sldId id="268"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zh-CN" altLang="en-US"/>
              <a:t>高三历史第一轮复习方法指导</a:t>
            </a:r>
            <a:endParaRPr lang="zh-CN" altLang="en-US"/>
          </a:p>
        </p:txBody>
      </p:sp>
      <p:sp>
        <p:nvSpPr>
          <p:cNvPr id="3" name="副标题 2"/>
          <p:cNvSpPr>
            <a:spLocks noGrp="1"/>
          </p:cNvSpPr>
          <p:nvPr>
            <p:ph type="subTitle" idx="1"/>
          </p:nvPr>
        </p:nvSpPr>
        <p:spPr/>
        <p:txBody>
          <a:bodyPr/>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八、关注自主探究性学习，提升思维能力</a:t>
            </a:r>
            <a:endParaRPr lang="zh-CN" altLang="en-US"/>
          </a:p>
        </p:txBody>
      </p:sp>
      <p:sp>
        <p:nvSpPr>
          <p:cNvPr id="3" name="内容占位符 2"/>
          <p:cNvSpPr>
            <a:spLocks noGrp="1"/>
          </p:cNvSpPr>
          <p:nvPr>
            <p:ph idx="1"/>
          </p:nvPr>
        </p:nvSpPr>
        <p:spPr/>
        <p:txBody>
          <a:bodyPr/>
          <a:p>
            <a:r>
              <a:rPr lang="zh-CN" altLang="en-US"/>
              <a:t>学生学习能力的提高根本是靠学生自己感悟和实践训练出来的。因此，教师要重视课堂教学的学生自主探究，探究问题的提出是打开学生思维闸门的前提，教师留给学生自主探究的时间和空间是学生自主学习的重要条件。学生自己要有思维的探究过程，在这个过程中，有思维的冲突，思维的障碍，思维的火花。在此基础上，教师抓住时机，进行引导，学生才有拔节的提高。高三复习时间紧张，老师主导的时间相对增加，但绝对不能满堂“讲”，否则事倍功半。</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九、关注学生学习动机、学习情绪与和谐的师生关系</a:t>
            </a:r>
            <a:endParaRPr lang="zh-CN" altLang="en-US"/>
          </a:p>
        </p:txBody>
      </p:sp>
      <p:sp>
        <p:nvSpPr>
          <p:cNvPr id="3" name="内容占位符 2"/>
          <p:cNvSpPr>
            <a:spLocks noGrp="1"/>
          </p:cNvSpPr>
          <p:nvPr>
            <p:ph idx="1"/>
          </p:nvPr>
        </p:nvSpPr>
        <p:spPr/>
        <p:txBody>
          <a:bodyPr>
            <a:normAutofit lnSpcReduction="10000"/>
          </a:bodyPr>
          <a:p>
            <a:r>
              <a:rPr lang="zh-CN" altLang="en-US"/>
              <a:t>学生乐学、主动学、动力足，是保障学习有效的重要条件，越来越受到教育界的重视。简单的大道理已不能有效激起学生的学习乐趣。教师本身是激发学生学习动力的重要资源。教师的人文素养对学生的学习情绪有着不可忽视的作用，教师举止优雅与和蔼可亲、说话的艺术与幽默、知识的丰富与思想深刻、丰富的情感与拳拳的爱心、多样的教学手段，这些都是让学生喜欢老师，并进一步喜欢学习的重要条件。当然激发学生学习动机的手段很多，比如适当学习效果检测、课堂提问、思想交流等也是必要的。总之，教师要高度重视学生的学习情绪，想办法去调动，去激发，去感染，这是取得有效教学的重要前提，高三教学同样不能忽视这点。</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十、关注学生的定时训练与反思总结</a:t>
            </a:r>
            <a:endParaRPr lang="zh-CN" altLang="en-US"/>
          </a:p>
        </p:txBody>
      </p:sp>
      <p:sp>
        <p:nvSpPr>
          <p:cNvPr id="3" name="内容占位符 2"/>
          <p:cNvSpPr>
            <a:spLocks noGrp="1"/>
          </p:cNvSpPr>
          <p:nvPr>
            <p:ph idx="1"/>
          </p:nvPr>
        </p:nvSpPr>
        <p:spPr/>
        <p:txBody>
          <a:bodyPr/>
          <a:p>
            <a:r>
              <a:rPr lang="zh-CN" altLang="en-US"/>
              <a:t>训练是一种提升学生综合运用知识解决问题的能力的重要手段，训练就要有实战的情境，漫不经心的训练效果是很差的。因此，教师要重视定时训练，训练的时间根据教学的实际而定，例如有课前五分钟定时训练，课堂十分钟训练，自习自主定时训练等。定时能利于学生精力的集中，思维的迅速活动，能提升学生对高考的心理适应能力。在训练的同时，还要注重学和练后的自我反思，反思学习的内容，反思自己的学习状态，反思自己的做题失误点等，这对有效提高学习效果有着至关重要的作用。</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总之，在历史一轮复习时要做到：切忌浮躁，以基础知识为主，脚踏实地；切忌只死记硬背，要注重思维、能力的提高；切忌答非所问，做到史论结合，结论完整；切忌盲目性，要有周密的计划。</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sz="3200"/>
              <a:t>         </a:t>
            </a:r>
            <a:r>
              <a:rPr lang="zh-CN" altLang="en-US" sz="3200"/>
              <a:t>高三一轮复习在整个高三复习中又是关键阶段，起着奠基性的决定作用。一轮复习如何适合学情、考情如何调动学生的学习积极性，提高备考的针对性和有效性这些都值得我们不断思考。下面我结合自己的教学实践谈谈高三历史一轮复习中的十个“特别关注”。</a:t>
            </a:r>
            <a:endParaRPr lang="zh-C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一、关注历史复习“专题”策划</a:t>
            </a:r>
            <a:endParaRPr lang="zh-CN" altLang="en-US"/>
          </a:p>
        </p:txBody>
      </p:sp>
      <p:sp>
        <p:nvSpPr>
          <p:cNvPr id="3" name="内容占位符 2"/>
          <p:cNvSpPr>
            <a:spLocks noGrp="1"/>
          </p:cNvSpPr>
          <p:nvPr>
            <p:ph idx="1"/>
          </p:nvPr>
        </p:nvSpPr>
        <p:spPr/>
        <p:txBody>
          <a:bodyPr/>
          <a:p>
            <a:r>
              <a:rPr lang="zh-CN" altLang="en-US"/>
              <a:t>模块主题教学是新课程的特点，也是高考出题的命题趋势。高考备考中通常在二轮复习中重视专题策划，但新形势下，一轮复习也应以专题为主要单元进行教学策划。每一课的教学内容都要立足于一定的专题背景下，并且要使专题体系化、层次化。例如，经济模块第二单元中的新航路开辟、殖民扩张、工业革命，根据课标可确立复习专题——近代世界市场的形成，我们复习的重点就要围绕这个中心展开。后边的传统经济的瓦解和近代中国民族工业的形成发展，可以单独命制专题——中国近代工业的发展历程。而近代工业的发展问题我们可设计多个小专题进行分析，同时我们也可将近代工业和现代中国工业化的发展进行联系比较。</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二、关注历史发展的整体化与阶段特征</a:t>
            </a:r>
            <a:endParaRPr lang="zh-CN" altLang="en-US"/>
          </a:p>
        </p:txBody>
      </p:sp>
      <p:sp>
        <p:nvSpPr>
          <p:cNvPr id="3" name="内容占位符 2"/>
          <p:cNvSpPr>
            <a:spLocks noGrp="1"/>
          </p:cNvSpPr>
          <p:nvPr>
            <p:ph idx="1"/>
          </p:nvPr>
        </p:nvSpPr>
        <p:spPr/>
        <p:txBody>
          <a:bodyPr>
            <a:normAutofit lnSpcReduction="20000"/>
          </a:bodyPr>
          <a:p>
            <a:r>
              <a:rPr lang="zh-CN" altLang="en-US"/>
              <a:t>关注历史的整体化发展是培养学生综合思维的重要途径。整体化就是综合的看待历史发展，不拘泥于一个方面，一段时间，一个角度。历史知识是零散的表现，只有整体化认识历史，才容易把握历史的方向，历史的本质，历史的规律。历史的整体化表现在多个方面，既有纵向历史发展的整体化，也有横向历史发展的整体化。教师要引导学生打破教材的章节局限，在一定主题下整合历史史实，综合认识历史发展，避免孤立的、片面的认识。同时，教师也要引导学生重视历史特征的把握。任何历史事件、历史现象、历史人物，都有一定时期、一定区域、一定时代下的发展特征。分析特征，才更能认识事物的本质，才更能体现学生的思维能力。历史特征题目也是近年高考命题的重要方面。从2009年山东文综历史选择题看，虽然不同题目呈现的材料不同，问题角度不同，但实质都在考察学生对历史问题特征的认识。</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三、关注历史复习的“面要全、线要明、点要透”</a:t>
            </a:r>
            <a:endParaRPr lang="zh-CN" altLang="en-US"/>
          </a:p>
        </p:txBody>
      </p:sp>
      <p:sp>
        <p:nvSpPr>
          <p:cNvPr id="3" name="内容占位符 2"/>
          <p:cNvSpPr>
            <a:spLocks noGrp="1"/>
          </p:cNvSpPr>
          <p:nvPr>
            <p:ph idx="1"/>
          </p:nvPr>
        </p:nvSpPr>
        <p:spPr/>
        <p:txBody>
          <a:bodyPr/>
          <a:p>
            <a:r>
              <a:rPr lang="zh-CN" altLang="en-US"/>
              <a:t>“面要全”指要从多个角度认识历史的发展，如政治、经济、文化、社会不同角度，中外不同角度，不同历史时期角度，这样才更清楚认识历史的发展；“线要明”指历史发展的线索要清晰；“点要透”指对知识点理解要透彻，通过比较、联系、归纳，认清其本质。对每个知识点既要立足于面得认识，又要把握线，更要深入其核心本质，这样历史复习才更有效，更扎实。</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四、关注对历史知识的加工整合与情境化设计，思辨的创新性与多元化</a:t>
            </a:r>
            <a:endParaRPr lang="zh-CN" altLang="en-US"/>
          </a:p>
        </p:txBody>
      </p:sp>
      <p:sp>
        <p:nvSpPr>
          <p:cNvPr id="3" name="内容占位符 2"/>
          <p:cNvSpPr>
            <a:spLocks noGrp="1"/>
          </p:cNvSpPr>
          <p:nvPr>
            <p:ph idx="1"/>
          </p:nvPr>
        </p:nvSpPr>
        <p:spPr/>
        <p:txBody>
          <a:bodyPr/>
          <a:p>
            <a:r>
              <a:rPr lang="zh-CN" altLang="en-US"/>
              <a:t>历史复习不是简单的知识重复，否则学生将学得索然寡味，毫无兴趣。教师要对课本知识按一定主题进行重新整合，并辅以新的材料，对问题进行多角度的情境设计，坚持知识呈现的情景化，问题解决注重探究，引导学生进行思辨，认识角度要多元化。引领学生不要简单记忆课本的结论和老师的观点，要主动思考，学会创新。这样才更易激发学生的兴趣，激活学生思维，学习效果更有效。</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五、关注史料教学</a:t>
            </a:r>
            <a:endParaRPr lang="zh-CN" altLang="en-US"/>
          </a:p>
        </p:txBody>
      </p:sp>
      <p:sp>
        <p:nvSpPr>
          <p:cNvPr id="3" name="内容占位符 2"/>
          <p:cNvSpPr>
            <a:spLocks noGrp="1"/>
          </p:cNvSpPr>
          <p:nvPr>
            <p:ph idx="1"/>
          </p:nvPr>
        </p:nvSpPr>
        <p:spPr/>
        <p:txBody>
          <a:bodyPr/>
          <a:p>
            <a:r>
              <a:rPr lang="zh-CN" altLang="en-US"/>
              <a:t>史料是真实呈现历史原貌的重要途径，史料研究是历史研究的重要手段和历史学科教学的突出特征，史料问题也是高考重要形式之一。同时，搜集历史信息和解读信息能力也是新课程对学生的重要能力要求。从近几年历史高考题看，几乎每道题都以史料形式出现，史料的形式也多种多样，2009年山东文综历史更是突出。教师要善于积累史料素材，善于以史料说明问题，以史料来设计问题，以史料来考查学生，坚持论从史出的学习习惯。</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六、关注历史史观教学与情感教育</a:t>
            </a:r>
            <a:endParaRPr lang="zh-CN" altLang="en-US"/>
          </a:p>
        </p:txBody>
      </p:sp>
      <p:sp>
        <p:nvSpPr>
          <p:cNvPr id="3" name="内容占位符 2"/>
          <p:cNvSpPr>
            <a:spLocks noGrp="1"/>
          </p:cNvSpPr>
          <p:nvPr>
            <p:ph idx="1"/>
          </p:nvPr>
        </p:nvSpPr>
        <p:spPr/>
        <p:txBody>
          <a:bodyPr/>
          <a:p>
            <a:r>
              <a:rPr lang="zh-CN" altLang="en-US"/>
              <a:t>一堂真正历史课，应是充满思想的课，让学生学会带着一定思想去思考问题，认识问题，而不是简单的问题讲解与训练。例如以文明史观、全球史观、辩证史观、生态史观等看待历史发展。历史课堂有了情感，也就充满了人文，也就扣动了学生心灵，课堂也就有了生命。</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t>七、关注典型例题的讲解与训练，提升解题的技巧与规范</a:t>
            </a:r>
            <a:endParaRPr lang="zh-CN" altLang="en-US"/>
          </a:p>
        </p:txBody>
      </p:sp>
      <p:sp>
        <p:nvSpPr>
          <p:cNvPr id="3" name="内容占位符 2"/>
          <p:cNvSpPr>
            <a:spLocks noGrp="1"/>
          </p:cNvSpPr>
          <p:nvPr>
            <p:ph idx="1"/>
          </p:nvPr>
        </p:nvSpPr>
        <p:spPr/>
        <p:txBody>
          <a:bodyPr/>
          <a:p>
            <a:r>
              <a:rPr lang="zh-CN" altLang="en-US"/>
              <a:t>高考的考查是以试题的方式出现，因此，试题的命题特点，解题的思维过程，答案的设置特点等方面内容，学生必须充分了解并掌握解题技巧。试题考查的知识点是什么呈现方式是什么问题设问角度是什么怎样去审题怎样去搜信息怎样正确解读信息并调动已知知识去解决问题如何去组织文字形成答案这些解题环节都要结合具体实例进行讲解并有针对性的分解训练，学生才有效的提高解题能力和形成成熟的解决问题心理。</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2598</Words>
  <Application>WPS 演示</Application>
  <PresentationFormat>宽屏</PresentationFormat>
  <Paragraphs>46</Paragraphs>
  <Slides>13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vt:lpstr>
      <vt:lpstr>宋体</vt:lpstr>
      <vt:lpstr>Wingdings</vt:lpstr>
      <vt:lpstr>Arial Unicode MS</vt:lpstr>
      <vt:lpstr>Calibri</vt:lpstr>
      <vt:lpstr>微软雅黑</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2</cp:revision>
  <dcterms:created xsi:type="dcterms:W3CDTF">2021-09-14T12:02:58Z</dcterms:created>
  <dcterms:modified xsi:type="dcterms:W3CDTF">2021-09-14T12:14:41Z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