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303" r:id="rId4"/>
    <p:sldId id="294" r:id="rId5"/>
    <p:sldId id="296" r:id="rId6"/>
    <p:sldId id="266" r:id="rId7"/>
    <p:sldId id="261" r:id="rId8"/>
    <p:sldId id="299" r:id="rId9"/>
    <p:sldId id="300" r:id="rId10"/>
    <p:sldId id="317" r:id="rId11"/>
    <p:sldId id="267" r:id="rId12"/>
    <p:sldId id="265" r:id="rId13"/>
    <p:sldId id="306" r:id="rId14"/>
    <p:sldId id="307" r:id="rId15"/>
    <p:sldId id="308" r:id="rId16"/>
    <p:sldId id="309" r:id="rId17"/>
    <p:sldId id="259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66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39.104.72.189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39.104.72.189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39.104.72.189/" TargetMode="Externa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7"/>
          <p:cNvSpPr txBox="1"/>
          <p:nvPr userDrawn="1"/>
        </p:nvSpPr>
        <p:spPr>
          <a:xfrm>
            <a:off x="433388" y="6500813"/>
            <a:ext cx="427037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E1FEA3A-5952-4C1C-B9E8-B264E848B6F7}" type="slidenum">
              <a:rPr lang="zh-CN" altLang="en-US" sz="1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9">
            <a:hlinkClick r:id="" action="ppaction://hlinkshowjump?jump=nextslide"/>
          </p:cNvPr>
          <p:cNvSpPr/>
          <p:nvPr userDrawn="1"/>
        </p:nvSpPr>
        <p:spPr>
          <a:xfrm>
            <a:off x="835025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动作按钮: 自定义 2">
            <a:hlinkClick r:id="" action="ppaction://noaction" highlightClick="1"/>
          </p:cNvPr>
          <p:cNvSpPr/>
          <p:nvPr userDrawn="1"/>
        </p:nvSpPr>
        <p:spPr>
          <a:xfrm>
            <a:off x="752475" y="5360988"/>
            <a:ext cx="1706563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29">
            <a:hlinkClick r:id="rId3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925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9"/>
          <p:cNvGrpSpPr>
            <a:grpSpLocks/>
          </p:cNvGrpSpPr>
          <p:nvPr userDrawn="1"/>
        </p:nvGrpSpPr>
        <p:grpSpPr bwMode="auto">
          <a:xfrm>
            <a:off x="4073525" y="6410325"/>
            <a:ext cx="4044950" cy="406400"/>
            <a:chOff x="2364896" y="6103024"/>
            <a:chExt cx="3913269" cy="423863"/>
          </a:xfrm>
        </p:grpSpPr>
        <p:pic>
          <p:nvPicPr>
            <p:cNvPr id="13" name="图片 34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/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图片 47" descr="未标题-1 拷贝.png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直接连接符 37"/>
          <p:cNvCxnSpPr/>
          <p:nvPr userDrawn="1"/>
        </p:nvCxnSpPr>
        <p:spPr>
          <a:xfrm>
            <a:off x="139700" y="6292850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8"/>
          <p:cNvCxnSpPr/>
          <p:nvPr userDrawn="1"/>
        </p:nvCxnSpPr>
        <p:spPr>
          <a:xfrm>
            <a:off x="139700" y="792163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40"/>
          <p:cNvCxnSpPr/>
          <p:nvPr userDrawn="1"/>
        </p:nvCxnSpPr>
        <p:spPr>
          <a:xfrm>
            <a:off x="3130550" y="1222375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42"/>
          <p:cNvGrpSpPr>
            <a:grpSpLocks/>
          </p:cNvGrpSpPr>
          <p:nvPr userDrawn="1"/>
        </p:nvGrpSpPr>
        <p:grpSpPr bwMode="auto">
          <a:xfrm>
            <a:off x="107950" y="2106613"/>
            <a:ext cx="3027363" cy="2905125"/>
            <a:chOff x="755951" y="2210607"/>
            <a:chExt cx="3026493" cy="2905010"/>
          </a:xfrm>
        </p:grpSpPr>
        <p:grpSp>
          <p:nvGrpSpPr>
            <p:cNvPr id="19" name="Group 1"/>
            <p:cNvGrpSpPr>
              <a:grpSpLocks/>
            </p:cNvGrpSpPr>
            <p:nvPr/>
          </p:nvGrpSpPr>
          <p:grpSpPr bwMode="auto">
            <a:xfrm>
              <a:off x="813085" y="2210607"/>
              <a:ext cx="2969359" cy="2905010"/>
              <a:chOff x="-949918" y="0"/>
              <a:chExt cx="7009914" cy="6858000"/>
            </a:xfrm>
          </p:grpSpPr>
          <p:sp>
            <p:nvSpPr>
              <p:cNvPr id="25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26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20" name="Group 2"/>
            <p:cNvGrpSpPr>
              <a:grpSpLocks/>
            </p:cNvGrpSpPr>
            <p:nvPr/>
          </p:nvGrpSpPr>
          <p:grpSpPr bwMode="auto">
            <a:xfrm>
              <a:off x="755951" y="2774147"/>
              <a:ext cx="1779077" cy="1777930"/>
              <a:chOff x="990600" y="2045349"/>
              <a:chExt cx="2769087" cy="2767302"/>
            </a:xfrm>
          </p:grpSpPr>
          <p:sp>
            <p:nvSpPr>
              <p:cNvPr id="21" name="Diamond 5"/>
              <p:cNvSpPr/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grpSp>
            <p:nvGrpSpPr>
              <p:cNvPr id="22" name="Group 9"/>
              <p:cNvGrpSpPr>
                <a:grpSpLocks/>
              </p:cNvGrpSpPr>
              <p:nvPr/>
            </p:nvGrpSpPr>
            <p:grpSpPr bwMode="auto">
              <a:xfrm>
                <a:off x="1430295" y="2771766"/>
                <a:ext cx="1798300" cy="993264"/>
                <a:chOff x="2346338" y="2365564"/>
                <a:chExt cx="1798300" cy="993264"/>
              </a:xfrm>
            </p:grpSpPr>
            <p:sp>
              <p:nvSpPr>
                <p:cNvPr id="23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24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7" name="文本框 22">
            <a:hlinkClick r:id="rId4"/>
          </p:cNvPr>
          <p:cNvSpPr txBox="1"/>
          <p:nvPr userDrawn="1"/>
        </p:nvSpPr>
        <p:spPr>
          <a:xfrm>
            <a:off x="488950" y="5389563"/>
            <a:ext cx="22685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B050"/>
                </a:solidFill>
                <a:latin typeface="+mn-lt"/>
                <a:ea typeface="+mn-ea"/>
              </a:rPr>
              <a:t>@《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+mn-ea"/>
              </a:rPr>
              <a:t>创新设计</a:t>
            </a:r>
            <a:r>
              <a:rPr lang="en-US" altLang="zh-CN" b="1" dirty="0">
                <a:solidFill>
                  <a:srgbClr val="00B050"/>
                </a:solidFill>
                <a:latin typeface="+mn-lt"/>
                <a:ea typeface="+mn-ea"/>
              </a:rPr>
              <a:t>》</a:t>
            </a:r>
            <a:endParaRPr lang="zh-CN" altLang="en-US" b="1" dirty="0">
              <a:solidFill>
                <a:srgbClr val="00B050"/>
              </a:solidFill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488950" y="6430963"/>
            <a:ext cx="373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049088-2FA1-445E-B4E8-C3D737DED002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7"/>
          <p:cNvSpPr txBox="1"/>
          <p:nvPr userDrawn="1"/>
        </p:nvSpPr>
        <p:spPr>
          <a:xfrm>
            <a:off x="433388" y="6500813"/>
            <a:ext cx="427037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8830543-313A-407B-91F9-6F185A862E9B}" type="slidenum">
              <a:rPr lang="zh-CN" altLang="en-US" sz="1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9">
            <a:hlinkClick r:id="" action="ppaction://hlinkshowjump?jump=nextslide"/>
          </p:cNvPr>
          <p:cNvSpPr/>
          <p:nvPr userDrawn="1"/>
        </p:nvSpPr>
        <p:spPr>
          <a:xfrm>
            <a:off x="835025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6">
            <a:hlinkClick r:id="rId3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925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" name="直接连接符 4"/>
          <p:cNvCxnSpPr/>
          <p:nvPr userDrawn="1"/>
        </p:nvCxnSpPr>
        <p:spPr>
          <a:xfrm>
            <a:off x="241300" y="465138"/>
            <a:ext cx="117014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0">
            <a:hlinkClick r:id="rId4"/>
          </p:cNvPr>
          <p:cNvSpPr txBox="1"/>
          <p:nvPr userDrawn="1"/>
        </p:nvSpPr>
        <p:spPr>
          <a:xfrm>
            <a:off x="4953000" y="6538913"/>
            <a:ext cx="22780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rgbClr val="00B050"/>
                </a:solidFill>
                <a:latin typeface="+mn-lt"/>
                <a:ea typeface="+mn-ea"/>
              </a:rPr>
              <a:t>@《</a:t>
            </a:r>
            <a:r>
              <a:rPr lang="zh-CN" altLang="en-US" sz="1200" b="1" dirty="0">
                <a:solidFill>
                  <a:srgbClr val="00B050"/>
                </a:solidFill>
                <a:latin typeface="+mn-lt"/>
                <a:ea typeface="+mn-ea"/>
              </a:rPr>
              <a:t>创新设计</a:t>
            </a:r>
            <a:r>
              <a:rPr lang="en-US" altLang="zh-CN" sz="1200" b="1" dirty="0">
                <a:solidFill>
                  <a:srgbClr val="00B050"/>
                </a:solidFill>
                <a:latin typeface="+mn-lt"/>
                <a:ea typeface="+mn-ea"/>
              </a:rPr>
              <a:t>》</a:t>
            </a:r>
            <a:endParaRPr lang="zh-CN" altLang="en-US" sz="1200" b="1" dirty="0">
              <a:solidFill>
                <a:srgbClr val="00B050"/>
              </a:solidFill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7"/>
          <p:cNvSpPr txBox="1"/>
          <p:nvPr userDrawn="1"/>
        </p:nvSpPr>
        <p:spPr>
          <a:xfrm>
            <a:off x="433388" y="6500813"/>
            <a:ext cx="427037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BF68F60-E138-48C0-813A-60C38B2E3110}" type="slidenum">
              <a:rPr lang="zh-CN" altLang="en-US" sz="1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9">
            <a:hlinkClick r:id="" action="ppaction://hlinkshowjump?jump=nextslide"/>
          </p:cNvPr>
          <p:cNvSpPr/>
          <p:nvPr userDrawn="1"/>
        </p:nvSpPr>
        <p:spPr>
          <a:xfrm>
            <a:off x="835025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2188" y="5872163"/>
            <a:ext cx="102044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20784402" flipH="1" flipV="1">
            <a:off x="7824788" y="3403600"/>
            <a:ext cx="40005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4"/>
          <p:cNvSpPr/>
          <p:nvPr userDrawn="1"/>
        </p:nvSpPr>
        <p:spPr>
          <a:xfrm>
            <a:off x="0" y="2489200"/>
            <a:ext cx="12192000" cy="82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  <p:grpSp>
        <p:nvGrpSpPr>
          <p:cNvPr id="9" name="组合 9"/>
          <p:cNvGrpSpPr>
            <a:grpSpLocks/>
          </p:cNvGrpSpPr>
          <p:nvPr userDrawn="1"/>
        </p:nvGrpSpPr>
        <p:grpSpPr bwMode="auto">
          <a:xfrm>
            <a:off x="3252788" y="6134100"/>
            <a:ext cx="5683250" cy="547688"/>
            <a:chOff x="2364896" y="6103024"/>
            <a:chExt cx="3913269" cy="423863"/>
          </a:xfrm>
        </p:grpSpPr>
        <p:pic>
          <p:nvPicPr>
            <p:cNvPr id="10" name="图片 7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print"/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图片 47" descr="未标题-1 拷贝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38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D:\&#29289;&#29702;&#183;&#39640;&#32771;&#24635;&#22797;&#20064;&#65288;&#21069;&#22235;&#31456;&#65289;\A225.T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file:///D:\&#29289;&#29702;&#183;&#39640;&#32771;&#24635;&#22797;&#20064;&#65288;&#21069;&#22235;&#31456;&#65289;\&#23457;&#39064;&#25351;&#23548;.TIF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1525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latin typeface="Calibri Light"/>
                <a:ea typeface="宋体" charset="-122"/>
              </a:rPr>
              <a:t>考点强化：牛顿第二定律的理解</a:t>
            </a:r>
          </a:p>
        </p:txBody>
      </p:sp>
      <p:sp>
        <p:nvSpPr>
          <p:cNvPr id="11" name="Diamond 11">
            <a:hlinkClick r:id="rId2" action="ppaction://hlinksldjump"/>
          </p:cNvPr>
          <p:cNvSpPr/>
          <p:nvPr/>
        </p:nvSpPr>
        <p:spPr bwMode="auto">
          <a:xfrm>
            <a:off x="2765425" y="1365250"/>
            <a:ext cx="739775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2" name="Diamond 12">
            <a:hlinkClick r:id="rId3" action="ppaction://hlinksldjump"/>
          </p:cNvPr>
          <p:cNvSpPr/>
          <p:nvPr/>
        </p:nvSpPr>
        <p:spPr bwMode="auto">
          <a:xfrm>
            <a:off x="2765425" y="2676525"/>
            <a:ext cx="739775" cy="739775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5124" name="Diamond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65425" y="3986213"/>
            <a:ext cx="739775" cy="739775"/>
          </a:xfrm>
          <a:prstGeom prst="diamond">
            <a:avLst/>
          </a:prstGeom>
          <a:solidFill>
            <a:srgbClr val="0000FF"/>
          </a:solidFill>
          <a:ln w="19050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ctr">
              <a:lnSpc>
                <a:spcPct val="80000"/>
              </a:lnSpc>
            </a:pPr>
            <a:r>
              <a:rPr lang="en-US" altLang="zh-CN" sz="2200" b="1">
                <a:solidFill>
                  <a:schemeClr val="bg1"/>
                </a:solidFill>
                <a:latin typeface="Impact" pitchFamily="34" charset="0"/>
              </a:rPr>
              <a:t>03</a:t>
            </a:r>
          </a:p>
        </p:txBody>
      </p:sp>
      <p:grpSp>
        <p:nvGrpSpPr>
          <p:cNvPr id="5125" name="Group 22"/>
          <p:cNvGrpSpPr>
            <a:grpSpLocks/>
          </p:cNvGrpSpPr>
          <p:nvPr/>
        </p:nvGrpSpPr>
        <p:grpSpPr bwMode="auto">
          <a:xfrm>
            <a:off x="3582988" y="1220788"/>
            <a:ext cx="8304212" cy="1020762"/>
            <a:chOff x="3943833" y="-55144"/>
            <a:chExt cx="8193674" cy="2002003"/>
          </a:xfrm>
        </p:grpSpPr>
        <p:sp>
          <p:nvSpPr>
            <p:cNvPr id="5132" name="TextBox 23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943833" y="-55144"/>
              <a:ext cx="3005861" cy="200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0" tIns="0" rIns="0" bIns="0" anchor="ctr"/>
            <a:lstStyle/>
            <a:p>
              <a:r>
                <a:rPr lang="zh-CN" altLang="en-US" sz="2000" b="1">
                  <a:solidFill>
                    <a:srgbClr val="ED7D31"/>
                  </a:solidFill>
                  <a:latin typeface="Calibri" pitchFamily="34" charset="0"/>
                </a:rPr>
                <a:t>课堂互动</a:t>
              </a:r>
            </a:p>
          </p:txBody>
        </p:sp>
        <p:sp>
          <p:nvSpPr>
            <p:cNvPr id="5133" name="TextBox 24"/>
            <p:cNvSpPr txBox="1">
              <a:spLocks noChangeArrowheads="1"/>
            </p:cNvSpPr>
            <p:nvPr/>
          </p:nvSpPr>
          <p:spPr bwMode="auto">
            <a:xfrm>
              <a:off x="6949694" y="-55144"/>
              <a:ext cx="5187813" cy="1977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5126" name="Group 25"/>
          <p:cNvGrpSpPr>
            <a:grpSpLocks/>
          </p:cNvGrpSpPr>
          <p:nvPr/>
        </p:nvGrpSpPr>
        <p:grpSpPr bwMode="auto">
          <a:xfrm>
            <a:off x="3582988" y="2474913"/>
            <a:ext cx="8304212" cy="1008062"/>
            <a:chOff x="3943835" y="76699"/>
            <a:chExt cx="8193672" cy="1852422"/>
          </a:xfrm>
        </p:grpSpPr>
        <p:sp>
          <p:nvSpPr>
            <p:cNvPr id="5130" name="TextBox 2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943835" y="117540"/>
              <a:ext cx="3005860" cy="181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0" tIns="0" rIns="0" bIns="0" anchor="ctr"/>
            <a:lstStyle/>
            <a:p>
              <a:r>
                <a:rPr lang="zh-CN" altLang="en-US" sz="2000" b="1">
                  <a:solidFill>
                    <a:srgbClr val="595959"/>
                  </a:solidFill>
                  <a:latin typeface="Calibri" pitchFamily="34" charset="0"/>
                </a:rPr>
                <a:t>多维训练</a:t>
              </a:r>
            </a:p>
          </p:txBody>
        </p:sp>
        <p:sp>
          <p:nvSpPr>
            <p:cNvPr id="5131" name="TextBox 27"/>
            <p:cNvSpPr txBox="1">
              <a:spLocks noChangeArrowheads="1"/>
            </p:cNvSpPr>
            <p:nvPr/>
          </p:nvSpPr>
          <p:spPr bwMode="auto">
            <a:xfrm>
              <a:off x="6949695" y="76699"/>
              <a:ext cx="5187812" cy="185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5127" name="Group 21"/>
          <p:cNvGrpSpPr>
            <a:grpSpLocks/>
          </p:cNvGrpSpPr>
          <p:nvPr/>
        </p:nvGrpSpPr>
        <p:grpSpPr bwMode="auto">
          <a:xfrm>
            <a:off x="3582988" y="3729038"/>
            <a:ext cx="8304212" cy="1196975"/>
            <a:chOff x="3943831" y="29578"/>
            <a:chExt cx="10802972" cy="1532186"/>
          </a:xfrm>
        </p:grpSpPr>
        <p:sp>
          <p:nvSpPr>
            <p:cNvPr id="5128" name="TextBox 1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943831" y="223397"/>
              <a:ext cx="3962574" cy="1149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0" tIns="0" rIns="0" bIns="0" anchor="ctr"/>
            <a:lstStyle/>
            <a:p>
              <a:r>
                <a:rPr lang="zh-CN" altLang="en-US" sz="2000" b="1">
                  <a:solidFill>
                    <a:srgbClr val="0000FF"/>
                  </a:solidFill>
                  <a:latin typeface="Calibri" pitchFamily="34" charset="0"/>
                </a:rPr>
                <a:t>备选训练</a:t>
              </a:r>
            </a:p>
          </p:txBody>
        </p:sp>
        <p:sp>
          <p:nvSpPr>
            <p:cNvPr id="5129" name="TextBox 20"/>
            <p:cNvSpPr txBox="1">
              <a:spLocks noChangeArrowheads="1"/>
            </p:cNvSpPr>
            <p:nvPr/>
          </p:nvSpPr>
          <p:spPr bwMode="auto">
            <a:xfrm>
              <a:off x="7906917" y="29578"/>
              <a:ext cx="6839886" cy="153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多维训练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06400" y="465138"/>
            <a:ext cx="11385550" cy="3414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09600">
              <a:lnSpc>
                <a:spcPct val="150000"/>
              </a:lnSpc>
              <a:defRPr/>
            </a:pP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．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多选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)[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人教版必修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1·P</a:t>
            </a:r>
            <a:r>
              <a:rPr lang="en-US" sz="24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78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·T</a:t>
            </a:r>
            <a:r>
              <a:rPr lang="en-US" sz="24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改编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]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一个物体受到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en-US" sz="24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4 N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的力，产生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en-US" sz="24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2 m/s</a:t>
            </a:r>
            <a:r>
              <a:rPr lang="en-US" sz="2400" baseline="300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的加速度，受到力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en-US" sz="24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，产生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en-US" sz="24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6 m/s</a:t>
            </a:r>
            <a:r>
              <a:rPr lang="en-US" sz="2400" baseline="300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的加速度，则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　　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</a:p>
          <a:p>
            <a:pPr>
              <a:defRPr/>
            </a:pP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A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．物体的质量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m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2 kg</a:t>
            </a:r>
          </a:p>
          <a:p>
            <a:pPr>
              <a:defRPr/>
            </a:pP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B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．物体的质量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m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0.5 kg</a:t>
            </a:r>
          </a:p>
          <a:p>
            <a:pPr>
              <a:defRPr/>
            </a:pP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en-US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 N</a:t>
            </a:r>
          </a:p>
          <a:p>
            <a:pPr>
              <a:defRPr/>
            </a:pP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D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．若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en-US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作用在另一物体上，产生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m/s</a:t>
            </a:r>
            <a:r>
              <a:rPr lang="en-US" sz="24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的加速度，则另一物体质量为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 kg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Oval 46"/>
          <p:cNvSpPr>
            <a:spLocks noChangeArrowheads="1"/>
          </p:cNvSpPr>
          <p:nvPr/>
        </p:nvSpPr>
        <p:spPr bwMode="auto">
          <a:xfrm>
            <a:off x="1055688" y="206692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Oval 45"/>
          <p:cNvSpPr>
            <a:spLocks noChangeArrowheads="1"/>
          </p:cNvSpPr>
          <p:nvPr/>
        </p:nvSpPr>
        <p:spPr bwMode="auto">
          <a:xfrm>
            <a:off x="1055688" y="170815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Oval 45"/>
          <p:cNvSpPr>
            <a:spLocks noChangeArrowheads="1"/>
          </p:cNvSpPr>
          <p:nvPr/>
        </p:nvSpPr>
        <p:spPr bwMode="auto">
          <a:xfrm>
            <a:off x="1055688" y="24257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Oval 45"/>
          <p:cNvSpPr>
            <a:spLocks noChangeArrowheads="1"/>
          </p:cNvSpPr>
          <p:nvPr/>
        </p:nvSpPr>
        <p:spPr bwMode="auto">
          <a:xfrm>
            <a:off x="1055688" y="27844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477838"/>
            <a:ext cx="12192000" cy="59959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70AD47"/>
                </a:solidFill>
                <a:latin typeface="Calibri Light"/>
                <a:ea typeface="宋体" charset="-122"/>
              </a:rPr>
              <a:t>备选训练</a:t>
            </a:r>
          </a:p>
        </p:txBody>
      </p:sp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309563" y="560388"/>
            <a:ext cx="11557000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41" tIns="35941" rIns="35941" bIns="35941">
            <a:spAutoFit/>
          </a:bodyPr>
          <a:lstStyle/>
          <a:p>
            <a:pPr indent="266700" algn="just"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(2016·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全国卷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Ⅱ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，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19)(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多选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两实心小球甲和乙由同一种材料制成，甲球质量大于乙球质量。两球在空气中由静止下落，假设它们运动时受到的阻力与球的半径成正比，与球的速率无关。若它们下落相同的距离，则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)</a:t>
            </a:r>
          </a:p>
          <a:p>
            <a:pPr indent="266700" algn="just"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  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．甲球用的时间比乙球长</a:t>
            </a:r>
          </a:p>
          <a:p>
            <a:pPr indent="266700" algn="just"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  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．甲球末速度的大小大于乙球末速度的大小</a:t>
            </a:r>
          </a:p>
          <a:p>
            <a:pPr indent="266700" algn="just"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  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．甲球加速度的大小小于乙球加速度的大小</a:t>
            </a:r>
          </a:p>
          <a:p>
            <a:pPr indent="266700" algn="just" eaLnBrk="0" hangingPunct="0">
              <a:lnSpc>
                <a:spcPct val="15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  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．甲球克服阻力做的功大于乙球克服阻力做的功</a:t>
            </a:r>
            <a:endParaRPr lang="zh-CN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78852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942638" y="5324475"/>
            <a:ext cx="936625" cy="360363"/>
          </a:xfrm>
          <a:prstGeom prst="actionButtonBlank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转到解析</a:t>
            </a: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511175" y="30099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511175" y="409098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511175" y="246856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511175" y="354965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10285" grpId="0" animBg="1"/>
      <p:bldP spid="10288" grpId="0" animBg="1"/>
      <p:bldP spid="10289" grpId="0" animBg="1"/>
      <p:bldP spid="102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Arial" charset="0"/>
                <a:ea typeface="宋体" charset="-122"/>
              </a:rPr>
              <a:t>备选训练</a:t>
            </a:r>
          </a:p>
        </p:txBody>
      </p:sp>
      <p:graphicFrame>
        <p:nvGraphicFramePr>
          <p:cNvPr id="14337" name="Object 1" descr="image12"/>
          <p:cNvGraphicFramePr>
            <a:graphicFrameLocks noChangeAspect="1"/>
          </p:cNvGraphicFramePr>
          <p:nvPr/>
        </p:nvGraphicFramePr>
        <p:xfrm>
          <a:off x="685800" y="560388"/>
          <a:ext cx="10310813" cy="4919662"/>
        </p:xfrm>
        <a:graphic>
          <a:graphicData uri="http://schemas.openxmlformats.org/presentationml/2006/ole">
            <p:oleObj spid="_x0000_s14337" name="文档" r:id="rId3" imgW="3889370" imgH="2773180" progId="Word.Document.8">
              <p:embed/>
            </p:oleObj>
          </a:graphicData>
        </a:graphic>
      </p:graphicFrame>
      <p:sp>
        <p:nvSpPr>
          <p:cNvPr id="14339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931525" y="5862638"/>
            <a:ext cx="935038" cy="360362"/>
          </a:xfrm>
          <a:prstGeom prst="actionButtonBlank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转回原题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Arial" charset="0"/>
                <a:ea typeface="宋体" charset="-122"/>
              </a:rPr>
              <a:t>备选训练</a:t>
            </a: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128588" y="36703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128588" y="236696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128588" y="323532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128588" y="280193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4" name="文本框 5"/>
          <p:cNvSpPr txBox="1">
            <a:spLocks noChangeAspect="1" noChangeArrowheads="1"/>
          </p:cNvSpPr>
          <p:nvPr/>
        </p:nvSpPr>
        <p:spPr bwMode="auto">
          <a:xfrm>
            <a:off x="411163" y="466725"/>
            <a:ext cx="11557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20000"/>
              </a:lnSpc>
              <a:buFont typeface="Arial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2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.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一皮带传送装置如图示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皮带的速度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v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足够大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轻弹簧一端固定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另一端连接一个质量为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m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的滑块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已知滑块与皮带之间存在摩擦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当滑块放在皮带上时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弹簧的轴线恰好水平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若滑块放到皮带的瞬间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滑块的速度为零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且弹簧正好处于自然长度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则当弹簧从自然长度到第一次达最长这一过程中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滑块的速度和加速度变化的情况是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(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)</a:t>
            </a:r>
            <a:endParaRPr lang="zh-CN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sym typeface="Times New Roman" pitchFamily="18" charset="0"/>
            </a:endParaRPr>
          </a:p>
          <a:p>
            <a:pPr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．速度增大，加速度增大</a:t>
            </a:r>
          </a:p>
          <a:p>
            <a:pPr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B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．速度增大，加速度减小</a:t>
            </a:r>
          </a:p>
          <a:p>
            <a:pPr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C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．速度先增大后减小，加速度先增大后减小</a:t>
            </a:r>
          </a:p>
          <a:p>
            <a:pPr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D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．速度先增大后减小，加速度先减小后增大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300038" y="4044950"/>
            <a:ext cx="11744325" cy="2190750"/>
          </a:xfrm>
          <a:prstGeom prst="rect">
            <a:avLst/>
          </a:prstGeom>
          <a:noFill/>
          <a:ln w="28575" cmpd="thinThick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20000"/>
              </a:lnSpc>
              <a:buFont typeface="Arial" charset="0"/>
              <a:buNone/>
            </a:pPr>
            <a:r>
              <a:rPr lang="zh-CN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解析　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滑块在水平方向受向左的滑动摩擦力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F</a:t>
            </a:r>
            <a:r>
              <a:rPr lang="en-US" altLang="zh-CN" sz="2400" i="1" baseline="-25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f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和弹簧向右的拉力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F</a:t>
            </a:r>
            <a:r>
              <a:rPr lang="zh-CN" altLang="zh-CN" sz="2400" baseline="-25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拉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kx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，合力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F</a:t>
            </a:r>
            <a:r>
              <a:rPr lang="zh-CN" altLang="zh-CN" sz="2400" baseline="-25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合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F</a:t>
            </a:r>
            <a:r>
              <a:rPr lang="en-US" altLang="zh-CN" sz="2400" i="1" baseline="-25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f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－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F</a:t>
            </a:r>
            <a:r>
              <a:rPr lang="zh-CN" altLang="zh-CN" sz="2400" baseline="-25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拉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ma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，当弹簧从自然长度到第一次达最长这一过程中，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x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逐渐增大，拉力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F</a:t>
            </a:r>
            <a:r>
              <a:rPr lang="zh-CN" altLang="zh-CN" sz="2400" baseline="-25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拉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逐渐增大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因为皮带的速度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v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足够大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所以合力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F</a:t>
            </a:r>
            <a:r>
              <a:rPr lang="zh-CN" altLang="zh-CN" sz="2400" baseline="-25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合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先减小后反向增大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从而加速度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先减小后反向增大；滑动摩擦力与弹簧弹力相等之前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加速度与速度同向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滑动摩擦力与弹簧拉力相等之后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加速度便与速度方向相反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故滑块的速度先增大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后减小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.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 </a:t>
            </a:r>
            <a:r>
              <a:rPr lang="zh-CN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答案　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D</a:t>
            </a:r>
            <a:r>
              <a:rPr lang="zh-CN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　</a:t>
            </a:r>
          </a:p>
        </p:txBody>
      </p:sp>
      <p:pic>
        <p:nvPicPr>
          <p:cNvPr id="22536" name="Picture 14" descr="D:\物理·高考总复习（前四章）\A22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9375" y="1811338"/>
            <a:ext cx="4157663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9" grpId="0" animBg="1"/>
      <p:bldP spid="10290" grpId="0" animBg="1"/>
      <p:bldP spid="10291" grpId="0" animBg="1"/>
      <p:bldP spid="1024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311150" y="522288"/>
            <a:ext cx="11557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3. 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如图所示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一物块从某一高度自由落下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落在竖立于地面的轻弹簧上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.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物块在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处开始与弹簧接触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到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B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处时物块速度为零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然后被弹回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.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下列说法正确的是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(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)</a:t>
            </a:r>
            <a:endParaRPr lang="zh-CN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sym typeface="Times New Roman" pitchFamily="18" charset="0"/>
            </a:endParaRPr>
          </a:p>
          <a:p>
            <a:pPr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   A.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物块从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处下降到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B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处的过程中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速率不断减小</a:t>
            </a:r>
          </a:p>
          <a:p>
            <a:pPr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   B.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物块从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B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处上升到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处的过程中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速率不断增大</a:t>
            </a:r>
          </a:p>
          <a:p>
            <a:pPr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   C.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物块在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B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处时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所受合力为零</a:t>
            </a:r>
          </a:p>
          <a:p>
            <a:pPr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   D.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物块从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处下降到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B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处的过程中速率先增大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后减小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23554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Arial" charset="0"/>
                <a:ea typeface="宋体" charset="-122"/>
              </a:rPr>
              <a:t>备选训练</a:t>
            </a:r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242888" y="28527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242888" y="155416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242888" y="198755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242888" y="241935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9712" name="Picture 16" descr="D:\物理·高考总复习（前四章）\A225.TIF"/>
          <p:cNvPicPr>
            <a:picLocks noChangeAspect="1" noChangeArrowheads="1"/>
          </p:cNvPicPr>
          <p:nvPr/>
        </p:nvPicPr>
        <p:blipFill rotWithShape="1"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3586" b="4855"/>
          <a:stretch>
            <a:fillRect/>
          </a:stretch>
        </p:blipFill>
        <p:spPr bwMode="auto">
          <a:xfrm>
            <a:off x="9729849" y="1048110"/>
            <a:ext cx="2205447" cy="21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19088" y="6356350"/>
            <a:ext cx="1673225" cy="142875"/>
            <a:chOff x="1562" y="3252"/>
            <a:chExt cx="1267" cy="90"/>
          </a:xfrm>
        </p:grpSpPr>
        <p:sp>
          <p:nvSpPr>
            <p:cNvPr id="23594" name="Rectangle 19" descr="宽上对角线"/>
            <p:cNvSpPr>
              <a:spLocks noChangeArrowheads="1"/>
            </p:cNvSpPr>
            <p:nvPr/>
          </p:nvSpPr>
          <p:spPr bwMode="auto">
            <a:xfrm>
              <a:off x="1562" y="3262"/>
              <a:ext cx="1266" cy="8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3595" name="Line 89"/>
            <p:cNvSpPr>
              <a:spLocks noChangeShapeType="1"/>
            </p:cNvSpPr>
            <p:nvPr/>
          </p:nvSpPr>
          <p:spPr bwMode="auto">
            <a:xfrm>
              <a:off x="1564" y="3252"/>
              <a:ext cx="12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679450" y="3495675"/>
            <a:ext cx="952500" cy="323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>
              <a:latin typeface="Calibri" pitchFamily="34" charset="0"/>
            </a:endParaRP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661988" y="4857750"/>
            <a:ext cx="69310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5619" name="Picture 19" descr="D:\物理·高考总复习（前四章）\审题指导.TIF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46433" y="3510300"/>
            <a:ext cx="2031955" cy="5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6183" name="Text Box 26"/>
          <p:cNvSpPr txBox="1">
            <a:spLocks noChangeArrowheads="1"/>
          </p:cNvSpPr>
          <p:nvPr/>
        </p:nvSpPr>
        <p:spPr bwMode="gray">
          <a:xfrm>
            <a:off x="7904163" y="3392488"/>
            <a:ext cx="4083050" cy="2673350"/>
          </a:xfrm>
          <a:prstGeom prst="rect">
            <a:avLst/>
          </a:prstGeom>
          <a:gradFill rotWithShape="1">
            <a:gsLst>
              <a:gs pos="0">
                <a:srgbClr val="81D8F3"/>
              </a:gs>
              <a:gs pos="100000">
                <a:srgbClr val="C8EEFA"/>
              </a:gs>
            </a:gsLst>
            <a:lin ang="5400000" scaled="1"/>
          </a:gradFill>
          <a:ln w="19050" algn="ctr">
            <a:solidFill>
              <a:schemeClr val="bg1"/>
            </a:solidFill>
            <a:miter lim="800000"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物块在整个下落过程中，可分解为几个不同的小物理过程？</a:t>
            </a:r>
          </a:p>
          <a:p>
            <a:pPr>
              <a:defRPr/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每个小物理过程中，物块的受力情况及运动特征如何？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990600" y="4870450"/>
            <a:ext cx="406400" cy="2954338"/>
            <a:chOff x="468" y="3018"/>
            <a:chExt cx="192" cy="1861"/>
          </a:xfrm>
        </p:grpSpPr>
        <p:sp>
          <p:nvSpPr>
            <p:cNvPr id="23592" name="Freeform 130"/>
            <p:cNvSpPr>
              <a:spLocks/>
            </p:cNvSpPr>
            <p:nvPr/>
          </p:nvSpPr>
          <p:spPr bwMode="auto">
            <a:xfrm>
              <a:off x="468" y="3018"/>
              <a:ext cx="192" cy="924"/>
            </a:xfrm>
            <a:custGeom>
              <a:avLst/>
              <a:gdLst>
                <a:gd name="T0" fmla="*/ 0 w 2000"/>
                <a:gd name="T1" fmla="*/ 0 h 4864"/>
                <a:gd name="T2" fmla="*/ 0 w 2000"/>
                <a:gd name="T3" fmla="*/ 0 h 4864"/>
                <a:gd name="T4" fmla="*/ 0 w 2000"/>
                <a:gd name="T5" fmla="*/ 0 h 4864"/>
                <a:gd name="T6" fmla="*/ 0 w 2000"/>
                <a:gd name="T7" fmla="*/ 0 h 4864"/>
                <a:gd name="T8" fmla="*/ 0 w 2000"/>
                <a:gd name="T9" fmla="*/ 0 h 4864"/>
                <a:gd name="T10" fmla="*/ 0 w 2000"/>
                <a:gd name="T11" fmla="*/ 0 h 4864"/>
                <a:gd name="T12" fmla="*/ 0 w 2000"/>
                <a:gd name="T13" fmla="*/ 0 h 4864"/>
                <a:gd name="T14" fmla="*/ 0 w 2000"/>
                <a:gd name="T15" fmla="*/ 0 h 4864"/>
                <a:gd name="T16" fmla="*/ 0 w 2000"/>
                <a:gd name="T17" fmla="*/ 0 h 4864"/>
                <a:gd name="T18" fmla="*/ 0 w 2000"/>
                <a:gd name="T19" fmla="*/ 0 h 4864"/>
                <a:gd name="T20" fmla="*/ 0 w 2000"/>
                <a:gd name="T21" fmla="*/ 0 h 4864"/>
                <a:gd name="T22" fmla="*/ 0 w 2000"/>
                <a:gd name="T23" fmla="*/ 0 h 4864"/>
                <a:gd name="T24" fmla="*/ 0 w 2000"/>
                <a:gd name="T25" fmla="*/ 0 h 4864"/>
                <a:gd name="T26" fmla="*/ 0 w 2000"/>
                <a:gd name="T27" fmla="*/ 0 h 4864"/>
                <a:gd name="T28" fmla="*/ 0 w 2000"/>
                <a:gd name="T29" fmla="*/ 0 h 4864"/>
                <a:gd name="T30" fmla="*/ 0 w 2000"/>
                <a:gd name="T31" fmla="*/ 0 h 4864"/>
                <a:gd name="T32" fmla="*/ 0 w 2000"/>
                <a:gd name="T33" fmla="*/ 0 h 4864"/>
                <a:gd name="T34" fmla="*/ 0 w 2000"/>
                <a:gd name="T35" fmla="*/ 0 h 4864"/>
                <a:gd name="T36" fmla="*/ 0 w 2000"/>
                <a:gd name="T37" fmla="*/ 0 h 4864"/>
                <a:gd name="T38" fmla="*/ 0 w 2000"/>
                <a:gd name="T39" fmla="*/ 0 h 4864"/>
                <a:gd name="T40" fmla="*/ 0 w 2000"/>
                <a:gd name="T41" fmla="*/ 0 h 4864"/>
                <a:gd name="T42" fmla="*/ 0 w 2000"/>
                <a:gd name="T43" fmla="*/ 0 h 4864"/>
                <a:gd name="T44" fmla="*/ 0 w 2000"/>
                <a:gd name="T45" fmla="*/ 0 h 4864"/>
                <a:gd name="T46" fmla="*/ 0 w 2000"/>
                <a:gd name="T47" fmla="*/ 0 h 4864"/>
                <a:gd name="T48" fmla="*/ 0 w 2000"/>
                <a:gd name="T49" fmla="*/ 0 h 4864"/>
                <a:gd name="T50" fmla="*/ 0 w 2000"/>
                <a:gd name="T51" fmla="*/ 0 h 4864"/>
                <a:gd name="T52" fmla="*/ 0 w 2000"/>
                <a:gd name="T53" fmla="*/ 0 h 4864"/>
                <a:gd name="T54" fmla="*/ 0 w 2000"/>
                <a:gd name="T55" fmla="*/ 0 h 4864"/>
                <a:gd name="T56" fmla="*/ 0 w 2000"/>
                <a:gd name="T57" fmla="*/ 0 h 4864"/>
                <a:gd name="T58" fmla="*/ 0 w 2000"/>
                <a:gd name="T59" fmla="*/ 0 h 4864"/>
                <a:gd name="T60" fmla="*/ 0 w 2000"/>
                <a:gd name="T61" fmla="*/ 0 h 4864"/>
                <a:gd name="T62" fmla="*/ 0 w 2000"/>
                <a:gd name="T63" fmla="*/ 0 h 4864"/>
                <a:gd name="T64" fmla="*/ 0 w 2000"/>
                <a:gd name="T65" fmla="*/ 0 h 4864"/>
                <a:gd name="T66" fmla="*/ 0 w 2000"/>
                <a:gd name="T67" fmla="*/ 0 h 4864"/>
                <a:gd name="T68" fmla="*/ 0 w 2000"/>
                <a:gd name="T69" fmla="*/ 0 h 4864"/>
                <a:gd name="T70" fmla="*/ 0 w 2000"/>
                <a:gd name="T71" fmla="*/ 0 h 4864"/>
                <a:gd name="T72" fmla="*/ 0 w 2000"/>
                <a:gd name="T73" fmla="*/ 0 h 4864"/>
                <a:gd name="T74" fmla="*/ 0 w 2000"/>
                <a:gd name="T75" fmla="*/ 0 h 4864"/>
                <a:gd name="T76" fmla="*/ 0 w 2000"/>
                <a:gd name="T77" fmla="*/ 0 h 4864"/>
                <a:gd name="T78" fmla="*/ 0 w 2000"/>
                <a:gd name="T79" fmla="*/ 0 h 4864"/>
                <a:gd name="T80" fmla="*/ 0 w 2000"/>
                <a:gd name="T81" fmla="*/ 0 h 4864"/>
                <a:gd name="T82" fmla="*/ 0 w 2000"/>
                <a:gd name="T83" fmla="*/ 0 h 4864"/>
                <a:gd name="T84" fmla="*/ 0 w 2000"/>
                <a:gd name="T85" fmla="*/ 0 h 4864"/>
                <a:gd name="T86" fmla="*/ 0 w 2000"/>
                <a:gd name="T87" fmla="*/ 0 h 4864"/>
                <a:gd name="T88" fmla="*/ 0 w 2000"/>
                <a:gd name="T89" fmla="*/ 0 h 4864"/>
                <a:gd name="T90" fmla="*/ 0 w 2000"/>
                <a:gd name="T91" fmla="*/ 0 h 4864"/>
                <a:gd name="T92" fmla="*/ 0 w 2000"/>
                <a:gd name="T93" fmla="*/ 0 h 4864"/>
                <a:gd name="T94" fmla="*/ 0 w 2000"/>
                <a:gd name="T95" fmla="*/ 0 h 4864"/>
                <a:gd name="T96" fmla="*/ 0 w 2000"/>
                <a:gd name="T97" fmla="*/ 0 h 4864"/>
                <a:gd name="T98" fmla="*/ 0 w 2000"/>
                <a:gd name="T99" fmla="*/ 0 h 4864"/>
                <a:gd name="T100" fmla="*/ 0 w 2000"/>
                <a:gd name="T101" fmla="*/ 0 h 4864"/>
                <a:gd name="T102" fmla="*/ 0 w 2000"/>
                <a:gd name="T103" fmla="*/ 0 h 4864"/>
                <a:gd name="T104" fmla="*/ 0 w 2000"/>
                <a:gd name="T105" fmla="*/ 0 h 48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"/>
                <a:gd name="T160" fmla="*/ 0 h 4864"/>
                <a:gd name="T161" fmla="*/ 2000 w 2000"/>
                <a:gd name="T162" fmla="*/ 4864 h 48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" h="4864">
                  <a:moveTo>
                    <a:pt x="617" y="16"/>
                  </a:moveTo>
                  <a:cubicBezTo>
                    <a:pt x="744" y="8"/>
                    <a:pt x="872" y="0"/>
                    <a:pt x="1000" y="10"/>
                  </a:cubicBezTo>
                  <a:cubicBezTo>
                    <a:pt x="1128" y="20"/>
                    <a:pt x="1265" y="46"/>
                    <a:pt x="1383" y="76"/>
                  </a:cubicBezTo>
                  <a:cubicBezTo>
                    <a:pt x="1501" y="106"/>
                    <a:pt x="1617" y="146"/>
                    <a:pt x="1707" y="190"/>
                  </a:cubicBezTo>
                  <a:cubicBezTo>
                    <a:pt x="1797" y="234"/>
                    <a:pt x="1875" y="287"/>
                    <a:pt x="1924" y="340"/>
                  </a:cubicBezTo>
                  <a:cubicBezTo>
                    <a:pt x="1973" y="393"/>
                    <a:pt x="2000" y="453"/>
                    <a:pt x="2000" y="510"/>
                  </a:cubicBezTo>
                  <a:cubicBezTo>
                    <a:pt x="2000" y="567"/>
                    <a:pt x="1973" y="627"/>
                    <a:pt x="1924" y="680"/>
                  </a:cubicBezTo>
                  <a:cubicBezTo>
                    <a:pt x="1875" y="733"/>
                    <a:pt x="1797" y="786"/>
                    <a:pt x="1707" y="830"/>
                  </a:cubicBezTo>
                  <a:cubicBezTo>
                    <a:pt x="1617" y="874"/>
                    <a:pt x="1501" y="914"/>
                    <a:pt x="1383" y="944"/>
                  </a:cubicBezTo>
                  <a:cubicBezTo>
                    <a:pt x="1265" y="974"/>
                    <a:pt x="1128" y="997"/>
                    <a:pt x="1000" y="1010"/>
                  </a:cubicBezTo>
                  <a:cubicBezTo>
                    <a:pt x="872" y="1023"/>
                    <a:pt x="735" y="1027"/>
                    <a:pt x="617" y="1024"/>
                  </a:cubicBezTo>
                  <a:cubicBezTo>
                    <a:pt x="499" y="1021"/>
                    <a:pt x="383" y="1007"/>
                    <a:pt x="293" y="990"/>
                  </a:cubicBezTo>
                  <a:cubicBezTo>
                    <a:pt x="203" y="973"/>
                    <a:pt x="125" y="947"/>
                    <a:pt x="76" y="920"/>
                  </a:cubicBezTo>
                  <a:cubicBezTo>
                    <a:pt x="27" y="893"/>
                    <a:pt x="0" y="860"/>
                    <a:pt x="0" y="830"/>
                  </a:cubicBezTo>
                  <a:cubicBezTo>
                    <a:pt x="0" y="800"/>
                    <a:pt x="27" y="767"/>
                    <a:pt x="76" y="740"/>
                  </a:cubicBezTo>
                  <a:cubicBezTo>
                    <a:pt x="125" y="713"/>
                    <a:pt x="203" y="687"/>
                    <a:pt x="293" y="670"/>
                  </a:cubicBezTo>
                  <a:cubicBezTo>
                    <a:pt x="383" y="653"/>
                    <a:pt x="499" y="639"/>
                    <a:pt x="617" y="636"/>
                  </a:cubicBezTo>
                  <a:cubicBezTo>
                    <a:pt x="735" y="633"/>
                    <a:pt x="872" y="637"/>
                    <a:pt x="1000" y="650"/>
                  </a:cubicBezTo>
                  <a:cubicBezTo>
                    <a:pt x="1128" y="663"/>
                    <a:pt x="1265" y="686"/>
                    <a:pt x="1383" y="716"/>
                  </a:cubicBezTo>
                  <a:cubicBezTo>
                    <a:pt x="1501" y="746"/>
                    <a:pt x="1617" y="786"/>
                    <a:pt x="1707" y="830"/>
                  </a:cubicBezTo>
                  <a:cubicBezTo>
                    <a:pt x="1797" y="874"/>
                    <a:pt x="1875" y="927"/>
                    <a:pt x="1924" y="980"/>
                  </a:cubicBezTo>
                  <a:cubicBezTo>
                    <a:pt x="1973" y="1033"/>
                    <a:pt x="2000" y="1093"/>
                    <a:pt x="2000" y="1150"/>
                  </a:cubicBezTo>
                  <a:cubicBezTo>
                    <a:pt x="2000" y="1207"/>
                    <a:pt x="1973" y="1267"/>
                    <a:pt x="1924" y="1320"/>
                  </a:cubicBezTo>
                  <a:cubicBezTo>
                    <a:pt x="1875" y="1373"/>
                    <a:pt x="1797" y="1426"/>
                    <a:pt x="1707" y="1470"/>
                  </a:cubicBezTo>
                  <a:cubicBezTo>
                    <a:pt x="1617" y="1514"/>
                    <a:pt x="1501" y="1554"/>
                    <a:pt x="1383" y="1584"/>
                  </a:cubicBezTo>
                  <a:cubicBezTo>
                    <a:pt x="1265" y="1614"/>
                    <a:pt x="1128" y="1637"/>
                    <a:pt x="1000" y="1650"/>
                  </a:cubicBezTo>
                  <a:cubicBezTo>
                    <a:pt x="872" y="1663"/>
                    <a:pt x="735" y="1667"/>
                    <a:pt x="617" y="1664"/>
                  </a:cubicBezTo>
                  <a:cubicBezTo>
                    <a:pt x="499" y="1661"/>
                    <a:pt x="383" y="1647"/>
                    <a:pt x="293" y="1630"/>
                  </a:cubicBezTo>
                  <a:cubicBezTo>
                    <a:pt x="203" y="1613"/>
                    <a:pt x="125" y="1587"/>
                    <a:pt x="76" y="1560"/>
                  </a:cubicBezTo>
                  <a:cubicBezTo>
                    <a:pt x="27" y="1533"/>
                    <a:pt x="0" y="1500"/>
                    <a:pt x="0" y="1470"/>
                  </a:cubicBezTo>
                  <a:cubicBezTo>
                    <a:pt x="0" y="1440"/>
                    <a:pt x="27" y="1407"/>
                    <a:pt x="76" y="1380"/>
                  </a:cubicBezTo>
                  <a:cubicBezTo>
                    <a:pt x="125" y="1353"/>
                    <a:pt x="203" y="1327"/>
                    <a:pt x="293" y="1310"/>
                  </a:cubicBezTo>
                  <a:cubicBezTo>
                    <a:pt x="383" y="1293"/>
                    <a:pt x="499" y="1279"/>
                    <a:pt x="617" y="1276"/>
                  </a:cubicBezTo>
                  <a:cubicBezTo>
                    <a:pt x="735" y="1273"/>
                    <a:pt x="872" y="1277"/>
                    <a:pt x="1000" y="1290"/>
                  </a:cubicBezTo>
                  <a:cubicBezTo>
                    <a:pt x="1128" y="1303"/>
                    <a:pt x="1265" y="1326"/>
                    <a:pt x="1383" y="1356"/>
                  </a:cubicBezTo>
                  <a:cubicBezTo>
                    <a:pt x="1501" y="1386"/>
                    <a:pt x="1617" y="1426"/>
                    <a:pt x="1707" y="1470"/>
                  </a:cubicBezTo>
                  <a:cubicBezTo>
                    <a:pt x="1797" y="1514"/>
                    <a:pt x="1875" y="1567"/>
                    <a:pt x="1924" y="1620"/>
                  </a:cubicBezTo>
                  <a:cubicBezTo>
                    <a:pt x="1973" y="1673"/>
                    <a:pt x="2000" y="1733"/>
                    <a:pt x="2000" y="1790"/>
                  </a:cubicBezTo>
                  <a:cubicBezTo>
                    <a:pt x="2000" y="1847"/>
                    <a:pt x="1973" y="1907"/>
                    <a:pt x="1924" y="1960"/>
                  </a:cubicBezTo>
                  <a:cubicBezTo>
                    <a:pt x="1875" y="2013"/>
                    <a:pt x="1797" y="2066"/>
                    <a:pt x="1707" y="2110"/>
                  </a:cubicBezTo>
                  <a:cubicBezTo>
                    <a:pt x="1617" y="2154"/>
                    <a:pt x="1501" y="2194"/>
                    <a:pt x="1383" y="2224"/>
                  </a:cubicBezTo>
                  <a:cubicBezTo>
                    <a:pt x="1265" y="2254"/>
                    <a:pt x="1128" y="2277"/>
                    <a:pt x="1000" y="2290"/>
                  </a:cubicBezTo>
                  <a:cubicBezTo>
                    <a:pt x="872" y="2303"/>
                    <a:pt x="735" y="2307"/>
                    <a:pt x="617" y="2304"/>
                  </a:cubicBezTo>
                  <a:cubicBezTo>
                    <a:pt x="499" y="2301"/>
                    <a:pt x="383" y="2287"/>
                    <a:pt x="293" y="2270"/>
                  </a:cubicBezTo>
                  <a:cubicBezTo>
                    <a:pt x="203" y="2253"/>
                    <a:pt x="125" y="2227"/>
                    <a:pt x="76" y="2200"/>
                  </a:cubicBezTo>
                  <a:cubicBezTo>
                    <a:pt x="27" y="2173"/>
                    <a:pt x="0" y="2140"/>
                    <a:pt x="0" y="2110"/>
                  </a:cubicBezTo>
                  <a:cubicBezTo>
                    <a:pt x="0" y="2080"/>
                    <a:pt x="27" y="2047"/>
                    <a:pt x="76" y="2020"/>
                  </a:cubicBezTo>
                  <a:cubicBezTo>
                    <a:pt x="125" y="1993"/>
                    <a:pt x="203" y="1967"/>
                    <a:pt x="293" y="1950"/>
                  </a:cubicBezTo>
                  <a:cubicBezTo>
                    <a:pt x="383" y="1933"/>
                    <a:pt x="499" y="1919"/>
                    <a:pt x="617" y="1916"/>
                  </a:cubicBezTo>
                  <a:cubicBezTo>
                    <a:pt x="735" y="1913"/>
                    <a:pt x="872" y="1917"/>
                    <a:pt x="1000" y="1930"/>
                  </a:cubicBezTo>
                  <a:cubicBezTo>
                    <a:pt x="1128" y="1943"/>
                    <a:pt x="1265" y="1966"/>
                    <a:pt x="1383" y="1996"/>
                  </a:cubicBezTo>
                  <a:cubicBezTo>
                    <a:pt x="1501" y="2026"/>
                    <a:pt x="1617" y="2066"/>
                    <a:pt x="1707" y="2110"/>
                  </a:cubicBezTo>
                  <a:cubicBezTo>
                    <a:pt x="1797" y="2154"/>
                    <a:pt x="1875" y="2207"/>
                    <a:pt x="1924" y="2260"/>
                  </a:cubicBezTo>
                  <a:cubicBezTo>
                    <a:pt x="1973" y="2313"/>
                    <a:pt x="2000" y="2373"/>
                    <a:pt x="2000" y="2430"/>
                  </a:cubicBezTo>
                  <a:cubicBezTo>
                    <a:pt x="2000" y="2487"/>
                    <a:pt x="1973" y="2547"/>
                    <a:pt x="1924" y="2600"/>
                  </a:cubicBezTo>
                  <a:cubicBezTo>
                    <a:pt x="1875" y="2653"/>
                    <a:pt x="1797" y="2706"/>
                    <a:pt x="1707" y="2750"/>
                  </a:cubicBezTo>
                  <a:cubicBezTo>
                    <a:pt x="1617" y="2794"/>
                    <a:pt x="1501" y="2834"/>
                    <a:pt x="1383" y="2864"/>
                  </a:cubicBezTo>
                  <a:cubicBezTo>
                    <a:pt x="1265" y="2894"/>
                    <a:pt x="1128" y="2917"/>
                    <a:pt x="1000" y="2930"/>
                  </a:cubicBezTo>
                  <a:cubicBezTo>
                    <a:pt x="872" y="2943"/>
                    <a:pt x="735" y="2947"/>
                    <a:pt x="617" y="2944"/>
                  </a:cubicBezTo>
                  <a:cubicBezTo>
                    <a:pt x="499" y="2941"/>
                    <a:pt x="383" y="2927"/>
                    <a:pt x="293" y="2910"/>
                  </a:cubicBezTo>
                  <a:cubicBezTo>
                    <a:pt x="203" y="2893"/>
                    <a:pt x="125" y="2867"/>
                    <a:pt x="76" y="2840"/>
                  </a:cubicBezTo>
                  <a:cubicBezTo>
                    <a:pt x="27" y="2813"/>
                    <a:pt x="0" y="2780"/>
                    <a:pt x="0" y="2750"/>
                  </a:cubicBezTo>
                  <a:cubicBezTo>
                    <a:pt x="0" y="2720"/>
                    <a:pt x="27" y="2687"/>
                    <a:pt x="76" y="2660"/>
                  </a:cubicBezTo>
                  <a:cubicBezTo>
                    <a:pt x="125" y="2633"/>
                    <a:pt x="203" y="2607"/>
                    <a:pt x="293" y="2590"/>
                  </a:cubicBezTo>
                  <a:cubicBezTo>
                    <a:pt x="383" y="2573"/>
                    <a:pt x="499" y="2559"/>
                    <a:pt x="617" y="2556"/>
                  </a:cubicBezTo>
                  <a:cubicBezTo>
                    <a:pt x="735" y="2553"/>
                    <a:pt x="872" y="2557"/>
                    <a:pt x="1000" y="2570"/>
                  </a:cubicBezTo>
                  <a:cubicBezTo>
                    <a:pt x="1128" y="2583"/>
                    <a:pt x="1265" y="2606"/>
                    <a:pt x="1383" y="2636"/>
                  </a:cubicBezTo>
                  <a:cubicBezTo>
                    <a:pt x="1501" y="2666"/>
                    <a:pt x="1617" y="2706"/>
                    <a:pt x="1707" y="2750"/>
                  </a:cubicBezTo>
                  <a:cubicBezTo>
                    <a:pt x="1797" y="2794"/>
                    <a:pt x="1875" y="2847"/>
                    <a:pt x="1924" y="2900"/>
                  </a:cubicBezTo>
                  <a:cubicBezTo>
                    <a:pt x="1973" y="2953"/>
                    <a:pt x="2000" y="3013"/>
                    <a:pt x="2000" y="3070"/>
                  </a:cubicBezTo>
                  <a:cubicBezTo>
                    <a:pt x="2000" y="3127"/>
                    <a:pt x="1973" y="3187"/>
                    <a:pt x="1924" y="3240"/>
                  </a:cubicBezTo>
                  <a:cubicBezTo>
                    <a:pt x="1875" y="3293"/>
                    <a:pt x="1797" y="3346"/>
                    <a:pt x="1707" y="3390"/>
                  </a:cubicBezTo>
                  <a:cubicBezTo>
                    <a:pt x="1617" y="3434"/>
                    <a:pt x="1501" y="3474"/>
                    <a:pt x="1383" y="3504"/>
                  </a:cubicBezTo>
                  <a:cubicBezTo>
                    <a:pt x="1265" y="3534"/>
                    <a:pt x="1128" y="3557"/>
                    <a:pt x="1000" y="3570"/>
                  </a:cubicBezTo>
                  <a:cubicBezTo>
                    <a:pt x="872" y="3583"/>
                    <a:pt x="735" y="3587"/>
                    <a:pt x="617" y="3584"/>
                  </a:cubicBezTo>
                  <a:cubicBezTo>
                    <a:pt x="499" y="3581"/>
                    <a:pt x="383" y="3567"/>
                    <a:pt x="293" y="3550"/>
                  </a:cubicBezTo>
                  <a:cubicBezTo>
                    <a:pt x="203" y="3533"/>
                    <a:pt x="125" y="3507"/>
                    <a:pt x="76" y="3480"/>
                  </a:cubicBezTo>
                  <a:cubicBezTo>
                    <a:pt x="27" y="3453"/>
                    <a:pt x="0" y="3420"/>
                    <a:pt x="0" y="3390"/>
                  </a:cubicBezTo>
                  <a:cubicBezTo>
                    <a:pt x="0" y="3360"/>
                    <a:pt x="27" y="3327"/>
                    <a:pt x="76" y="3300"/>
                  </a:cubicBezTo>
                  <a:cubicBezTo>
                    <a:pt x="125" y="3273"/>
                    <a:pt x="203" y="3247"/>
                    <a:pt x="293" y="3230"/>
                  </a:cubicBezTo>
                  <a:cubicBezTo>
                    <a:pt x="383" y="3213"/>
                    <a:pt x="499" y="3199"/>
                    <a:pt x="617" y="3196"/>
                  </a:cubicBezTo>
                  <a:cubicBezTo>
                    <a:pt x="735" y="3193"/>
                    <a:pt x="872" y="3197"/>
                    <a:pt x="1000" y="3210"/>
                  </a:cubicBezTo>
                  <a:cubicBezTo>
                    <a:pt x="1128" y="3223"/>
                    <a:pt x="1265" y="3246"/>
                    <a:pt x="1383" y="3276"/>
                  </a:cubicBezTo>
                  <a:cubicBezTo>
                    <a:pt x="1501" y="3306"/>
                    <a:pt x="1617" y="3346"/>
                    <a:pt x="1707" y="3390"/>
                  </a:cubicBezTo>
                  <a:cubicBezTo>
                    <a:pt x="1797" y="3434"/>
                    <a:pt x="1875" y="3487"/>
                    <a:pt x="1924" y="3540"/>
                  </a:cubicBezTo>
                  <a:cubicBezTo>
                    <a:pt x="1973" y="3593"/>
                    <a:pt x="2000" y="3653"/>
                    <a:pt x="2000" y="3710"/>
                  </a:cubicBezTo>
                  <a:cubicBezTo>
                    <a:pt x="2000" y="3767"/>
                    <a:pt x="1973" y="3827"/>
                    <a:pt x="1924" y="3880"/>
                  </a:cubicBezTo>
                  <a:cubicBezTo>
                    <a:pt x="1875" y="3933"/>
                    <a:pt x="1797" y="3986"/>
                    <a:pt x="1707" y="4030"/>
                  </a:cubicBezTo>
                  <a:cubicBezTo>
                    <a:pt x="1617" y="4074"/>
                    <a:pt x="1501" y="4114"/>
                    <a:pt x="1383" y="4144"/>
                  </a:cubicBezTo>
                  <a:cubicBezTo>
                    <a:pt x="1265" y="4174"/>
                    <a:pt x="1128" y="4197"/>
                    <a:pt x="1000" y="4210"/>
                  </a:cubicBezTo>
                  <a:cubicBezTo>
                    <a:pt x="872" y="4223"/>
                    <a:pt x="735" y="4227"/>
                    <a:pt x="617" y="4224"/>
                  </a:cubicBezTo>
                  <a:cubicBezTo>
                    <a:pt x="499" y="4221"/>
                    <a:pt x="383" y="4207"/>
                    <a:pt x="293" y="4190"/>
                  </a:cubicBezTo>
                  <a:cubicBezTo>
                    <a:pt x="203" y="4173"/>
                    <a:pt x="125" y="4147"/>
                    <a:pt x="76" y="4120"/>
                  </a:cubicBezTo>
                  <a:cubicBezTo>
                    <a:pt x="27" y="4093"/>
                    <a:pt x="0" y="4060"/>
                    <a:pt x="0" y="4030"/>
                  </a:cubicBezTo>
                  <a:cubicBezTo>
                    <a:pt x="0" y="4000"/>
                    <a:pt x="27" y="3967"/>
                    <a:pt x="76" y="3940"/>
                  </a:cubicBezTo>
                  <a:cubicBezTo>
                    <a:pt x="125" y="3913"/>
                    <a:pt x="203" y="3887"/>
                    <a:pt x="293" y="3870"/>
                  </a:cubicBezTo>
                  <a:cubicBezTo>
                    <a:pt x="383" y="3853"/>
                    <a:pt x="499" y="3839"/>
                    <a:pt x="617" y="3836"/>
                  </a:cubicBezTo>
                  <a:cubicBezTo>
                    <a:pt x="735" y="3833"/>
                    <a:pt x="872" y="3837"/>
                    <a:pt x="1000" y="3850"/>
                  </a:cubicBezTo>
                  <a:cubicBezTo>
                    <a:pt x="1128" y="3863"/>
                    <a:pt x="1265" y="3886"/>
                    <a:pt x="1383" y="3916"/>
                  </a:cubicBezTo>
                  <a:cubicBezTo>
                    <a:pt x="1501" y="3946"/>
                    <a:pt x="1617" y="3986"/>
                    <a:pt x="1707" y="4030"/>
                  </a:cubicBezTo>
                  <a:cubicBezTo>
                    <a:pt x="1797" y="4074"/>
                    <a:pt x="1875" y="4127"/>
                    <a:pt x="1924" y="4180"/>
                  </a:cubicBezTo>
                  <a:cubicBezTo>
                    <a:pt x="1973" y="4233"/>
                    <a:pt x="2000" y="4293"/>
                    <a:pt x="2000" y="4350"/>
                  </a:cubicBezTo>
                  <a:cubicBezTo>
                    <a:pt x="2000" y="4407"/>
                    <a:pt x="1973" y="4467"/>
                    <a:pt x="1924" y="4520"/>
                  </a:cubicBezTo>
                  <a:cubicBezTo>
                    <a:pt x="1875" y="4573"/>
                    <a:pt x="1797" y="4626"/>
                    <a:pt x="1707" y="4670"/>
                  </a:cubicBezTo>
                  <a:cubicBezTo>
                    <a:pt x="1617" y="4714"/>
                    <a:pt x="1501" y="4754"/>
                    <a:pt x="1383" y="4784"/>
                  </a:cubicBezTo>
                  <a:cubicBezTo>
                    <a:pt x="1265" y="4814"/>
                    <a:pt x="1128" y="4837"/>
                    <a:pt x="1000" y="4850"/>
                  </a:cubicBezTo>
                  <a:cubicBezTo>
                    <a:pt x="872" y="4863"/>
                    <a:pt x="744" y="4863"/>
                    <a:pt x="617" y="4864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3" name="Freeform 130"/>
            <p:cNvSpPr>
              <a:spLocks/>
            </p:cNvSpPr>
            <p:nvPr/>
          </p:nvSpPr>
          <p:spPr bwMode="auto">
            <a:xfrm>
              <a:off x="468" y="3955"/>
              <a:ext cx="192" cy="924"/>
            </a:xfrm>
            <a:custGeom>
              <a:avLst/>
              <a:gdLst>
                <a:gd name="T0" fmla="*/ 0 w 2000"/>
                <a:gd name="T1" fmla="*/ 0 h 4864"/>
                <a:gd name="T2" fmla="*/ 0 w 2000"/>
                <a:gd name="T3" fmla="*/ 0 h 4864"/>
                <a:gd name="T4" fmla="*/ 0 w 2000"/>
                <a:gd name="T5" fmla="*/ 0 h 4864"/>
                <a:gd name="T6" fmla="*/ 0 w 2000"/>
                <a:gd name="T7" fmla="*/ 0 h 4864"/>
                <a:gd name="T8" fmla="*/ 0 w 2000"/>
                <a:gd name="T9" fmla="*/ 0 h 4864"/>
                <a:gd name="T10" fmla="*/ 0 w 2000"/>
                <a:gd name="T11" fmla="*/ 0 h 4864"/>
                <a:gd name="T12" fmla="*/ 0 w 2000"/>
                <a:gd name="T13" fmla="*/ 0 h 4864"/>
                <a:gd name="T14" fmla="*/ 0 w 2000"/>
                <a:gd name="T15" fmla="*/ 0 h 4864"/>
                <a:gd name="T16" fmla="*/ 0 w 2000"/>
                <a:gd name="T17" fmla="*/ 0 h 4864"/>
                <a:gd name="T18" fmla="*/ 0 w 2000"/>
                <a:gd name="T19" fmla="*/ 0 h 4864"/>
                <a:gd name="T20" fmla="*/ 0 w 2000"/>
                <a:gd name="T21" fmla="*/ 0 h 4864"/>
                <a:gd name="T22" fmla="*/ 0 w 2000"/>
                <a:gd name="T23" fmla="*/ 0 h 4864"/>
                <a:gd name="T24" fmla="*/ 0 w 2000"/>
                <a:gd name="T25" fmla="*/ 0 h 4864"/>
                <a:gd name="T26" fmla="*/ 0 w 2000"/>
                <a:gd name="T27" fmla="*/ 0 h 4864"/>
                <a:gd name="T28" fmla="*/ 0 w 2000"/>
                <a:gd name="T29" fmla="*/ 0 h 4864"/>
                <a:gd name="T30" fmla="*/ 0 w 2000"/>
                <a:gd name="T31" fmla="*/ 0 h 4864"/>
                <a:gd name="T32" fmla="*/ 0 w 2000"/>
                <a:gd name="T33" fmla="*/ 0 h 4864"/>
                <a:gd name="T34" fmla="*/ 0 w 2000"/>
                <a:gd name="T35" fmla="*/ 0 h 4864"/>
                <a:gd name="T36" fmla="*/ 0 w 2000"/>
                <a:gd name="T37" fmla="*/ 0 h 4864"/>
                <a:gd name="T38" fmla="*/ 0 w 2000"/>
                <a:gd name="T39" fmla="*/ 0 h 4864"/>
                <a:gd name="T40" fmla="*/ 0 w 2000"/>
                <a:gd name="T41" fmla="*/ 0 h 4864"/>
                <a:gd name="T42" fmla="*/ 0 w 2000"/>
                <a:gd name="T43" fmla="*/ 0 h 4864"/>
                <a:gd name="T44" fmla="*/ 0 w 2000"/>
                <a:gd name="T45" fmla="*/ 0 h 4864"/>
                <a:gd name="T46" fmla="*/ 0 w 2000"/>
                <a:gd name="T47" fmla="*/ 0 h 4864"/>
                <a:gd name="T48" fmla="*/ 0 w 2000"/>
                <a:gd name="T49" fmla="*/ 0 h 4864"/>
                <a:gd name="T50" fmla="*/ 0 w 2000"/>
                <a:gd name="T51" fmla="*/ 0 h 4864"/>
                <a:gd name="T52" fmla="*/ 0 w 2000"/>
                <a:gd name="T53" fmla="*/ 0 h 4864"/>
                <a:gd name="T54" fmla="*/ 0 w 2000"/>
                <a:gd name="T55" fmla="*/ 0 h 4864"/>
                <a:gd name="T56" fmla="*/ 0 w 2000"/>
                <a:gd name="T57" fmla="*/ 0 h 4864"/>
                <a:gd name="T58" fmla="*/ 0 w 2000"/>
                <a:gd name="T59" fmla="*/ 0 h 4864"/>
                <a:gd name="T60" fmla="*/ 0 w 2000"/>
                <a:gd name="T61" fmla="*/ 0 h 4864"/>
                <a:gd name="T62" fmla="*/ 0 w 2000"/>
                <a:gd name="T63" fmla="*/ 0 h 4864"/>
                <a:gd name="T64" fmla="*/ 0 w 2000"/>
                <a:gd name="T65" fmla="*/ 0 h 4864"/>
                <a:gd name="T66" fmla="*/ 0 w 2000"/>
                <a:gd name="T67" fmla="*/ 0 h 4864"/>
                <a:gd name="T68" fmla="*/ 0 w 2000"/>
                <a:gd name="T69" fmla="*/ 0 h 4864"/>
                <a:gd name="T70" fmla="*/ 0 w 2000"/>
                <a:gd name="T71" fmla="*/ 0 h 4864"/>
                <a:gd name="T72" fmla="*/ 0 w 2000"/>
                <a:gd name="T73" fmla="*/ 0 h 4864"/>
                <a:gd name="T74" fmla="*/ 0 w 2000"/>
                <a:gd name="T75" fmla="*/ 0 h 4864"/>
                <a:gd name="T76" fmla="*/ 0 w 2000"/>
                <a:gd name="T77" fmla="*/ 0 h 4864"/>
                <a:gd name="T78" fmla="*/ 0 w 2000"/>
                <a:gd name="T79" fmla="*/ 0 h 4864"/>
                <a:gd name="T80" fmla="*/ 0 w 2000"/>
                <a:gd name="T81" fmla="*/ 0 h 4864"/>
                <a:gd name="T82" fmla="*/ 0 w 2000"/>
                <a:gd name="T83" fmla="*/ 0 h 4864"/>
                <a:gd name="T84" fmla="*/ 0 w 2000"/>
                <a:gd name="T85" fmla="*/ 0 h 4864"/>
                <a:gd name="T86" fmla="*/ 0 w 2000"/>
                <a:gd name="T87" fmla="*/ 0 h 4864"/>
                <a:gd name="T88" fmla="*/ 0 w 2000"/>
                <a:gd name="T89" fmla="*/ 0 h 4864"/>
                <a:gd name="T90" fmla="*/ 0 w 2000"/>
                <a:gd name="T91" fmla="*/ 0 h 4864"/>
                <a:gd name="T92" fmla="*/ 0 w 2000"/>
                <a:gd name="T93" fmla="*/ 0 h 4864"/>
                <a:gd name="T94" fmla="*/ 0 w 2000"/>
                <a:gd name="T95" fmla="*/ 0 h 4864"/>
                <a:gd name="T96" fmla="*/ 0 w 2000"/>
                <a:gd name="T97" fmla="*/ 0 h 4864"/>
                <a:gd name="T98" fmla="*/ 0 w 2000"/>
                <a:gd name="T99" fmla="*/ 0 h 4864"/>
                <a:gd name="T100" fmla="*/ 0 w 2000"/>
                <a:gd name="T101" fmla="*/ 0 h 4864"/>
                <a:gd name="T102" fmla="*/ 0 w 2000"/>
                <a:gd name="T103" fmla="*/ 0 h 4864"/>
                <a:gd name="T104" fmla="*/ 0 w 2000"/>
                <a:gd name="T105" fmla="*/ 0 h 48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"/>
                <a:gd name="T160" fmla="*/ 0 h 4864"/>
                <a:gd name="T161" fmla="*/ 2000 w 2000"/>
                <a:gd name="T162" fmla="*/ 4864 h 48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" h="4864">
                  <a:moveTo>
                    <a:pt x="617" y="16"/>
                  </a:moveTo>
                  <a:cubicBezTo>
                    <a:pt x="744" y="8"/>
                    <a:pt x="872" y="0"/>
                    <a:pt x="1000" y="10"/>
                  </a:cubicBezTo>
                  <a:cubicBezTo>
                    <a:pt x="1128" y="20"/>
                    <a:pt x="1265" y="46"/>
                    <a:pt x="1383" y="76"/>
                  </a:cubicBezTo>
                  <a:cubicBezTo>
                    <a:pt x="1501" y="106"/>
                    <a:pt x="1617" y="146"/>
                    <a:pt x="1707" y="190"/>
                  </a:cubicBezTo>
                  <a:cubicBezTo>
                    <a:pt x="1797" y="234"/>
                    <a:pt x="1875" y="287"/>
                    <a:pt x="1924" y="340"/>
                  </a:cubicBezTo>
                  <a:cubicBezTo>
                    <a:pt x="1973" y="393"/>
                    <a:pt x="2000" y="453"/>
                    <a:pt x="2000" y="510"/>
                  </a:cubicBezTo>
                  <a:cubicBezTo>
                    <a:pt x="2000" y="567"/>
                    <a:pt x="1973" y="627"/>
                    <a:pt x="1924" y="680"/>
                  </a:cubicBezTo>
                  <a:cubicBezTo>
                    <a:pt x="1875" y="733"/>
                    <a:pt x="1797" y="786"/>
                    <a:pt x="1707" y="830"/>
                  </a:cubicBezTo>
                  <a:cubicBezTo>
                    <a:pt x="1617" y="874"/>
                    <a:pt x="1501" y="914"/>
                    <a:pt x="1383" y="944"/>
                  </a:cubicBezTo>
                  <a:cubicBezTo>
                    <a:pt x="1265" y="974"/>
                    <a:pt x="1128" y="997"/>
                    <a:pt x="1000" y="1010"/>
                  </a:cubicBezTo>
                  <a:cubicBezTo>
                    <a:pt x="872" y="1023"/>
                    <a:pt x="735" y="1027"/>
                    <a:pt x="617" y="1024"/>
                  </a:cubicBezTo>
                  <a:cubicBezTo>
                    <a:pt x="499" y="1021"/>
                    <a:pt x="383" y="1007"/>
                    <a:pt x="293" y="990"/>
                  </a:cubicBezTo>
                  <a:cubicBezTo>
                    <a:pt x="203" y="973"/>
                    <a:pt x="125" y="947"/>
                    <a:pt x="76" y="920"/>
                  </a:cubicBezTo>
                  <a:cubicBezTo>
                    <a:pt x="27" y="893"/>
                    <a:pt x="0" y="860"/>
                    <a:pt x="0" y="830"/>
                  </a:cubicBezTo>
                  <a:cubicBezTo>
                    <a:pt x="0" y="800"/>
                    <a:pt x="27" y="767"/>
                    <a:pt x="76" y="740"/>
                  </a:cubicBezTo>
                  <a:cubicBezTo>
                    <a:pt x="125" y="713"/>
                    <a:pt x="203" y="687"/>
                    <a:pt x="293" y="670"/>
                  </a:cubicBezTo>
                  <a:cubicBezTo>
                    <a:pt x="383" y="653"/>
                    <a:pt x="499" y="639"/>
                    <a:pt x="617" y="636"/>
                  </a:cubicBezTo>
                  <a:cubicBezTo>
                    <a:pt x="735" y="633"/>
                    <a:pt x="872" y="637"/>
                    <a:pt x="1000" y="650"/>
                  </a:cubicBezTo>
                  <a:cubicBezTo>
                    <a:pt x="1128" y="663"/>
                    <a:pt x="1265" y="686"/>
                    <a:pt x="1383" y="716"/>
                  </a:cubicBezTo>
                  <a:cubicBezTo>
                    <a:pt x="1501" y="746"/>
                    <a:pt x="1617" y="786"/>
                    <a:pt x="1707" y="830"/>
                  </a:cubicBezTo>
                  <a:cubicBezTo>
                    <a:pt x="1797" y="874"/>
                    <a:pt x="1875" y="927"/>
                    <a:pt x="1924" y="980"/>
                  </a:cubicBezTo>
                  <a:cubicBezTo>
                    <a:pt x="1973" y="1033"/>
                    <a:pt x="2000" y="1093"/>
                    <a:pt x="2000" y="1150"/>
                  </a:cubicBezTo>
                  <a:cubicBezTo>
                    <a:pt x="2000" y="1207"/>
                    <a:pt x="1973" y="1267"/>
                    <a:pt x="1924" y="1320"/>
                  </a:cubicBezTo>
                  <a:cubicBezTo>
                    <a:pt x="1875" y="1373"/>
                    <a:pt x="1797" y="1426"/>
                    <a:pt x="1707" y="1470"/>
                  </a:cubicBezTo>
                  <a:cubicBezTo>
                    <a:pt x="1617" y="1514"/>
                    <a:pt x="1501" y="1554"/>
                    <a:pt x="1383" y="1584"/>
                  </a:cubicBezTo>
                  <a:cubicBezTo>
                    <a:pt x="1265" y="1614"/>
                    <a:pt x="1128" y="1637"/>
                    <a:pt x="1000" y="1650"/>
                  </a:cubicBezTo>
                  <a:cubicBezTo>
                    <a:pt x="872" y="1663"/>
                    <a:pt x="735" y="1667"/>
                    <a:pt x="617" y="1664"/>
                  </a:cubicBezTo>
                  <a:cubicBezTo>
                    <a:pt x="499" y="1661"/>
                    <a:pt x="383" y="1647"/>
                    <a:pt x="293" y="1630"/>
                  </a:cubicBezTo>
                  <a:cubicBezTo>
                    <a:pt x="203" y="1613"/>
                    <a:pt x="125" y="1587"/>
                    <a:pt x="76" y="1560"/>
                  </a:cubicBezTo>
                  <a:cubicBezTo>
                    <a:pt x="27" y="1533"/>
                    <a:pt x="0" y="1500"/>
                    <a:pt x="0" y="1470"/>
                  </a:cubicBezTo>
                  <a:cubicBezTo>
                    <a:pt x="0" y="1440"/>
                    <a:pt x="27" y="1407"/>
                    <a:pt x="76" y="1380"/>
                  </a:cubicBezTo>
                  <a:cubicBezTo>
                    <a:pt x="125" y="1353"/>
                    <a:pt x="203" y="1327"/>
                    <a:pt x="293" y="1310"/>
                  </a:cubicBezTo>
                  <a:cubicBezTo>
                    <a:pt x="383" y="1293"/>
                    <a:pt x="499" y="1279"/>
                    <a:pt x="617" y="1276"/>
                  </a:cubicBezTo>
                  <a:cubicBezTo>
                    <a:pt x="735" y="1273"/>
                    <a:pt x="872" y="1277"/>
                    <a:pt x="1000" y="1290"/>
                  </a:cubicBezTo>
                  <a:cubicBezTo>
                    <a:pt x="1128" y="1303"/>
                    <a:pt x="1265" y="1326"/>
                    <a:pt x="1383" y="1356"/>
                  </a:cubicBezTo>
                  <a:cubicBezTo>
                    <a:pt x="1501" y="1386"/>
                    <a:pt x="1617" y="1426"/>
                    <a:pt x="1707" y="1470"/>
                  </a:cubicBezTo>
                  <a:cubicBezTo>
                    <a:pt x="1797" y="1514"/>
                    <a:pt x="1875" y="1567"/>
                    <a:pt x="1924" y="1620"/>
                  </a:cubicBezTo>
                  <a:cubicBezTo>
                    <a:pt x="1973" y="1673"/>
                    <a:pt x="2000" y="1733"/>
                    <a:pt x="2000" y="1790"/>
                  </a:cubicBezTo>
                  <a:cubicBezTo>
                    <a:pt x="2000" y="1847"/>
                    <a:pt x="1973" y="1907"/>
                    <a:pt x="1924" y="1960"/>
                  </a:cubicBezTo>
                  <a:cubicBezTo>
                    <a:pt x="1875" y="2013"/>
                    <a:pt x="1797" y="2066"/>
                    <a:pt x="1707" y="2110"/>
                  </a:cubicBezTo>
                  <a:cubicBezTo>
                    <a:pt x="1617" y="2154"/>
                    <a:pt x="1501" y="2194"/>
                    <a:pt x="1383" y="2224"/>
                  </a:cubicBezTo>
                  <a:cubicBezTo>
                    <a:pt x="1265" y="2254"/>
                    <a:pt x="1128" y="2277"/>
                    <a:pt x="1000" y="2290"/>
                  </a:cubicBezTo>
                  <a:cubicBezTo>
                    <a:pt x="872" y="2303"/>
                    <a:pt x="735" y="2307"/>
                    <a:pt x="617" y="2304"/>
                  </a:cubicBezTo>
                  <a:cubicBezTo>
                    <a:pt x="499" y="2301"/>
                    <a:pt x="383" y="2287"/>
                    <a:pt x="293" y="2270"/>
                  </a:cubicBezTo>
                  <a:cubicBezTo>
                    <a:pt x="203" y="2253"/>
                    <a:pt x="125" y="2227"/>
                    <a:pt x="76" y="2200"/>
                  </a:cubicBezTo>
                  <a:cubicBezTo>
                    <a:pt x="27" y="2173"/>
                    <a:pt x="0" y="2140"/>
                    <a:pt x="0" y="2110"/>
                  </a:cubicBezTo>
                  <a:cubicBezTo>
                    <a:pt x="0" y="2080"/>
                    <a:pt x="27" y="2047"/>
                    <a:pt x="76" y="2020"/>
                  </a:cubicBezTo>
                  <a:cubicBezTo>
                    <a:pt x="125" y="1993"/>
                    <a:pt x="203" y="1967"/>
                    <a:pt x="293" y="1950"/>
                  </a:cubicBezTo>
                  <a:cubicBezTo>
                    <a:pt x="383" y="1933"/>
                    <a:pt x="499" y="1919"/>
                    <a:pt x="617" y="1916"/>
                  </a:cubicBezTo>
                  <a:cubicBezTo>
                    <a:pt x="735" y="1913"/>
                    <a:pt x="872" y="1917"/>
                    <a:pt x="1000" y="1930"/>
                  </a:cubicBezTo>
                  <a:cubicBezTo>
                    <a:pt x="1128" y="1943"/>
                    <a:pt x="1265" y="1966"/>
                    <a:pt x="1383" y="1996"/>
                  </a:cubicBezTo>
                  <a:cubicBezTo>
                    <a:pt x="1501" y="2026"/>
                    <a:pt x="1617" y="2066"/>
                    <a:pt x="1707" y="2110"/>
                  </a:cubicBezTo>
                  <a:cubicBezTo>
                    <a:pt x="1797" y="2154"/>
                    <a:pt x="1875" y="2207"/>
                    <a:pt x="1924" y="2260"/>
                  </a:cubicBezTo>
                  <a:cubicBezTo>
                    <a:pt x="1973" y="2313"/>
                    <a:pt x="2000" y="2373"/>
                    <a:pt x="2000" y="2430"/>
                  </a:cubicBezTo>
                  <a:cubicBezTo>
                    <a:pt x="2000" y="2487"/>
                    <a:pt x="1973" y="2547"/>
                    <a:pt x="1924" y="2600"/>
                  </a:cubicBezTo>
                  <a:cubicBezTo>
                    <a:pt x="1875" y="2653"/>
                    <a:pt x="1797" y="2706"/>
                    <a:pt x="1707" y="2750"/>
                  </a:cubicBezTo>
                  <a:cubicBezTo>
                    <a:pt x="1617" y="2794"/>
                    <a:pt x="1501" y="2834"/>
                    <a:pt x="1383" y="2864"/>
                  </a:cubicBezTo>
                  <a:cubicBezTo>
                    <a:pt x="1265" y="2894"/>
                    <a:pt x="1128" y="2917"/>
                    <a:pt x="1000" y="2930"/>
                  </a:cubicBezTo>
                  <a:cubicBezTo>
                    <a:pt x="872" y="2943"/>
                    <a:pt x="735" y="2947"/>
                    <a:pt x="617" y="2944"/>
                  </a:cubicBezTo>
                  <a:cubicBezTo>
                    <a:pt x="499" y="2941"/>
                    <a:pt x="383" y="2927"/>
                    <a:pt x="293" y="2910"/>
                  </a:cubicBezTo>
                  <a:cubicBezTo>
                    <a:pt x="203" y="2893"/>
                    <a:pt x="125" y="2867"/>
                    <a:pt x="76" y="2840"/>
                  </a:cubicBezTo>
                  <a:cubicBezTo>
                    <a:pt x="27" y="2813"/>
                    <a:pt x="0" y="2780"/>
                    <a:pt x="0" y="2750"/>
                  </a:cubicBezTo>
                  <a:cubicBezTo>
                    <a:pt x="0" y="2720"/>
                    <a:pt x="27" y="2687"/>
                    <a:pt x="76" y="2660"/>
                  </a:cubicBezTo>
                  <a:cubicBezTo>
                    <a:pt x="125" y="2633"/>
                    <a:pt x="203" y="2607"/>
                    <a:pt x="293" y="2590"/>
                  </a:cubicBezTo>
                  <a:cubicBezTo>
                    <a:pt x="383" y="2573"/>
                    <a:pt x="499" y="2559"/>
                    <a:pt x="617" y="2556"/>
                  </a:cubicBezTo>
                  <a:cubicBezTo>
                    <a:pt x="735" y="2553"/>
                    <a:pt x="872" y="2557"/>
                    <a:pt x="1000" y="2570"/>
                  </a:cubicBezTo>
                  <a:cubicBezTo>
                    <a:pt x="1128" y="2583"/>
                    <a:pt x="1265" y="2606"/>
                    <a:pt x="1383" y="2636"/>
                  </a:cubicBezTo>
                  <a:cubicBezTo>
                    <a:pt x="1501" y="2666"/>
                    <a:pt x="1617" y="2706"/>
                    <a:pt x="1707" y="2750"/>
                  </a:cubicBezTo>
                  <a:cubicBezTo>
                    <a:pt x="1797" y="2794"/>
                    <a:pt x="1875" y="2847"/>
                    <a:pt x="1924" y="2900"/>
                  </a:cubicBezTo>
                  <a:cubicBezTo>
                    <a:pt x="1973" y="2953"/>
                    <a:pt x="2000" y="3013"/>
                    <a:pt x="2000" y="3070"/>
                  </a:cubicBezTo>
                  <a:cubicBezTo>
                    <a:pt x="2000" y="3127"/>
                    <a:pt x="1973" y="3187"/>
                    <a:pt x="1924" y="3240"/>
                  </a:cubicBezTo>
                  <a:cubicBezTo>
                    <a:pt x="1875" y="3293"/>
                    <a:pt x="1797" y="3346"/>
                    <a:pt x="1707" y="3390"/>
                  </a:cubicBezTo>
                  <a:cubicBezTo>
                    <a:pt x="1617" y="3434"/>
                    <a:pt x="1501" y="3474"/>
                    <a:pt x="1383" y="3504"/>
                  </a:cubicBezTo>
                  <a:cubicBezTo>
                    <a:pt x="1265" y="3534"/>
                    <a:pt x="1128" y="3557"/>
                    <a:pt x="1000" y="3570"/>
                  </a:cubicBezTo>
                  <a:cubicBezTo>
                    <a:pt x="872" y="3583"/>
                    <a:pt x="735" y="3587"/>
                    <a:pt x="617" y="3584"/>
                  </a:cubicBezTo>
                  <a:cubicBezTo>
                    <a:pt x="499" y="3581"/>
                    <a:pt x="383" y="3567"/>
                    <a:pt x="293" y="3550"/>
                  </a:cubicBezTo>
                  <a:cubicBezTo>
                    <a:pt x="203" y="3533"/>
                    <a:pt x="125" y="3507"/>
                    <a:pt x="76" y="3480"/>
                  </a:cubicBezTo>
                  <a:cubicBezTo>
                    <a:pt x="27" y="3453"/>
                    <a:pt x="0" y="3420"/>
                    <a:pt x="0" y="3390"/>
                  </a:cubicBezTo>
                  <a:cubicBezTo>
                    <a:pt x="0" y="3360"/>
                    <a:pt x="27" y="3327"/>
                    <a:pt x="76" y="3300"/>
                  </a:cubicBezTo>
                  <a:cubicBezTo>
                    <a:pt x="125" y="3273"/>
                    <a:pt x="203" y="3247"/>
                    <a:pt x="293" y="3230"/>
                  </a:cubicBezTo>
                  <a:cubicBezTo>
                    <a:pt x="383" y="3213"/>
                    <a:pt x="499" y="3199"/>
                    <a:pt x="617" y="3196"/>
                  </a:cubicBezTo>
                  <a:cubicBezTo>
                    <a:pt x="735" y="3193"/>
                    <a:pt x="872" y="3197"/>
                    <a:pt x="1000" y="3210"/>
                  </a:cubicBezTo>
                  <a:cubicBezTo>
                    <a:pt x="1128" y="3223"/>
                    <a:pt x="1265" y="3246"/>
                    <a:pt x="1383" y="3276"/>
                  </a:cubicBezTo>
                  <a:cubicBezTo>
                    <a:pt x="1501" y="3306"/>
                    <a:pt x="1617" y="3346"/>
                    <a:pt x="1707" y="3390"/>
                  </a:cubicBezTo>
                  <a:cubicBezTo>
                    <a:pt x="1797" y="3434"/>
                    <a:pt x="1875" y="3487"/>
                    <a:pt x="1924" y="3540"/>
                  </a:cubicBezTo>
                  <a:cubicBezTo>
                    <a:pt x="1973" y="3593"/>
                    <a:pt x="2000" y="3653"/>
                    <a:pt x="2000" y="3710"/>
                  </a:cubicBezTo>
                  <a:cubicBezTo>
                    <a:pt x="2000" y="3767"/>
                    <a:pt x="1973" y="3827"/>
                    <a:pt x="1924" y="3880"/>
                  </a:cubicBezTo>
                  <a:cubicBezTo>
                    <a:pt x="1875" y="3933"/>
                    <a:pt x="1797" y="3986"/>
                    <a:pt x="1707" y="4030"/>
                  </a:cubicBezTo>
                  <a:cubicBezTo>
                    <a:pt x="1617" y="4074"/>
                    <a:pt x="1501" y="4114"/>
                    <a:pt x="1383" y="4144"/>
                  </a:cubicBezTo>
                  <a:cubicBezTo>
                    <a:pt x="1265" y="4174"/>
                    <a:pt x="1128" y="4197"/>
                    <a:pt x="1000" y="4210"/>
                  </a:cubicBezTo>
                  <a:cubicBezTo>
                    <a:pt x="872" y="4223"/>
                    <a:pt x="735" y="4227"/>
                    <a:pt x="617" y="4224"/>
                  </a:cubicBezTo>
                  <a:cubicBezTo>
                    <a:pt x="499" y="4221"/>
                    <a:pt x="383" y="4207"/>
                    <a:pt x="293" y="4190"/>
                  </a:cubicBezTo>
                  <a:cubicBezTo>
                    <a:pt x="203" y="4173"/>
                    <a:pt x="125" y="4147"/>
                    <a:pt x="76" y="4120"/>
                  </a:cubicBezTo>
                  <a:cubicBezTo>
                    <a:pt x="27" y="4093"/>
                    <a:pt x="0" y="4060"/>
                    <a:pt x="0" y="4030"/>
                  </a:cubicBezTo>
                  <a:cubicBezTo>
                    <a:pt x="0" y="4000"/>
                    <a:pt x="27" y="3967"/>
                    <a:pt x="76" y="3940"/>
                  </a:cubicBezTo>
                  <a:cubicBezTo>
                    <a:pt x="125" y="3913"/>
                    <a:pt x="203" y="3887"/>
                    <a:pt x="293" y="3870"/>
                  </a:cubicBezTo>
                  <a:cubicBezTo>
                    <a:pt x="383" y="3853"/>
                    <a:pt x="499" y="3839"/>
                    <a:pt x="617" y="3836"/>
                  </a:cubicBezTo>
                  <a:cubicBezTo>
                    <a:pt x="735" y="3833"/>
                    <a:pt x="872" y="3837"/>
                    <a:pt x="1000" y="3850"/>
                  </a:cubicBezTo>
                  <a:cubicBezTo>
                    <a:pt x="1128" y="3863"/>
                    <a:pt x="1265" y="3886"/>
                    <a:pt x="1383" y="3916"/>
                  </a:cubicBezTo>
                  <a:cubicBezTo>
                    <a:pt x="1501" y="3946"/>
                    <a:pt x="1617" y="3986"/>
                    <a:pt x="1707" y="4030"/>
                  </a:cubicBezTo>
                  <a:cubicBezTo>
                    <a:pt x="1797" y="4074"/>
                    <a:pt x="1875" y="4127"/>
                    <a:pt x="1924" y="4180"/>
                  </a:cubicBezTo>
                  <a:cubicBezTo>
                    <a:pt x="1973" y="4233"/>
                    <a:pt x="2000" y="4293"/>
                    <a:pt x="2000" y="4350"/>
                  </a:cubicBezTo>
                  <a:cubicBezTo>
                    <a:pt x="2000" y="4407"/>
                    <a:pt x="1973" y="4467"/>
                    <a:pt x="1924" y="4520"/>
                  </a:cubicBezTo>
                  <a:cubicBezTo>
                    <a:pt x="1875" y="4573"/>
                    <a:pt x="1797" y="4626"/>
                    <a:pt x="1707" y="4670"/>
                  </a:cubicBezTo>
                  <a:cubicBezTo>
                    <a:pt x="1617" y="4714"/>
                    <a:pt x="1501" y="4754"/>
                    <a:pt x="1383" y="4784"/>
                  </a:cubicBezTo>
                  <a:cubicBezTo>
                    <a:pt x="1265" y="4814"/>
                    <a:pt x="1128" y="4837"/>
                    <a:pt x="1000" y="4850"/>
                  </a:cubicBezTo>
                  <a:cubicBezTo>
                    <a:pt x="872" y="4863"/>
                    <a:pt x="744" y="4863"/>
                    <a:pt x="617" y="4864"/>
                  </a:cubicBezTo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230438" y="4308475"/>
            <a:ext cx="1873250" cy="2192338"/>
            <a:chOff x="1054" y="2664"/>
            <a:chExt cx="885" cy="1381"/>
          </a:xfrm>
        </p:grpSpPr>
        <p:sp>
          <p:nvSpPr>
            <p:cNvPr id="23585" name="Freeform 130"/>
            <p:cNvSpPr>
              <a:spLocks/>
            </p:cNvSpPr>
            <p:nvPr/>
          </p:nvSpPr>
          <p:spPr bwMode="auto">
            <a:xfrm>
              <a:off x="1353" y="3025"/>
              <a:ext cx="192" cy="924"/>
            </a:xfrm>
            <a:custGeom>
              <a:avLst/>
              <a:gdLst>
                <a:gd name="T0" fmla="*/ 0 w 2000"/>
                <a:gd name="T1" fmla="*/ 0 h 4864"/>
                <a:gd name="T2" fmla="*/ 0 w 2000"/>
                <a:gd name="T3" fmla="*/ 0 h 4864"/>
                <a:gd name="T4" fmla="*/ 0 w 2000"/>
                <a:gd name="T5" fmla="*/ 0 h 4864"/>
                <a:gd name="T6" fmla="*/ 0 w 2000"/>
                <a:gd name="T7" fmla="*/ 0 h 4864"/>
                <a:gd name="T8" fmla="*/ 0 w 2000"/>
                <a:gd name="T9" fmla="*/ 0 h 4864"/>
                <a:gd name="T10" fmla="*/ 0 w 2000"/>
                <a:gd name="T11" fmla="*/ 0 h 4864"/>
                <a:gd name="T12" fmla="*/ 0 w 2000"/>
                <a:gd name="T13" fmla="*/ 0 h 4864"/>
                <a:gd name="T14" fmla="*/ 0 w 2000"/>
                <a:gd name="T15" fmla="*/ 0 h 4864"/>
                <a:gd name="T16" fmla="*/ 0 w 2000"/>
                <a:gd name="T17" fmla="*/ 0 h 4864"/>
                <a:gd name="T18" fmla="*/ 0 w 2000"/>
                <a:gd name="T19" fmla="*/ 0 h 4864"/>
                <a:gd name="T20" fmla="*/ 0 w 2000"/>
                <a:gd name="T21" fmla="*/ 0 h 4864"/>
                <a:gd name="T22" fmla="*/ 0 w 2000"/>
                <a:gd name="T23" fmla="*/ 0 h 4864"/>
                <a:gd name="T24" fmla="*/ 0 w 2000"/>
                <a:gd name="T25" fmla="*/ 0 h 4864"/>
                <a:gd name="T26" fmla="*/ 0 w 2000"/>
                <a:gd name="T27" fmla="*/ 0 h 4864"/>
                <a:gd name="T28" fmla="*/ 0 w 2000"/>
                <a:gd name="T29" fmla="*/ 0 h 4864"/>
                <a:gd name="T30" fmla="*/ 0 w 2000"/>
                <a:gd name="T31" fmla="*/ 0 h 4864"/>
                <a:gd name="T32" fmla="*/ 0 w 2000"/>
                <a:gd name="T33" fmla="*/ 0 h 4864"/>
                <a:gd name="T34" fmla="*/ 0 w 2000"/>
                <a:gd name="T35" fmla="*/ 0 h 4864"/>
                <a:gd name="T36" fmla="*/ 0 w 2000"/>
                <a:gd name="T37" fmla="*/ 0 h 4864"/>
                <a:gd name="T38" fmla="*/ 0 w 2000"/>
                <a:gd name="T39" fmla="*/ 0 h 4864"/>
                <a:gd name="T40" fmla="*/ 0 w 2000"/>
                <a:gd name="T41" fmla="*/ 0 h 4864"/>
                <a:gd name="T42" fmla="*/ 0 w 2000"/>
                <a:gd name="T43" fmla="*/ 0 h 4864"/>
                <a:gd name="T44" fmla="*/ 0 w 2000"/>
                <a:gd name="T45" fmla="*/ 0 h 4864"/>
                <a:gd name="T46" fmla="*/ 0 w 2000"/>
                <a:gd name="T47" fmla="*/ 0 h 4864"/>
                <a:gd name="T48" fmla="*/ 0 w 2000"/>
                <a:gd name="T49" fmla="*/ 0 h 4864"/>
                <a:gd name="T50" fmla="*/ 0 w 2000"/>
                <a:gd name="T51" fmla="*/ 0 h 4864"/>
                <a:gd name="T52" fmla="*/ 0 w 2000"/>
                <a:gd name="T53" fmla="*/ 0 h 4864"/>
                <a:gd name="T54" fmla="*/ 0 w 2000"/>
                <a:gd name="T55" fmla="*/ 0 h 4864"/>
                <a:gd name="T56" fmla="*/ 0 w 2000"/>
                <a:gd name="T57" fmla="*/ 0 h 4864"/>
                <a:gd name="T58" fmla="*/ 0 w 2000"/>
                <a:gd name="T59" fmla="*/ 0 h 4864"/>
                <a:gd name="T60" fmla="*/ 0 w 2000"/>
                <a:gd name="T61" fmla="*/ 0 h 4864"/>
                <a:gd name="T62" fmla="*/ 0 w 2000"/>
                <a:gd name="T63" fmla="*/ 0 h 4864"/>
                <a:gd name="T64" fmla="*/ 0 w 2000"/>
                <a:gd name="T65" fmla="*/ 0 h 4864"/>
                <a:gd name="T66" fmla="*/ 0 w 2000"/>
                <a:gd name="T67" fmla="*/ 0 h 4864"/>
                <a:gd name="T68" fmla="*/ 0 w 2000"/>
                <a:gd name="T69" fmla="*/ 0 h 4864"/>
                <a:gd name="T70" fmla="*/ 0 w 2000"/>
                <a:gd name="T71" fmla="*/ 0 h 4864"/>
                <a:gd name="T72" fmla="*/ 0 w 2000"/>
                <a:gd name="T73" fmla="*/ 0 h 4864"/>
                <a:gd name="T74" fmla="*/ 0 w 2000"/>
                <a:gd name="T75" fmla="*/ 0 h 4864"/>
                <a:gd name="T76" fmla="*/ 0 w 2000"/>
                <a:gd name="T77" fmla="*/ 0 h 4864"/>
                <a:gd name="T78" fmla="*/ 0 w 2000"/>
                <a:gd name="T79" fmla="*/ 0 h 4864"/>
                <a:gd name="T80" fmla="*/ 0 w 2000"/>
                <a:gd name="T81" fmla="*/ 0 h 4864"/>
                <a:gd name="T82" fmla="*/ 0 w 2000"/>
                <a:gd name="T83" fmla="*/ 0 h 4864"/>
                <a:gd name="T84" fmla="*/ 0 w 2000"/>
                <a:gd name="T85" fmla="*/ 0 h 4864"/>
                <a:gd name="T86" fmla="*/ 0 w 2000"/>
                <a:gd name="T87" fmla="*/ 0 h 4864"/>
                <a:gd name="T88" fmla="*/ 0 w 2000"/>
                <a:gd name="T89" fmla="*/ 0 h 4864"/>
                <a:gd name="T90" fmla="*/ 0 w 2000"/>
                <a:gd name="T91" fmla="*/ 0 h 4864"/>
                <a:gd name="T92" fmla="*/ 0 w 2000"/>
                <a:gd name="T93" fmla="*/ 0 h 4864"/>
                <a:gd name="T94" fmla="*/ 0 w 2000"/>
                <a:gd name="T95" fmla="*/ 0 h 4864"/>
                <a:gd name="T96" fmla="*/ 0 w 2000"/>
                <a:gd name="T97" fmla="*/ 0 h 4864"/>
                <a:gd name="T98" fmla="*/ 0 w 2000"/>
                <a:gd name="T99" fmla="*/ 0 h 4864"/>
                <a:gd name="T100" fmla="*/ 0 w 2000"/>
                <a:gd name="T101" fmla="*/ 0 h 4864"/>
                <a:gd name="T102" fmla="*/ 0 w 2000"/>
                <a:gd name="T103" fmla="*/ 0 h 4864"/>
                <a:gd name="T104" fmla="*/ 0 w 2000"/>
                <a:gd name="T105" fmla="*/ 0 h 48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"/>
                <a:gd name="T160" fmla="*/ 0 h 4864"/>
                <a:gd name="T161" fmla="*/ 2000 w 2000"/>
                <a:gd name="T162" fmla="*/ 4864 h 48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" h="4864">
                  <a:moveTo>
                    <a:pt x="617" y="16"/>
                  </a:moveTo>
                  <a:cubicBezTo>
                    <a:pt x="744" y="8"/>
                    <a:pt x="872" y="0"/>
                    <a:pt x="1000" y="10"/>
                  </a:cubicBezTo>
                  <a:cubicBezTo>
                    <a:pt x="1128" y="20"/>
                    <a:pt x="1265" y="46"/>
                    <a:pt x="1383" y="76"/>
                  </a:cubicBezTo>
                  <a:cubicBezTo>
                    <a:pt x="1501" y="106"/>
                    <a:pt x="1617" y="146"/>
                    <a:pt x="1707" y="190"/>
                  </a:cubicBezTo>
                  <a:cubicBezTo>
                    <a:pt x="1797" y="234"/>
                    <a:pt x="1875" y="287"/>
                    <a:pt x="1924" y="340"/>
                  </a:cubicBezTo>
                  <a:cubicBezTo>
                    <a:pt x="1973" y="393"/>
                    <a:pt x="2000" y="453"/>
                    <a:pt x="2000" y="510"/>
                  </a:cubicBezTo>
                  <a:cubicBezTo>
                    <a:pt x="2000" y="567"/>
                    <a:pt x="1973" y="627"/>
                    <a:pt x="1924" y="680"/>
                  </a:cubicBezTo>
                  <a:cubicBezTo>
                    <a:pt x="1875" y="733"/>
                    <a:pt x="1797" y="786"/>
                    <a:pt x="1707" y="830"/>
                  </a:cubicBezTo>
                  <a:cubicBezTo>
                    <a:pt x="1617" y="874"/>
                    <a:pt x="1501" y="914"/>
                    <a:pt x="1383" y="944"/>
                  </a:cubicBezTo>
                  <a:cubicBezTo>
                    <a:pt x="1265" y="974"/>
                    <a:pt x="1128" y="997"/>
                    <a:pt x="1000" y="1010"/>
                  </a:cubicBezTo>
                  <a:cubicBezTo>
                    <a:pt x="872" y="1023"/>
                    <a:pt x="735" y="1027"/>
                    <a:pt x="617" y="1024"/>
                  </a:cubicBezTo>
                  <a:cubicBezTo>
                    <a:pt x="499" y="1021"/>
                    <a:pt x="383" y="1007"/>
                    <a:pt x="293" y="990"/>
                  </a:cubicBezTo>
                  <a:cubicBezTo>
                    <a:pt x="203" y="973"/>
                    <a:pt x="125" y="947"/>
                    <a:pt x="76" y="920"/>
                  </a:cubicBezTo>
                  <a:cubicBezTo>
                    <a:pt x="27" y="893"/>
                    <a:pt x="0" y="860"/>
                    <a:pt x="0" y="830"/>
                  </a:cubicBezTo>
                  <a:cubicBezTo>
                    <a:pt x="0" y="800"/>
                    <a:pt x="27" y="767"/>
                    <a:pt x="76" y="740"/>
                  </a:cubicBezTo>
                  <a:cubicBezTo>
                    <a:pt x="125" y="713"/>
                    <a:pt x="203" y="687"/>
                    <a:pt x="293" y="670"/>
                  </a:cubicBezTo>
                  <a:cubicBezTo>
                    <a:pt x="383" y="653"/>
                    <a:pt x="499" y="639"/>
                    <a:pt x="617" y="636"/>
                  </a:cubicBezTo>
                  <a:cubicBezTo>
                    <a:pt x="735" y="633"/>
                    <a:pt x="872" y="637"/>
                    <a:pt x="1000" y="650"/>
                  </a:cubicBezTo>
                  <a:cubicBezTo>
                    <a:pt x="1128" y="663"/>
                    <a:pt x="1265" y="686"/>
                    <a:pt x="1383" y="716"/>
                  </a:cubicBezTo>
                  <a:cubicBezTo>
                    <a:pt x="1501" y="746"/>
                    <a:pt x="1617" y="786"/>
                    <a:pt x="1707" y="830"/>
                  </a:cubicBezTo>
                  <a:cubicBezTo>
                    <a:pt x="1797" y="874"/>
                    <a:pt x="1875" y="927"/>
                    <a:pt x="1924" y="980"/>
                  </a:cubicBezTo>
                  <a:cubicBezTo>
                    <a:pt x="1973" y="1033"/>
                    <a:pt x="2000" y="1093"/>
                    <a:pt x="2000" y="1150"/>
                  </a:cubicBezTo>
                  <a:cubicBezTo>
                    <a:pt x="2000" y="1207"/>
                    <a:pt x="1973" y="1267"/>
                    <a:pt x="1924" y="1320"/>
                  </a:cubicBezTo>
                  <a:cubicBezTo>
                    <a:pt x="1875" y="1373"/>
                    <a:pt x="1797" y="1426"/>
                    <a:pt x="1707" y="1470"/>
                  </a:cubicBezTo>
                  <a:cubicBezTo>
                    <a:pt x="1617" y="1514"/>
                    <a:pt x="1501" y="1554"/>
                    <a:pt x="1383" y="1584"/>
                  </a:cubicBezTo>
                  <a:cubicBezTo>
                    <a:pt x="1265" y="1614"/>
                    <a:pt x="1128" y="1637"/>
                    <a:pt x="1000" y="1650"/>
                  </a:cubicBezTo>
                  <a:cubicBezTo>
                    <a:pt x="872" y="1663"/>
                    <a:pt x="735" y="1667"/>
                    <a:pt x="617" y="1664"/>
                  </a:cubicBezTo>
                  <a:cubicBezTo>
                    <a:pt x="499" y="1661"/>
                    <a:pt x="383" y="1647"/>
                    <a:pt x="293" y="1630"/>
                  </a:cubicBezTo>
                  <a:cubicBezTo>
                    <a:pt x="203" y="1613"/>
                    <a:pt x="125" y="1587"/>
                    <a:pt x="76" y="1560"/>
                  </a:cubicBezTo>
                  <a:cubicBezTo>
                    <a:pt x="27" y="1533"/>
                    <a:pt x="0" y="1500"/>
                    <a:pt x="0" y="1470"/>
                  </a:cubicBezTo>
                  <a:cubicBezTo>
                    <a:pt x="0" y="1440"/>
                    <a:pt x="27" y="1407"/>
                    <a:pt x="76" y="1380"/>
                  </a:cubicBezTo>
                  <a:cubicBezTo>
                    <a:pt x="125" y="1353"/>
                    <a:pt x="203" y="1327"/>
                    <a:pt x="293" y="1310"/>
                  </a:cubicBezTo>
                  <a:cubicBezTo>
                    <a:pt x="383" y="1293"/>
                    <a:pt x="499" y="1279"/>
                    <a:pt x="617" y="1276"/>
                  </a:cubicBezTo>
                  <a:cubicBezTo>
                    <a:pt x="735" y="1273"/>
                    <a:pt x="872" y="1277"/>
                    <a:pt x="1000" y="1290"/>
                  </a:cubicBezTo>
                  <a:cubicBezTo>
                    <a:pt x="1128" y="1303"/>
                    <a:pt x="1265" y="1326"/>
                    <a:pt x="1383" y="1356"/>
                  </a:cubicBezTo>
                  <a:cubicBezTo>
                    <a:pt x="1501" y="1386"/>
                    <a:pt x="1617" y="1426"/>
                    <a:pt x="1707" y="1470"/>
                  </a:cubicBezTo>
                  <a:cubicBezTo>
                    <a:pt x="1797" y="1514"/>
                    <a:pt x="1875" y="1567"/>
                    <a:pt x="1924" y="1620"/>
                  </a:cubicBezTo>
                  <a:cubicBezTo>
                    <a:pt x="1973" y="1673"/>
                    <a:pt x="2000" y="1733"/>
                    <a:pt x="2000" y="1790"/>
                  </a:cubicBezTo>
                  <a:cubicBezTo>
                    <a:pt x="2000" y="1847"/>
                    <a:pt x="1973" y="1907"/>
                    <a:pt x="1924" y="1960"/>
                  </a:cubicBezTo>
                  <a:cubicBezTo>
                    <a:pt x="1875" y="2013"/>
                    <a:pt x="1797" y="2066"/>
                    <a:pt x="1707" y="2110"/>
                  </a:cubicBezTo>
                  <a:cubicBezTo>
                    <a:pt x="1617" y="2154"/>
                    <a:pt x="1501" y="2194"/>
                    <a:pt x="1383" y="2224"/>
                  </a:cubicBezTo>
                  <a:cubicBezTo>
                    <a:pt x="1265" y="2254"/>
                    <a:pt x="1128" y="2277"/>
                    <a:pt x="1000" y="2290"/>
                  </a:cubicBezTo>
                  <a:cubicBezTo>
                    <a:pt x="872" y="2303"/>
                    <a:pt x="735" y="2307"/>
                    <a:pt x="617" y="2304"/>
                  </a:cubicBezTo>
                  <a:cubicBezTo>
                    <a:pt x="499" y="2301"/>
                    <a:pt x="383" y="2287"/>
                    <a:pt x="293" y="2270"/>
                  </a:cubicBezTo>
                  <a:cubicBezTo>
                    <a:pt x="203" y="2253"/>
                    <a:pt x="125" y="2227"/>
                    <a:pt x="76" y="2200"/>
                  </a:cubicBezTo>
                  <a:cubicBezTo>
                    <a:pt x="27" y="2173"/>
                    <a:pt x="0" y="2140"/>
                    <a:pt x="0" y="2110"/>
                  </a:cubicBezTo>
                  <a:cubicBezTo>
                    <a:pt x="0" y="2080"/>
                    <a:pt x="27" y="2047"/>
                    <a:pt x="76" y="2020"/>
                  </a:cubicBezTo>
                  <a:cubicBezTo>
                    <a:pt x="125" y="1993"/>
                    <a:pt x="203" y="1967"/>
                    <a:pt x="293" y="1950"/>
                  </a:cubicBezTo>
                  <a:cubicBezTo>
                    <a:pt x="383" y="1933"/>
                    <a:pt x="499" y="1919"/>
                    <a:pt x="617" y="1916"/>
                  </a:cubicBezTo>
                  <a:cubicBezTo>
                    <a:pt x="735" y="1913"/>
                    <a:pt x="872" y="1917"/>
                    <a:pt x="1000" y="1930"/>
                  </a:cubicBezTo>
                  <a:cubicBezTo>
                    <a:pt x="1128" y="1943"/>
                    <a:pt x="1265" y="1966"/>
                    <a:pt x="1383" y="1996"/>
                  </a:cubicBezTo>
                  <a:cubicBezTo>
                    <a:pt x="1501" y="2026"/>
                    <a:pt x="1617" y="2066"/>
                    <a:pt x="1707" y="2110"/>
                  </a:cubicBezTo>
                  <a:cubicBezTo>
                    <a:pt x="1797" y="2154"/>
                    <a:pt x="1875" y="2207"/>
                    <a:pt x="1924" y="2260"/>
                  </a:cubicBezTo>
                  <a:cubicBezTo>
                    <a:pt x="1973" y="2313"/>
                    <a:pt x="2000" y="2373"/>
                    <a:pt x="2000" y="2430"/>
                  </a:cubicBezTo>
                  <a:cubicBezTo>
                    <a:pt x="2000" y="2487"/>
                    <a:pt x="1973" y="2547"/>
                    <a:pt x="1924" y="2600"/>
                  </a:cubicBezTo>
                  <a:cubicBezTo>
                    <a:pt x="1875" y="2653"/>
                    <a:pt x="1797" y="2706"/>
                    <a:pt x="1707" y="2750"/>
                  </a:cubicBezTo>
                  <a:cubicBezTo>
                    <a:pt x="1617" y="2794"/>
                    <a:pt x="1501" y="2834"/>
                    <a:pt x="1383" y="2864"/>
                  </a:cubicBezTo>
                  <a:cubicBezTo>
                    <a:pt x="1265" y="2894"/>
                    <a:pt x="1128" y="2917"/>
                    <a:pt x="1000" y="2930"/>
                  </a:cubicBezTo>
                  <a:cubicBezTo>
                    <a:pt x="872" y="2943"/>
                    <a:pt x="735" y="2947"/>
                    <a:pt x="617" y="2944"/>
                  </a:cubicBezTo>
                  <a:cubicBezTo>
                    <a:pt x="499" y="2941"/>
                    <a:pt x="383" y="2927"/>
                    <a:pt x="293" y="2910"/>
                  </a:cubicBezTo>
                  <a:cubicBezTo>
                    <a:pt x="203" y="2893"/>
                    <a:pt x="125" y="2867"/>
                    <a:pt x="76" y="2840"/>
                  </a:cubicBezTo>
                  <a:cubicBezTo>
                    <a:pt x="27" y="2813"/>
                    <a:pt x="0" y="2780"/>
                    <a:pt x="0" y="2750"/>
                  </a:cubicBezTo>
                  <a:cubicBezTo>
                    <a:pt x="0" y="2720"/>
                    <a:pt x="27" y="2687"/>
                    <a:pt x="76" y="2660"/>
                  </a:cubicBezTo>
                  <a:cubicBezTo>
                    <a:pt x="125" y="2633"/>
                    <a:pt x="203" y="2607"/>
                    <a:pt x="293" y="2590"/>
                  </a:cubicBezTo>
                  <a:cubicBezTo>
                    <a:pt x="383" y="2573"/>
                    <a:pt x="499" y="2559"/>
                    <a:pt x="617" y="2556"/>
                  </a:cubicBezTo>
                  <a:cubicBezTo>
                    <a:pt x="735" y="2553"/>
                    <a:pt x="872" y="2557"/>
                    <a:pt x="1000" y="2570"/>
                  </a:cubicBezTo>
                  <a:cubicBezTo>
                    <a:pt x="1128" y="2583"/>
                    <a:pt x="1265" y="2606"/>
                    <a:pt x="1383" y="2636"/>
                  </a:cubicBezTo>
                  <a:cubicBezTo>
                    <a:pt x="1501" y="2666"/>
                    <a:pt x="1617" y="2706"/>
                    <a:pt x="1707" y="2750"/>
                  </a:cubicBezTo>
                  <a:cubicBezTo>
                    <a:pt x="1797" y="2794"/>
                    <a:pt x="1875" y="2847"/>
                    <a:pt x="1924" y="2900"/>
                  </a:cubicBezTo>
                  <a:cubicBezTo>
                    <a:pt x="1973" y="2953"/>
                    <a:pt x="2000" y="3013"/>
                    <a:pt x="2000" y="3070"/>
                  </a:cubicBezTo>
                  <a:cubicBezTo>
                    <a:pt x="2000" y="3127"/>
                    <a:pt x="1973" y="3187"/>
                    <a:pt x="1924" y="3240"/>
                  </a:cubicBezTo>
                  <a:cubicBezTo>
                    <a:pt x="1875" y="3293"/>
                    <a:pt x="1797" y="3346"/>
                    <a:pt x="1707" y="3390"/>
                  </a:cubicBezTo>
                  <a:cubicBezTo>
                    <a:pt x="1617" y="3434"/>
                    <a:pt x="1501" y="3474"/>
                    <a:pt x="1383" y="3504"/>
                  </a:cubicBezTo>
                  <a:cubicBezTo>
                    <a:pt x="1265" y="3534"/>
                    <a:pt x="1128" y="3557"/>
                    <a:pt x="1000" y="3570"/>
                  </a:cubicBezTo>
                  <a:cubicBezTo>
                    <a:pt x="872" y="3583"/>
                    <a:pt x="735" y="3587"/>
                    <a:pt x="617" y="3584"/>
                  </a:cubicBezTo>
                  <a:cubicBezTo>
                    <a:pt x="499" y="3581"/>
                    <a:pt x="383" y="3567"/>
                    <a:pt x="293" y="3550"/>
                  </a:cubicBezTo>
                  <a:cubicBezTo>
                    <a:pt x="203" y="3533"/>
                    <a:pt x="125" y="3507"/>
                    <a:pt x="76" y="3480"/>
                  </a:cubicBezTo>
                  <a:cubicBezTo>
                    <a:pt x="27" y="3453"/>
                    <a:pt x="0" y="3420"/>
                    <a:pt x="0" y="3390"/>
                  </a:cubicBezTo>
                  <a:cubicBezTo>
                    <a:pt x="0" y="3360"/>
                    <a:pt x="27" y="3327"/>
                    <a:pt x="76" y="3300"/>
                  </a:cubicBezTo>
                  <a:cubicBezTo>
                    <a:pt x="125" y="3273"/>
                    <a:pt x="203" y="3247"/>
                    <a:pt x="293" y="3230"/>
                  </a:cubicBezTo>
                  <a:cubicBezTo>
                    <a:pt x="383" y="3213"/>
                    <a:pt x="499" y="3199"/>
                    <a:pt x="617" y="3196"/>
                  </a:cubicBezTo>
                  <a:cubicBezTo>
                    <a:pt x="735" y="3193"/>
                    <a:pt x="872" y="3197"/>
                    <a:pt x="1000" y="3210"/>
                  </a:cubicBezTo>
                  <a:cubicBezTo>
                    <a:pt x="1128" y="3223"/>
                    <a:pt x="1265" y="3246"/>
                    <a:pt x="1383" y="3276"/>
                  </a:cubicBezTo>
                  <a:cubicBezTo>
                    <a:pt x="1501" y="3306"/>
                    <a:pt x="1617" y="3346"/>
                    <a:pt x="1707" y="3390"/>
                  </a:cubicBezTo>
                  <a:cubicBezTo>
                    <a:pt x="1797" y="3434"/>
                    <a:pt x="1875" y="3487"/>
                    <a:pt x="1924" y="3540"/>
                  </a:cubicBezTo>
                  <a:cubicBezTo>
                    <a:pt x="1973" y="3593"/>
                    <a:pt x="2000" y="3653"/>
                    <a:pt x="2000" y="3710"/>
                  </a:cubicBezTo>
                  <a:cubicBezTo>
                    <a:pt x="2000" y="3767"/>
                    <a:pt x="1973" y="3827"/>
                    <a:pt x="1924" y="3880"/>
                  </a:cubicBezTo>
                  <a:cubicBezTo>
                    <a:pt x="1875" y="3933"/>
                    <a:pt x="1797" y="3986"/>
                    <a:pt x="1707" y="4030"/>
                  </a:cubicBezTo>
                  <a:cubicBezTo>
                    <a:pt x="1617" y="4074"/>
                    <a:pt x="1501" y="4114"/>
                    <a:pt x="1383" y="4144"/>
                  </a:cubicBezTo>
                  <a:cubicBezTo>
                    <a:pt x="1265" y="4174"/>
                    <a:pt x="1128" y="4197"/>
                    <a:pt x="1000" y="4210"/>
                  </a:cubicBezTo>
                  <a:cubicBezTo>
                    <a:pt x="872" y="4223"/>
                    <a:pt x="735" y="4227"/>
                    <a:pt x="617" y="4224"/>
                  </a:cubicBezTo>
                  <a:cubicBezTo>
                    <a:pt x="499" y="4221"/>
                    <a:pt x="383" y="4207"/>
                    <a:pt x="293" y="4190"/>
                  </a:cubicBezTo>
                  <a:cubicBezTo>
                    <a:pt x="203" y="4173"/>
                    <a:pt x="125" y="4147"/>
                    <a:pt x="76" y="4120"/>
                  </a:cubicBezTo>
                  <a:cubicBezTo>
                    <a:pt x="27" y="4093"/>
                    <a:pt x="0" y="4060"/>
                    <a:pt x="0" y="4030"/>
                  </a:cubicBezTo>
                  <a:cubicBezTo>
                    <a:pt x="0" y="4000"/>
                    <a:pt x="27" y="3967"/>
                    <a:pt x="76" y="3940"/>
                  </a:cubicBezTo>
                  <a:cubicBezTo>
                    <a:pt x="125" y="3913"/>
                    <a:pt x="203" y="3887"/>
                    <a:pt x="293" y="3870"/>
                  </a:cubicBezTo>
                  <a:cubicBezTo>
                    <a:pt x="383" y="3853"/>
                    <a:pt x="499" y="3839"/>
                    <a:pt x="617" y="3836"/>
                  </a:cubicBezTo>
                  <a:cubicBezTo>
                    <a:pt x="735" y="3833"/>
                    <a:pt x="872" y="3837"/>
                    <a:pt x="1000" y="3850"/>
                  </a:cubicBezTo>
                  <a:cubicBezTo>
                    <a:pt x="1128" y="3863"/>
                    <a:pt x="1265" y="3886"/>
                    <a:pt x="1383" y="3916"/>
                  </a:cubicBezTo>
                  <a:cubicBezTo>
                    <a:pt x="1501" y="3946"/>
                    <a:pt x="1617" y="3986"/>
                    <a:pt x="1707" y="4030"/>
                  </a:cubicBezTo>
                  <a:cubicBezTo>
                    <a:pt x="1797" y="4074"/>
                    <a:pt x="1875" y="4127"/>
                    <a:pt x="1924" y="4180"/>
                  </a:cubicBezTo>
                  <a:cubicBezTo>
                    <a:pt x="1973" y="4233"/>
                    <a:pt x="2000" y="4293"/>
                    <a:pt x="2000" y="4350"/>
                  </a:cubicBezTo>
                  <a:cubicBezTo>
                    <a:pt x="2000" y="4407"/>
                    <a:pt x="1973" y="4467"/>
                    <a:pt x="1924" y="4520"/>
                  </a:cubicBezTo>
                  <a:cubicBezTo>
                    <a:pt x="1875" y="4573"/>
                    <a:pt x="1797" y="4626"/>
                    <a:pt x="1707" y="4670"/>
                  </a:cubicBezTo>
                  <a:cubicBezTo>
                    <a:pt x="1617" y="4714"/>
                    <a:pt x="1501" y="4754"/>
                    <a:pt x="1383" y="4784"/>
                  </a:cubicBezTo>
                  <a:cubicBezTo>
                    <a:pt x="1265" y="4814"/>
                    <a:pt x="1128" y="4837"/>
                    <a:pt x="1000" y="4850"/>
                  </a:cubicBezTo>
                  <a:cubicBezTo>
                    <a:pt x="872" y="4863"/>
                    <a:pt x="744" y="4863"/>
                    <a:pt x="617" y="4864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586" name="Group 30"/>
            <p:cNvGrpSpPr>
              <a:grpSpLocks/>
            </p:cNvGrpSpPr>
            <p:nvPr/>
          </p:nvGrpSpPr>
          <p:grpSpPr bwMode="auto">
            <a:xfrm>
              <a:off x="1054" y="3955"/>
              <a:ext cx="790" cy="90"/>
              <a:chOff x="1562" y="3252"/>
              <a:chExt cx="1267" cy="90"/>
            </a:xfrm>
          </p:grpSpPr>
          <p:sp>
            <p:nvSpPr>
              <p:cNvPr id="23590" name="Rectangle 31" descr="宽上对角线"/>
              <p:cNvSpPr>
                <a:spLocks noChangeArrowheads="1"/>
              </p:cNvSpPr>
              <p:nvPr/>
            </p:nvSpPr>
            <p:spPr bwMode="auto">
              <a:xfrm>
                <a:off x="1562" y="3262"/>
                <a:ext cx="1266" cy="8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3591" name="Line 89"/>
              <p:cNvSpPr>
                <a:spLocks noChangeShapeType="1"/>
              </p:cNvSpPr>
              <p:nvPr/>
            </p:nvSpPr>
            <p:spPr bwMode="auto">
              <a:xfrm>
                <a:off x="1564" y="3252"/>
                <a:ext cx="126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87" name="Rectangle 33"/>
            <p:cNvSpPr>
              <a:spLocks noChangeArrowheads="1"/>
            </p:cNvSpPr>
            <p:nvPr/>
          </p:nvSpPr>
          <p:spPr bwMode="auto">
            <a:xfrm>
              <a:off x="1195" y="2811"/>
              <a:ext cx="450" cy="20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3588" name="Line 52"/>
            <p:cNvSpPr>
              <a:spLocks noChangeShapeType="1"/>
            </p:cNvSpPr>
            <p:nvPr/>
          </p:nvSpPr>
          <p:spPr bwMode="auto">
            <a:xfrm>
              <a:off x="1742" y="2664"/>
              <a:ext cx="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9" name="Rectangle 54"/>
            <p:cNvSpPr>
              <a:spLocks noChangeArrowheads="1"/>
            </p:cNvSpPr>
            <p:nvPr/>
          </p:nvSpPr>
          <p:spPr bwMode="auto">
            <a:xfrm>
              <a:off x="1603" y="3083"/>
              <a:ext cx="33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2400" b="1" i="1">
                  <a:solidFill>
                    <a:srgbClr val="FF3300"/>
                  </a:solidFill>
                  <a:latin typeface="Times New Roman" pitchFamily="18" charset="0"/>
                </a:rPr>
                <a:t>v</a:t>
              </a:r>
              <a:r>
                <a:rPr lang="en-US" altLang="zh-CN" sz="2400" b="1" baseline="-25000">
                  <a:solidFill>
                    <a:srgbClr val="FF33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3975100" y="4637088"/>
            <a:ext cx="1906588" cy="1863725"/>
            <a:chOff x="1878" y="2871"/>
            <a:chExt cx="901" cy="1174"/>
          </a:xfrm>
        </p:grpSpPr>
        <p:sp>
          <p:nvSpPr>
            <p:cNvPr id="23578" name="Line 52"/>
            <p:cNvSpPr>
              <a:spLocks noChangeShapeType="1"/>
            </p:cNvSpPr>
            <p:nvPr/>
          </p:nvSpPr>
          <p:spPr bwMode="auto">
            <a:xfrm>
              <a:off x="2526" y="2871"/>
              <a:ext cx="0" cy="6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Rectangle 54"/>
            <p:cNvSpPr>
              <a:spLocks noChangeArrowheads="1"/>
            </p:cNvSpPr>
            <p:nvPr/>
          </p:nvSpPr>
          <p:spPr bwMode="auto">
            <a:xfrm>
              <a:off x="2443" y="3506"/>
              <a:ext cx="33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zh-CN" sz="2400" b="1" i="1">
                  <a:solidFill>
                    <a:srgbClr val="FF3300"/>
                  </a:solidFill>
                  <a:latin typeface="Times New Roman" pitchFamily="18" charset="0"/>
                </a:rPr>
                <a:t>v</a:t>
              </a:r>
              <a:r>
                <a:rPr lang="en-US" altLang="zh-CN" sz="2400" b="1" baseline="-25000">
                  <a:solidFill>
                    <a:srgbClr val="FF33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3580" name="Freeform 130"/>
            <p:cNvSpPr>
              <a:spLocks/>
            </p:cNvSpPr>
            <p:nvPr/>
          </p:nvSpPr>
          <p:spPr bwMode="auto">
            <a:xfrm>
              <a:off x="2177" y="3209"/>
              <a:ext cx="192" cy="740"/>
            </a:xfrm>
            <a:custGeom>
              <a:avLst/>
              <a:gdLst>
                <a:gd name="T0" fmla="*/ 0 w 2000"/>
                <a:gd name="T1" fmla="*/ 0 h 4864"/>
                <a:gd name="T2" fmla="*/ 0 w 2000"/>
                <a:gd name="T3" fmla="*/ 0 h 4864"/>
                <a:gd name="T4" fmla="*/ 0 w 2000"/>
                <a:gd name="T5" fmla="*/ 0 h 4864"/>
                <a:gd name="T6" fmla="*/ 0 w 2000"/>
                <a:gd name="T7" fmla="*/ 0 h 4864"/>
                <a:gd name="T8" fmla="*/ 0 w 2000"/>
                <a:gd name="T9" fmla="*/ 0 h 4864"/>
                <a:gd name="T10" fmla="*/ 0 w 2000"/>
                <a:gd name="T11" fmla="*/ 0 h 4864"/>
                <a:gd name="T12" fmla="*/ 0 w 2000"/>
                <a:gd name="T13" fmla="*/ 0 h 4864"/>
                <a:gd name="T14" fmla="*/ 0 w 2000"/>
                <a:gd name="T15" fmla="*/ 0 h 4864"/>
                <a:gd name="T16" fmla="*/ 0 w 2000"/>
                <a:gd name="T17" fmla="*/ 0 h 4864"/>
                <a:gd name="T18" fmla="*/ 0 w 2000"/>
                <a:gd name="T19" fmla="*/ 0 h 4864"/>
                <a:gd name="T20" fmla="*/ 0 w 2000"/>
                <a:gd name="T21" fmla="*/ 0 h 4864"/>
                <a:gd name="T22" fmla="*/ 0 w 2000"/>
                <a:gd name="T23" fmla="*/ 0 h 4864"/>
                <a:gd name="T24" fmla="*/ 0 w 2000"/>
                <a:gd name="T25" fmla="*/ 0 h 4864"/>
                <a:gd name="T26" fmla="*/ 0 w 2000"/>
                <a:gd name="T27" fmla="*/ 0 h 4864"/>
                <a:gd name="T28" fmla="*/ 0 w 2000"/>
                <a:gd name="T29" fmla="*/ 0 h 4864"/>
                <a:gd name="T30" fmla="*/ 0 w 2000"/>
                <a:gd name="T31" fmla="*/ 0 h 4864"/>
                <a:gd name="T32" fmla="*/ 0 w 2000"/>
                <a:gd name="T33" fmla="*/ 0 h 4864"/>
                <a:gd name="T34" fmla="*/ 0 w 2000"/>
                <a:gd name="T35" fmla="*/ 0 h 4864"/>
                <a:gd name="T36" fmla="*/ 0 w 2000"/>
                <a:gd name="T37" fmla="*/ 0 h 4864"/>
                <a:gd name="T38" fmla="*/ 0 w 2000"/>
                <a:gd name="T39" fmla="*/ 0 h 4864"/>
                <a:gd name="T40" fmla="*/ 0 w 2000"/>
                <a:gd name="T41" fmla="*/ 0 h 4864"/>
                <a:gd name="T42" fmla="*/ 0 w 2000"/>
                <a:gd name="T43" fmla="*/ 0 h 4864"/>
                <a:gd name="T44" fmla="*/ 0 w 2000"/>
                <a:gd name="T45" fmla="*/ 0 h 4864"/>
                <a:gd name="T46" fmla="*/ 0 w 2000"/>
                <a:gd name="T47" fmla="*/ 0 h 4864"/>
                <a:gd name="T48" fmla="*/ 0 w 2000"/>
                <a:gd name="T49" fmla="*/ 0 h 4864"/>
                <a:gd name="T50" fmla="*/ 0 w 2000"/>
                <a:gd name="T51" fmla="*/ 0 h 4864"/>
                <a:gd name="T52" fmla="*/ 0 w 2000"/>
                <a:gd name="T53" fmla="*/ 0 h 4864"/>
                <a:gd name="T54" fmla="*/ 0 w 2000"/>
                <a:gd name="T55" fmla="*/ 0 h 4864"/>
                <a:gd name="T56" fmla="*/ 0 w 2000"/>
                <a:gd name="T57" fmla="*/ 0 h 4864"/>
                <a:gd name="T58" fmla="*/ 0 w 2000"/>
                <a:gd name="T59" fmla="*/ 0 h 4864"/>
                <a:gd name="T60" fmla="*/ 0 w 2000"/>
                <a:gd name="T61" fmla="*/ 0 h 4864"/>
                <a:gd name="T62" fmla="*/ 0 w 2000"/>
                <a:gd name="T63" fmla="*/ 0 h 4864"/>
                <a:gd name="T64" fmla="*/ 0 w 2000"/>
                <a:gd name="T65" fmla="*/ 0 h 4864"/>
                <a:gd name="T66" fmla="*/ 0 w 2000"/>
                <a:gd name="T67" fmla="*/ 0 h 4864"/>
                <a:gd name="T68" fmla="*/ 0 w 2000"/>
                <a:gd name="T69" fmla="*/ 0 h 4864"/>
                <a:gd name="T70" fmla="*/ 0 w 2000"/>
                <a:gd name="T71" fmla="*/ 0 h 4864"/>
                <a:gd name="T72" fmla="*/ 0 w 2000"/>
                <a:gd name="T73" fmla="*/ 0 h 4864"/>
                <a:gd name="T74" fmla="*/ 0 w 2000"/>
                <a:gd name="T75" fmla="*/ 0 h 4864"/>
                <a:gd name="T76" fmla="*/ 0 w 2000"/>
                <a:gd name="T77" fmla="*/ 0 h 4864"/>
                <a:gd name="T78" fmla="*/ 0 w 2000"/>
                <a:gd name="T79" fmla="*/ 0 h 4864"/>
                <a:gd name="T80" fmla="*/ 0 w 2000"/>
                <a:gd name="T81" fmla="*/ 0 h 4864"/>
                <a:gd name="T82" fmla="*/ 0 w 2000"/>
                <a:gd name="T83" fmla="*/ 0 h 4864"/>
                <a:gd name="T84" fmla="*/ 0 w 2000"/>
                <a:gd name="T85" fmla="*/ 0 h 4864"/>
                <a:gd name="T86" fmla="*/ 0 w 2000"/>
                <a:gd name="T87" fmla="*/ 0 h 4864"/>
                <a:gd name="T88" fmla="*/ 0 w 2000"/>
                <a:gd name="T89" fmla="*/ 0 h 4864"/>
                <a:gd name="T90" fmla="*/ 0 w 2000"/>
                <a:gd name="T91" fmla="*/ 0 h 4864"/>
                <a:gd name="T92" fmla="*/ 0 w 2000"/>
                <a:gd name="T93" fmla="*/ 0 h 4864"/>
                <a:gd name="T94" fmla="*/ 0 w 2000"/>
                <a:gd name="T95" fmla="*/ 0 h 4864"/>
                <a:gd name="T96" fmla="*/ 0 w 2000"/>
                <a:gd name="T97" fmla="*/ 0 h 4864"/>
                <a:gd name="T98" fmla="*/ 0 w 2000"/>
                <a:gd name="T99" fmla="*/ 0 h 4864"/>
                <a:gd name="T100" fmla="*/ 0 w 2000"/>
                <a:gd name="T101" fmla="*/ 0 h 4864"/>
                <a:gd name="T102" fmla="*/ 0 w 2000"/>
                <a:gd name="T103" fmla="*/ 0 h 4864"/>
                <a:gd name="T104" fmla="*/ 0 w 2000"/>
                <a:gd name="T105" fmla="*/ 0 h 48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"/>
                <a:gd name="T160" fmla="*/ 0 h 4864"/>
                <a:gd name="T161" fmla="*/ 2000 w 2000"/>
                <a:gd name="T162" fmla="*/ 4864 h 48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" h="4864">
                  <a:moveTo>
                    <a:pt x="617" y="16"/>
                  </a:moveTo>
                  <a:cubicBezTo>
                    <a:pt x="744" y="8"/>
                    <a:pt x="872" y="0"/>
                    <a:pt x="1000" y="10"/>
                  </a:cubicBezTo>
                  <a:cubicBezTo>
                    <a:pt x="1128" y="20"/>
                    <a:pt x="1265" y="46"/>
                    <a:pt x="1383" y="76"/>
                  </a:cubicBezTo>
                  <a:cubicBezTo>
                    <a:pt x="1501" y="106"/>
                    <a:pt x="1617" y="146"/>
                    <a:pt x="1707" y="190"/>
                  </a:cubicBezTo>
                  <a:cubicBezTo>
                    <a:pt x="1797" y="234"/>
                    <a:pt x="1875" y="287"/>
                    <a:pt x="1924" y="340"/>
                  </a:cubicBezTo>
                  <a:cubicBezTo>
                    <a:pt x="1973" y="393"/>
                    <a:pt x="2000" y="453"/>
                    <a:pt x="2000" y="510"/>
                  </a:cubicBezTo>
                  <a:cubicBezTo>
                    <a:pt x="2000" y="567"/>
                    <a:pt x="1973" y="627"/>
                    <a:pt x="1924" y="680"/>
                  </a:cubicBezTo>
                  <a:cubicBezTo>
                    <a:pt x="1875" y="733"/>
                    <a:pt x="1797" y="786"/>
                    <a:pt x="1707" y="830"/>
                  </a:cubicBezTo>
                  <a:cubicBezTo>
                    <a:pt x="1617" y="874"/>
                    <a:pt x="1501" y="914"/>
                    <a:pt x="1383" y="944"/>
                  </a:cubicBezTo>
                  <a:cubicBezTo>
                    <a:pt x="1265" y="974"/>
                    <a:pt x="1128" y="997"/>
                    <a:pt x="1000" y="1010"/>
                  </a:cubicBezTo>
                  <a:cubicBezTo>
                    <a:pt x="872" y="1023"/>
                    <a:pt x="735" y="1027"/>
                    <a:pt x="617" y="1024"/>
                  </a:cubicBezTo>
                  <a:cubicBezTo>
                    <a:pt x="499" y="1021"/>
                    <a:pt x="383" y="1007"/>
                    <a:pt x="293" y="990"/>
                  </a:cubicBezTo>
                  <a:cubicBezTo>
                    <a:pt x="203" y="973"/>
                    <a:pt x="125" y="947"/>
                    <a:pt x="76" y="920"/>
                  </a:cubicBezTo>
                  <a:cubicBezTo>
                    <a:pt x="27" y="893"/>
                    <a:pt x="0" y="860"/>
                    <a:pt x="0" y="830"/>
                  </a:cubicBezTo>
                  <a:cubicBezTo>
                    <a:pt x="0" y="800"/>
                    <a:pt x="27" y="767"/>
                    <a:pt x="76" y="740"/>
                  </a:cubicBezTo>
                  <a:cubicBezTo>
                    <a:pt x="125" y="713"/>
                    <a:pt x="203" y="687"/>
                    <a:pt x="293" y="670"/>
                  </a:cubicBezTo>
                  <a:cubicBezTo>
                    <a:pt x="383" y="653"/>
                    <a:pt x="499" y="639"/>
                    <a:pt x="617" y="636"/>
                  </a:cubicBezTo>
                  <a:cubicBezTo>
                    <a:pt x="735" y="633"/>
                    <a:pt x="872" y="637"/>
                    <a:pt x="1000" y="650"/>
                  </a:cubicBezTo>
                  <a:cubicBezTo>
                    <a:pt x="1128" y="663"/>
                    <a:pt x="1265" y="686"/>
                    <a:pt x="1383" y="716"/>
                  </a:cubicBezTo>
                  <a:cubicBezTo>
                    <a:pt x="1501" y="746"/>
                    <a:pt x="1617" y="786"/>
                    <a:pt x="1707" y="830"/>
                  </a:cubicBezTo>
                  <a:cubicBezTo>
                    <a:pt x="1797" y="874"/>
                    <a:pt x="1875" y="927"/>
                    <a:pt x="1924" y="980"/>
                  </a:cubicBezTo>
                  <a:cubicBezTo>
                    <a:pt x="1973" y="1033"/>
                    <a:pt x="2000" y="1093"/>
                    <a:pt x="2000" y="1150"/>
                  </a:cubicBezTo>
                  <a:cubicBezTo>
                    <a:pt x="2000" y="1207"/>
                    <a:pt x="1973" y="1267"/>
                    <a:pt x="1924" y="1320"/>
                  </a:cubicBezTo>
                  <a:cubicBezTo>
                    <a:pt x="1875" y="1373"/>
                    <a:pt x="1797" y="1426"/>
                    <a:pt x="1707" y="1470"/>
                  </a:cubicBezTo>
                  <a:cubicBezTo>
                    <a:pt x="1617" y="1514"/>
                    <a:pt x="1501" y="1554"/>
                    <a:pt x="1383" y="1584"/>
                  </a:cubicBezTo>
                  <a:cubicBezTo>
                    <a:pt x="1265" y="1614"/>
                    <a:pt x="1128" y="1637"/>
                    <a:pt x="1000" y="1650"/>
                  </a:cubicBezTo>
                  <a:cubicBezTo>
                    <a:pt x="872" y="1663"/>
                    <a:pt x="735" y="1667"/>
                    <a:pt x="617" y="1664"/>
                  </a:cubicBezTo>
                  <a:cubicBezTo>
                    <a:pt x="499" y="1661"/>
                    <a:pt x="383" y="1647"/>
                    <a:pt x="293" y="1630"/>
                  </a:cubicBezTo>
                  <a:cubicBezTo>
                    <a:pt x="203" y="1613"/>
                    <a:pt x="125" y="1587"/>
                    <a:pt x="76" y="1560"/>
                  </a:cubicBezTo>
                  <a:cubicBezTo>
                    <a:pt x="27" y="1533"/>
                    <a:pt x="0" y="1500"/>
                    <a:pt x="0" y="1470"/>
                  </a:cubicBezTo>
                  <a:cubicBezTo>
                    <a:pt x="0" y="1440"/>
                    <a:pt x="27" y="1407"/>
                    <a:pt x="76" y="1380"/>
                  </a:cubicBezTo>
                  <a:cubicBezTo>
                    <a:pt x="125" y="1353"/>
                    <a:pt x="203" y="1327"/>
                    <a:pt x="293" y="1310"/>
                  </a:cubicBezTo>
                  <a:cubicBezTo>
                    <a:pt x="383" y="1293"/>
                    <a:pt x="499" y="1279"/>
                    <a:pt x="617" y="1276"/>
                  </a:cubicBezTo>
                  <a:cubicBezTo>
                    <a:pt x="735" y="1273"/>
                    <a:pt x="872" y="1277"/>
                    <a:pt x="1000" y="1290"/>
                  </a:cubicBezTo>
                  <a:cubicBezTo>
                    <a:pt x="1128" y="1303"/>
                    <a:pt x="1265" y="1326"/>
                    <a:pt x="1383" y="1356"/>
                  </a:cubicBezTo>
                  <a:cubicBezTo>
                    <a:pt x="1501" y="1386"/>
                    <a:pt x="1617" y="1426"/>
                    <a:pt x="1707" y="1470"/>
                  </a:cubicBezTo>
                  <a:cubicBezTo>
                    <a:pt x="1797" y="1514"/>
                    <a:pt x="1875" y="1567"/>
                    <a:pt x="1924" y="1620"/>
                  </a:cubicBezTo>
                  <a:cubicBezTo>
                    <a:pt x="1973" y="1673"/>
                    <a:pt x="2000" y="1733"/>
                    <a:pt x="2000" y="1790"/>
                  </a:cubicBezTo>
                  <a:cubicBezTo>
                    <a:pt x="2000" y="1847"/>
                    <a:pt x="1973" y="1907"/>
                    <a:pt x="1924" y="1960"/>
                  </a:cubicBezTo>
                  <a:cubicBezTo>
                    <a:pt x="1875" y="2013"/>
                    <a:pt x="1797" y="2066"/>
                    <a:pt x="1707" y="2110"/>
                  </a:cubicBezTo>
                  <a:cubicBezTo>
                    <a:pt x="1617" y="2154"/>
                    <a:pt x="1501" y="2194"/>
                    <a:pt x="1383" y="2224"/>
                  </a:cubicBezTo>
                  <a:cubicBezTo>
                    <a:pt x="1265" y="2254"/>
                    <a:pt x="1128" y="2277"/>
                    <a:pt x="1000" y="2290"/>
                  </a:cubicBezTo>
                  <a:cubicBezTo>
                    <a:pt x="872" y="2303"/>
                    <a:pt x="735" y="2307"/>
                    <a:pt x="617" y="2304"/>
                  </a:cubicBezTo>
                  <a:cubicBezTo>
                    <a:pt x="499" y="2301"/>
                    <a:pt x="383" y="2287"/>
                    <a:pt x="293" y="2270"/>
                  </a:cubicBezTo>
                  <a:cubicBezTo>
                    <a:pt x="203" y="2253"/>
                    <a:pt x="125" y="2227"/>
                    <a:pt x="76" y="2200"/>
                  </a:cubicBezTo>
                  <a:cubicBezTo>
                    <a:pt x="27" y="2173"/>
                    <a:pt x="0" y="2140"/>
                    <a:pt x="0" y="2110"/>
                  </a:cubicBezTo>
                  <a:cubicBezTo>
                    <a:pt x="0" y="2080"/>
                    <a:pt x="27" y="2047"/>
                    <a:pt x="76" y="2020"/>
                  </a:cubicBezTo>
                  <a:cubicBezTo>
                    <a:pt x="125" y="1993"/>
                    <a:pt x="203" y="1967"/>
                    <a:pt x="293" y="1950"/>
                  </a:cubicBezTo>
                  <a:cubicBezTo>
                    <a:pt x="383" y="1933"/>
                    <a:pt x="499" y="1919"/>
                    <a:pt x="617" y="1916"/>
                  </a:cubicBezTo>
                  <a:cubicBezTo>
                    <a:pt x="735" y="1913"/>
                    <a:pt x="872" y="1917"/>
                    <a:pt x="1000" y="1930"/>
                  </a:cubicBezTo>
                  <a:cubicBezTo>
                    <a:pt x="1128" y="1943"/>
                    <a:pt x="1265" y="1966"/>
                    <a:pt x="1383" y="1996"/>
                  </a:cubicBezTo>
                  <a:cubicBezTo>
                    <a:pt x="1501" y="2026"/>
                    <a:pt x="1617" y="2066"/>
                    <a:pt x="1707" y="2110"/>
                  </a:cubicBezTo>
                  <a:cubicBezTo>
                    <a:pt x="1797" y="2154"/>
                    <a:pt x="1875" y="2207"/>
                    <a:pt x="1924" y="2260"/>
                  </a:cubicBezTo>
                  <a:cubicBezTo>
                    <a:pt x="1973" y="2313"/>
                    <a:pt x="2000" y="2373"/>
                    <a:pt x="2000" y="2430"/>
                  </a:cubicBezTo>
                  <a:cubicBezTo>
                    <a:pt x="2000" y="2487"/>
                    <a:pt x="1973" y="2547"/>
                    <a:pt x="1924" y="2600"/>
                  </a:cubicBezTo>
                  <a:cubicBezTo>
                    <a:pt x="1875" y="2653"/>
                    <a:pt x="1797" y="2706"/>
                    <a:pt x="1707" y="2750"/>
                  </a:cubicBezTo>
                  <a:cubicBezTo>
                    <a:pt x="1617" y="2794"/>
                    <a:pt x="1501" y="2834"/>
                    <a:pt x="1383" y="2864"/>
                  </a:cubicBezTo>
                  <a:cubicBezTo>
                    <a:pt x="1265" y="2894"/>
                    <a:pt x="1128" y="2917"/>
                    <a:pt x="1000" y="2930"/>
                  </a:cubicBezTo>
                  <a:cubicBezTo>
                    <a:pt x="872" y="2943"/>
                    <a:pt x="735" y="2947"/>
                    <a:pt x="617" y="2944"/>
                  </a:cubicBezTo>
                  <a:cubicBezTo>
                    <a:pt x="499" y="2941"/>
                    <a:pt x="383" y="2927"/>
                    <a:pt x="293" y="2910"/>
                  </a:cubicBezTo>
                  <a:cubicBezTo>
                    <a:pt x="203" y="2893"/>
                    <a:pt x="125" y="2867"/>
                    <a:pt x="76" y="2840"/>
                  </a:cubicBezTo>
                  <a:cubicBezTo>
                    <a:pt x="27" y="2813"/>
                    <a:pt x="0" y="2780"/>
                    <a:pt x="0" y="2750"/>
                  </a:cubicBezTo>
                  <a:cubicBezTo>
                    <a:pt x="0" y="2720"/>
                    <a:pt x="27" y="2687"/>
                    <a:pt x="76" y="2660"/>
                  </a:cubicBezTo>
                  <a:cubicBezTo>
                    <a:pt x="125" y="2633"/>
                    <a:pt x="203" y="2607"/>
                    <a:pt x="293" y="2590"/>
                  </a:cubicBezTo>
                  <a:cubicBezTo>
                    <a:pt x="383" y="2573"/>
                    <a:pt x="499" y="2559"/>
                    <a:pt x="617" y="2556"/>
                  </a:cubicBezTo>
                  <a:cubicBezTo>
                    <a:pt x="735" y="2553"/>
                    <a:pt x="872" y="2557"/>
                    <a:pt x="1000" y="2570"/>
                  </a:cubicBezTo>
                  <a:cubicBezTo>
                    <a:pt x="1128" y="2583"/>
                    <a:pt x="1265" y="2606"/>
                    <a:pt x="1383" y="2636"/>
                  </a:cubicBezTo>
                  <a:cubicBezTo>
                    <a:pt x="1501" y="2666"/>
                    <a:pt x="1617" y="2706"/>
                    <a:pt x="1707" y="2750"/>
                  </a:cubicBezTo>
                  <a:cubicBezTo>
                    <a:pt x="1797" y="2794"/>
                    <a:pt x="1875" y="2847"/>
                    <a:pt x="1924" y="2900"/>
                  </a:cubicBezTo>
                  <a:cubicBezTo>
                    <a:pt x="1973" y="2953"/>
                    <a:pt x="2000" y="3013"/>
                    <a:pt x="2000" y="3070"/>
                  </a:cubicBezTo>
                  <a:cubicBezTo>
                    <a:pt x="2000" y="3127"/>
                    <a:pt x="1973" y="3187"/>
                    <a:pt x="1924" y="3240"/>
                  </a:cubicBezTo>
                  <a:cubicBezTo>
                    <a:pt x="1875" y="3293"/>
                    <a:pt x="1797" y="3346"/>
                    <a:pt x="1707" y="3390"/>
                  </a:cubicBezTo>
                  <a:cubicBezTo>
                    <a:pt x="1617" y="3434"/>
                    <a:pt x="1501" y="3474"/>
                    <a:pt x="1383" y="3504"/>
                  </a:cubicBezTo>
                  <a:cubicBezTo>
                    <a:pt x="1265" y="3534"/>
                    <a:pt x="1128" y="3557"/>
                    <a:pt x="1000" y="3570"/>
                  </a:cubicBezTo>
                  <a:cubicBezTo>
                    <a:pt x="872" y="3583"/>
                    <a:pt x="735" y="3587"/>
                    <a:pt x="617" y="3584"/>
                  </a:cubicBezTo>
                  <a:cubicBezTo>
                    <a:pt x="499" y="3581"/>
                    <a:pt x="383" y="3567"/>
                    <a:pt x="293" y="3550"/>
                  </a:cubicBezTo>
                  <a:cubicBezTo>
                    <a:pt x="203" y="3533"/>
                    <a:pt x="125" y="3507"/>
                    <a:pt x="76" y="3480"/>
                  </a:cubicBezTo>
                  <a:cubicBezTo>
                    <a:pt x="27" y="3453"/>
                    <a:pt x="0" y="3420"/>
                    <a:pt x="0" y="3390"/>
                  </a:cubicBezTo>
                  <a:cubicBezTo>
                    <a:pt x="0" y="3360"/>
                    <a:pt x="27" y="3327"/>
                    <a:pt x="76" y="3300"/>
                  </a:cubicBezTo>
                  <a:cubicBezTo>
                    <a:pt x="125" y="3273"/>
                    <a:pt x="203" y="3247"/>
                    <a:pt x="293" y="3230"/>
                  </a:cubicBezTo>
                  <a:cubicBezTo>
                    <a:pt x="383" y="3213"/>
                    <a:pt x="499" y="3199"/>
                    <a:pt x="617" y="3196"/>
                  </a:cubicBezTo>
                  <a:cubicBezTo>
                    <a:pt x="735" y="3193"/>
                    <a:pt x="872" y="3197"/>
                    <a:pt x="1000" y="3210"/>
                  </a:cubicBezTo>
                  <a:cubicBezTo>
                    <a:pt x="1128" y="3223"/>
                    <a:pt x="1265" y="3246"/>
                    <a:pt x="1383" y="3276"/>
                  </a:cubicBezTo>
                  <a:cubicBezTo>
                    <a:pt x="1501" y="3306"/>
                    <a:pt x="1617" y="3346"/>
                    <a:pt x="1707" y="3390"/>
                  </a:cubicBezTo>
                  <a:cubicBezTo>
                    <a:pt x="1797" y="3434"/>
                    <a:pt x="1875" y="3487"/>
                    <a:pt x="1924" y="3540"/>
                  </a:cubicBezTo>
                  <a:cubicBezTo>
                    <a:pt x="1973" y="3593"/>
                    <a:pt x="2000" y="3653"/>
                    <a:pt x="2000" y="3710"/>
                  </a:cubicBezTo>
                  <a:cubicBezTo>
                    <a:pt x="2000" y="3767"/>
                    <a:pt x="1973" y="3827"/>
                    <a:pt x="1924" y="3880"/>
                  </a:cubicBezTo>
                  <a:cubicBezTo>
                    <a:pt x="1875" y="3933"/>
                    <a:pt x="1797" y="3986"/>
                    <a:pt x="1707" y="4030"/>
                  </a:cubicBezTo>
                  <a:cubicBezTo>
                    <a:pt x="1617" y="4074"/>
                    <a:pt x="1501" y="4114"/>
                    <a:pt x="1383" y="4144"/>
                  </a:cubicBezTo>
                  <a:cubicBezTo>
                    <a:pt x="1265" y="4174"/>
                    <a:pt x="1128" y="4197"/>
                    <a:pt x="1000" y="4210"/>
                  </a:cubicBezTo>
                  <a:cubicBezTo>
                    <a:pt x="872" y="4223"/>
                    <a:pt x="735" y="4227"/>
                    <a:pt x="617" y="4224"/>
                  </a:cubicBezTo>
                  <a:cubicBezTo>
                    <a:pt x="499" y="4221"/>
                    <a:pt x="383" y="4207"/>
                    <a:pt x="293" y="4190"/>
                  </a:cubicBezTo>
                  <a:cubicBezTo>
                    <a:pt x="203" y="4173"/>
                    <a:pt x="125" y="4147"/>
                    <a:pt x="76" y="4120"/>
                  </a:cubicBezTo>
                  <a:cubicBezTo>
                    <a:pt x="27" y="4093"/>
                    <a:pt x="0" y="4060"/>
                    <a:pt x="0" y="4030"/>
                  </a:cubicBezTo>
                  <a:cubicBezTo>
                    <a:pt x="0" y="4000"/>
                    <a:pt x="27" y="3967"/>
                    <a:pt x="76" y="3940"/>
                  </a:cubicBezTo>
                  <a:cubicBezTo>
                    <a:pt x="125" y="3913"/>
                    <a:pt x="203" y="3887"/>
                    <a:pt x="293" y="3870"/>
                  </a:cubicBezTo>
                  <a:cubicBezTo>
                    <a:pt x="383" y="3853"/>
                    <a:pt x="499" y="3839"/>
                    <a:pt x="617" y="3836"/>
                  </a:cubicBezTo>
                  <a:cubicBezTo>
                    <a:pt x="735" y="3833"/>
                    <a:pt x="872" y="3837"/>
                    <a:pt x="1000" y="3850"/>
                  </a:cubicBezTo>
                  <a:cubicBezTo>
                    <a:pt x="1128" y="3863"/>
                    <a:pt x="1265" y="3886"/>
                    <a:pt x="1383" y="3916"/>
                  </a:cubicBezTo>
                  <a:cubicBezTo>
                    <a:pt x="1501" y="3946"/>
                    <a:pt x="1617" y="3986"/>
                    <a:pt x="1707" y="4030"/>
                  </a:cubicBezTo>
                  <a:cubicBezTo>
                    <a:pt x="1797" y="4074"/>
                    <a:pt x="1875" y="4127"/>
                    <a:pt x="1924" y="4180"/>
                  </a:cubicBezTo>
                  <a:cubicBezTo>
                    <a:pt x="1973" y="4233"/>
                    <a:pt x="2000" y="4293"/>
                    <a:pt x="2000" y="4350"/>
                  </a:cubicBezTo>
                  <a:cubicBezTo>
                    <a:pt x="2000" y="4407"/>
                    <a:pt x="1973" y="4467"/>
                    <a:pt x="1924" y="4520"/>
                  </a:cubicBezTo>
                  <a:cubicBezTo>
                    <a:pt x="1875" y="4573"/>
                    <a:pt x="1797" y="4626"/>
                    <a:pt x="1707" y="4670"/>
                  </a:cubicBezTo>
                  <a:cubicBezTo>
                    <a:pt x="1617" y="4714"/>
                    <a:pt x="1501" y="4754"/>
                    <a:pt x="1383" y="4784"/>
                  </a:cubicBezTo>
                  <a:cubicBezTo>
                    <a:pt x="1265" y="4814"/>
                    <a:pt x="1128" y="4837"/>
                    <a:pt x="1000" y="4850"/>
                  </a:cubicBezTo>
                  <a:cubicBezTo>
                    <a:pt x="872" y="4863"/>
                    <a:pt x="744" y="4863"/>
                    <a:pt x="617" y="4864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581" name="Group 39"/>
            <p:cNvGrpSpPr>
              <a:grpSpLocks/>
            </p:cNvGrpSpPr>
            <p:nvPr/>
          </p:nvGrpSpPr>
          <p:grpSpPr bwMode="auto">
            <a:xfrm>
              <a:off x="1878" y="3955"/>
              <a:ext cx="790" cy="90"/>
              <a:chOff x="1562" y="3252"/>
              <a:chExt cx="1267" cy="90"/>
            </a:xfrm>
          </p:grpSpPr>
          <p:sp>
            <p:nvSpPr>
              <p:cNvPr id="23583" name="Rectangle 40" descr="宽上对角线"/>
              <p:cNvSpPr>
                <a:spLocks noChangeArrowheads="1"/>
              </p:cNvSpPr>
              <p:nvPr/>
            </p:nvSpPr>
            <p:spPr bwMode="auto">
              <a:xfrm>
                <a:off x="1562" y="3262"/>
                <a:ext cx="1266" cy="8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3584" name="Line 89"/>
              <p:cNvSpPr>
                <a:spLocks noChangeShapeType="1"/>
              </p:cNvSpPr>
              <p:nvPr/>
            </p:nvSpPr>
            <p:spPr bwMode="auto">
              <a:xfrm>
                <a:off x="1564" y="3252"/>
                <a:ext cx="126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82" name="Rectangle 42"/>
            <p:cNvSpPr>
              <a:spLocks noChangeArrowheads="1"/>
            </p:cNvSpPr>
            <p:nvPr/>
          </p:nvSpPr>
          <p:spPr bwMode="auto">
            <a:xfrm>
              <a:off x="2048" y="3003"/>
              <a:ext cx="450" cy="20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5821363" y="5329238"/>
            <a:ext cx="1671637" cy="1171575"/>
            <a:chOff x="2750" y="3307"/>
            <a:chExt cx="790" cy="738"/>
          </a:xfrm>
        </p:grpSpPr>
        <p:sp>
          <p:nvSpPr>
            <p:cNvPr id="23573" name="Freeform 130"/>
            <p:cNvSpPr>
              <a:spLocks/>
            </p:cNvSpPr>
            <p:nvPr/>
          </p:nvSpPr>
          <p:spPr bwMode="auto">
            <a:xfrm>
              <a:off x="3049" y="3513"/>
              <a:ext cx="192" cy="436"/>
            </a:xfrm>
            <a:custGeom>
              <a:avLst/>
              <a:gdLst>
                <a:gd name="T0" fmla="*/ 0 w 2000"/>
                <a:gd name="T1" fmla="*/ 0 h 4864"/>
                <a:gd name="T2" fmla="*/ 0 w 2000"/>
                <a:gd name="T3" fmla="*/ 0 h 4864"/>
                <a:gd name="T4" fmla="*/ 0 w 2000"/>
                <a:gd name="T5" fmla="*/ 0 h 4864"/>
                <a:gd name="T6" fmla="*/ 0 w 2000"/>
                <a:gd name="T7" fmla="*/ 0 h 4864"/>
                <a:gd name="T8" fmla="*/ 0 w 2000"/>
                <a:gd name="T9" fmla="*/ 0 h 4864"/>
                <a:gd name="T10" fmla="*/ 0 w 2000"/>
                <a:gd name="T11" fmla="*/ 0 h 4864"/>
                <a:gd name="T12" fmla="*/ 0 w 2000"/>
                <a:gd name="T13" fmla="*/ 0 h 4864"/>
                <a:gd name="T14" fmla="*/ 0 w 2000"/>
                <a:gd name="T15" fmla="*/ 0 h 4864"/>
                <a:gd name="T16" fmla="*/ 0 w 2000"/>
                <a:gd name="T17" fmla="*/ 0 h 4864"/>
                <a:gd name="T18" fmla="*/ 0 w 2000"/>
                <a:gd name="T19" fmla="*/ 0 h 4864"/>
                <a:gd name="T20" fmla="*/ 0 w 2000"/>
                <a:gd name="T21" fmla="*/ 0 h 4864"/>
                <a:gd name="T22" fmla="*/ 0 w 2000"/>
                <a:gd name="T23" fmla="*/ 0 h 4864"/>
                <a:gd name="T24" fmla="*/ 0 w 2000"/>
                <a:gd name="T25" fmla="*/ 0 h 4864"/>
                <a:gd name="T26" fmla="*/ 0 w 2000"/>
                <a:gd name="T27" fmla="*/ 0 h 4864"/>
                <a:gd name="T28" fmla="*/ 0 w 2000"/>
                <a:gd name="T29" fmla="*/ 0 h 4864"/>
                <a:gd name="T30" fmla="*/ 0 w 2000"/>
                <a:gd name="T31" fmla="*/ 0 h 4864"/>
                <a:gd name="T32" fmla="*/ 0 w 2000"/>
                <a:gd name="T33" fmla="*/ 0 h 4864"/>
                <a:gd name="T34" fmla="*/ 0 w 2000"/>
                <a:gd name="T35" fmla="*/ 0 h 4864"/>
                <a:gd name="T36" fmla="*/ 0 w 2000"/>
                <a:gd name="T37" fmla="*/ 0 h 4864"/>
                <a:gd name="T38" fmla="*/ 0 w 2000"/>
                <a:gd name="T39" fmla="*/ 0 h 4864"/>
                <a:gd name="T40" fmla="*/ 0 w 2000"/>
                <a:gd name="T41" fmla="*/ 0 h 4864"/>
                <a:gd name="T42" fmla="*/ 0 w 2000"/>
                <a:gd name="T43" fmla="*/ 0 h 4864"/>
                <a:gd name="T44" fmla="*/ 0 w 2000"/>
                <a:gd name="T45" fmla="*/ 0 h 4864"/>
                <a:gd name="T46" fmla="*/ 0 w 2000"/>
                <a:gd name="T47" fmla="*/ 0 h 4864"/>
                <a:gd name="T48" fmla="*/ 0 w 2000"/>
                <a:gd name="T49" fmla="*/ 0 h 4864"/>
                <a:gd name="T50" fmla="*/ 0 w 2000"/>
                <a:gd name="T51" fmla="*/ 0 h 4864"/>
                <a:gd name="T52" fmla="*/ 0 w 2000"/>
                <a:gd name="T53" fmla="*/ 0 h 4864"/>
                <a:gd name="T54" fmla="*/ 0 w 2000"/>
                <a:gd name="T55" fmla="*/ 0 h 4864"/>
                <a:gd name="T56" fmla="*/ 0 w 2000"/>
                <a:gd name="T57" fmla="*/ 0 h 4864"/>
                <a:gd name="T58" fmla="*/ 0 w 2000"/>
                <a:gd name="T59" fmla="*/ 0 h 4864"/>
                <a:gd name="T60" fmla="*/ 0 w 2000"/>
                <a:gd name="T61" fmla="*/ 0 h 4864"/>
                <a:gd name="T62" fmla="*/ 0 w 2000"/>
                <a:gd name="T63" fmla="*/ 0 h 4864"/>
                <a:gd name="T64" fmla="*/ 0 w 2000"/>
                <a:gd name="T65" fmla="*/ 0 h 4864"/>
                <a:gd name="T66" fmla="*/ 0 w 2000"/>
                <a:gd name="T67" fmla="*/ 0 h 4864"/>
                <a:gd name="T68" fmla="*/ 0 w 2000"/>
                <a:gd name="T69" fmla="*/ 0 h 4864"/>
                <a:gd name="T70" fmla="*/ 0 w 2000"/>
                <a:gd name="T71" fmla="*/ 0 h 4864"/>
                <a:gd name="T72" fmla="*/ 0 w 2000"/>
                <a:gd name="T73" fmla="*/ 0 h 4864"/>
                <a:gd name="T74" fmla="*/ 0 w 2000"/>
                <a:gd name="T75" fmla="*/ 0 h 4864"/>
                <a:gd name="T76" fmla="*/ 0 w 2000"/>
                <a:gd name="T77" fmla="*/ 0 h 4864"/>
                <a:gd name="T78" fmla="*/ 0 w 2000"/>
                <a:gd name="T79" fmla="*/ 0 h 4864"/>
                <a:gd name="T80" fmla="*/ 0 w 2000"/>
                <a:gd name="T81" fmla="*/ 0 h 4864"/>
                <a:gd name="T82" fmla="*/ 0 w 2000"/>
                <a:gd name="T83" fmla="*/ 0 h 4864"/>
                <a:gd name="T84" fmla="*/ 0 w 2000"/>
                <a:gd name="T85" fmla="*/ 0 h 4864"/>
                <a:gd name="T86" fmla="*/ 0 w 2000"/>
                <a:gd name="T87" fmla="*/ 0 h 4864"/>
                <a:gd name="T88" fmla="*/ 0 w 2000"/>
                <a:gd name="T89" fmla="*/ 0 h 4864"/>
                <a:gd name="T90" fmla="*/ 0 w 2000"/>
                <a:gd name="T91" fmla="*/ 0 h 4864"/>
                <a:gd name="T92" fmla="*/ 0 w 2000"/>
                <a:gd name="T93" fmla="*/ 0 h 4864"/>
                <a:gd name="T94" fmla="*/ 0 w 2000"/>
                <a:gd name="T95" fmla="*/ 0 h 4864"/>
                <a:gd name="T96" fmla="*/ 0 w 2000"/>
                <a:gd name="T97" fmla="*/ 0 h 4864"/>
                <a:gd name="T98" fmla="*/ 0 w 2000"/>
                <a:gd name="T99" fmla="*/ 0 h 4864"/>
                <a:gd name="T100" fmla="*/ 0 w 2000"/>
                <a:gd name="T101" fmla="*/ 0 h 4864"/>
                <a:gd name="T102" fmla="*/ 0 w 2000"/>
                <a:gd name="T103" fmla="*/ 0 h 4864"/>
                <a:gd name="T104" fmla="*/ 0 w 2000"/>
                <a:gd name="T105" fmla="*/ 0 h 48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"/>
                <a:gd name="T160" fmla="*/ 0 h 4864"/>
                <a:gd name="T161" fmla="*/ 2000 w 2000"/>
                <a:gd name="T162" fmla="*/ 4864 h 48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" h="4864">
                  <a:moveTo>
                    <a:pt x="617" y="16"/>
                  </a:moveTo>
                  <a:cubicBezTo>
                    <a:pt x="744" y="8"/>
                    <a:pt x="872" y="0"/>
                    <a:pt x="1000" y="10"/>
                  </a:cubicBezTo>
                  <a:cubicBezTo>
                    <a:pt x="1128" y="20"/>
                    <a:pt x="1265" y="46"/>
                    <a:pt x="1383" y="76"/>
                  </a:cubicBezTo>
                  <a:cubicBezTo>
                    <a:pt x="1501" y="106"/>
                    <a:pt x="1617" y="146"/>
                    <a:pt x="1707" y="190"/>
                  </a:cubicBezTo>
                  <a:cubicBezTo>
                    <a:pt x="1797" y="234"/>
                    <a:pt x="1875" y="287"/>
                    <a:pt x="1924" y="340"/>
                  </a:cubicBezTo>
                  <a:cubicBezTo>
                    <a:pt x="1973" y="393"/>
                    <a:pt x="2000" y="453"/>
                    <a:pt x="2000" y="510"/>
                  </a:cubicBezTo>
                  <a:cubicBezTo>
                    <a:pt x="2000" y="567"/>
                    <a:pt x="1973" y="627"/>
                    <a:pt x="1924" y="680"/>
                  </a:cubicBezTo>
                  <a:cubicBezTo>
                    <a:pt x="1875" y="733"/>
                    <a:pt x="1797" y="786"/>
                    <a:pt x="1707" y="830"/>
                  </a:cubicBezTo>
                  <a:cubicBezTo>
                    <a:pt x="1617" y="874"/>
                    <a:pt x="1501" y="914"/>
                    <a:pt x="1383" y="944"/>
                  </a:cubicBezTo>
                  <a:cubicBezTo>
                    <a:pt x="1265" y="974"/>
                    <a:pt x="1128" y="997"/>
                    <a:pt x="1000" y="1010"/>
                  </a:cubicBezTo>
                  <a:cubicBezTo>
                    <a:pt x="872" y="1023"/>
                    <a:pt x="735" y="1027"/>
                    <a:pt x="617" y="1024"/>
                  </a:cubicBezTo>
                  <a:cubicBezTo>
                    <a:pt x="499" y="1021"/>
                    <a:pt x="383" y="1007"/>
                    <a:pt x="293" y="990"/>
                  </a:cubicBezTo>
                  <a:cubicBezTo>
                    <a:pt x="203" y="973"/>
                    <a:pt x="125" y="947"/>
                    <a:pt x="76" y="920"/>
                  </a:cubicBezTo>
                  <a:cubicBezTo>
                    <a:pt x="27" y="893"/>
                    <a:pt x="0" y="860"/>
                    <a:pt x="0" y="830"/>
                  </a:cubicBezTo>
                  <a:cubicBezTo>
                    <a:pt x="0" y="800"/>
                    <a:pt x="27" y="767"/>
                    <a:pt x="76" y="740"/>
                  </a:cubicBezTo>
                  <a:cubicBezTo>
                    <a:pt x="125" y="713"/>
                    <a:pt x="203" y="687"/>
                    <a:pt x="293" y="670"/>
                  </a:cubicBezTo>
                  <a:cubicBezTo>
                    <a:pt x="383" y="653"/>
                    <a:pt x="499" y="639"/>
                    <a:pt x="617" y="636"/>
                  </a:cubicBezTo>
                  <a:cubicBezTo>
                    <a:pt x="735" y="633"/>
                    <a:pt x="872" y="637"/>
                    <a:pt x="1000" y="650"/>
                  </a:cubicBezTo>
                  <a:cubicBezTo>
                    <a:pt x="1128" y="663"/>
                    <a:pt x="1265" y="686"/>
                    <a:pt x="1383" y="716"/>
                  </a:cubicBezTo>
                  <a:cubicBezTo>
                    <a:pt x="1501" y="746"/>
                    <a:pt x="1617" y="786"/>
                    <a:pt x="1707" y="830"/>
                  </a:cubicBezTo>
                  <a:cubicBezTo>
                    <a:pt x="1797" y="874"/>
                    <a:pt x="1875" y="927"/>
                    <a:pt x="1924" y="980"/>
                  </a:cubicBezTo>
                  <a:cubicBezTo>
                    <a:pt x="1973" y="1033"/>
                    <a:pt x="2000" y="1093"/>
                    <a:pt x="2000" y="1150"/>
                  </a:cubicBezTo>
                  <a:cubicBezTo>
                    <a:pt x="2000" y="1207"/>
                    <a:pt x="1973" y="1267"/>
                    <a:pt x="1924" y="1320"/>
                  </a:cubicBezTo>
                  <a:cubicBezTo>
                    <a:pt x="1875" y="1373"/>
                    <a:pt x="1797" y="1426"/>
                    <a:pt x="1707" y="1470"/>
                  </a:cubicBezTo>
                  <a:cubicBezTo>
                    <a:pt x="1617" y="1514"/>
                    <a:pt x="1501" y="1554"/>
                    <a:pt x="1383" y="1584"/>
                  </a:cubicBezTo>
                  <a:cubicBezTo>
                    <a:pt x="1265" y="1614"/>
                    <a:pt x="1128" y="1637"/>
                    <a:pt x="1000" y="1650"/>
                  </a:cubicBezTo>
                  <a:cubicBezTo>
                    <a:pt x="872" y="1663"/>
                    <a:pt x="735" y="1667"/>
                    <a:pt x="617" y="1664"/>
                  </a:cubicBezTo>
                  <a:cubicBezTo>
                    <a:pt x="499" y="1661"/>
                    <a:pt x="383" y="1647"/>
                    <a:pt x="293" y="1630"/>
                  </a:cubicBezTo>
                  <a:cubicBezTo>
                    <a:pt x="203" y="1613"/>
                    <a:pt x="125" y="1587"/>
                    <a:pt x="76" y="1560"/>
                  </a:cubicBezTo>
                  <a:cubicBezTo>
                    <a:pt x="27" y="1533"/>
                    <a:pt x="0" y="1500"/>
                    <a:pt x="0" y="1470"/>
                  </a:cubicBezTo>
                  <a:cubicBezTo>
                    <a:pt x="0" y="1440"/>
                    <a:pt x="27" y="1407"/>
                    <a:pt x="76" y="1380"/>
                  </a:cubicBezTo>
                  <a:cubicBezTo>
                    <a:pt x="125" y="1353"/>
                    <a:pt x="203" y="1327"/>
                    <a:pt x="293" y="1310"/>
                  </a:cubicBezTo>
                  <a:cubicBezTo>
                    <a:pt x="383" y="1293"/>
                    <a:pt x="499" y="1279"/>
                    <a:pt x="617" y="1276"/>
                  </a:cubicBezTo>
                  <a:cubicBezTo>
                    <a:pt x="735" y="1273"/>
                    <a:pt x="872" y="1277"/>
                    <a:pt x="1000" y="1290"/>
                  </a:cubicBezTo>
                  <a:cubicBezTo>
                    <a:pt x="1128" y="1303"/>
                    <a:pt x="1265" y="1326"/>
                    <a:pt x="1383" y="1356"/>
                  </a:cubicBezTo>
                  <a:cubicBezTo>
                    <a:pt x="1501" y="1386"/>
                    <a:pt x="1617" y="1426"/>
                    <a:pt x="1707" y="1470"/>
                  </a:cubicBezTo>
                  <a:cubicBezTo>
                    <a:pt x="1797" y="1514"/>
                    <a:pt x="1875" y="1567"/>
                    <a:pt x="1924" y="1620"/>
                  </a:cubicBezTo>
                  <a:cubicBezTo>
                    <a:pt x="1973" y="1673"/>
                    <a:pt x="2000" y="1733"/>
                    <a:pt x="2000" y="1790"/>
                  </a:cubicBezTo>
                  <a:cubicBezTo>
                    <a:pt x="2000" y="1847"/>
                    <a:pt x="1973" y="1907"/>
                    <a:pt x="1924" y="1960"/>
                  </a:cubicBezTo>
                  <a:cubicBezTo>
                    <a:pt x="1875" y="2013"/>
                    <a:pt x="1797" y="2066"/>
                    <a:pt x="1707" y="2110"/>
                  </a:cubicBezTo>
                  <a:cubicBezTo>
                    <a:pt x="1617" y="2154"/>
                    <a:pt x="1501" y="2194"/>
                    <a:pt x="1383" y="2224"/>
                  </a:cubicBezTo>
                  <a:cubicBezTo>
                    <a:pt x="1265" y="2254"/>
                    <a:pt x="1128" y="2277"/>
                    <a:pt x="1000" y="2290"/>
                  </a:cubicBezTo>
                  <a:cubicBezTo>
                    <a:pt x="872" y="2303"/>
                    <a:pt x="735" y="2307"/>
                    <a:pt x="617" y="2304"/>
                  </a:cubicBezTo>
                  <a:cubicBezTo>
                    <a:pt x="499" y="2301"/>
                    <a:pt x="383" y="2287"/>
                    <a:pt x="293" y="2270"/>
                  </a:cubicBezTo>
                  <a:cubicBezTo>
                    <a:pt x="203" y="2253"/>
                    <a:pt x="125" y="2227"/>
                    <a:pt x="76" y="2200"/>
                  </a:cubicBezTo>
                  <a:cubicBezTo>
                    <a:pt x="27" y="2173"/>
                    <a:pt x="0" y="2140"/>
                    <a:pt x="0" y="2110"/>
                  </a:cubicBezTo>
                  <a:cubicBezTo>
                    <a:pt x="0" y="2080"/>
                    <a:pt x="27" y="2047"/>
                    <a:pt x="76" y="2020"/>
                  </a:cubicBezTo>
                  <a:cubicBezTo>
                    <a:pt x="125" y="1993"/>
                    <a:pt x="203" y="1967"/>
                    <a:pt x="293" y="1950"/>
                  </a:cubicBezTo>
                  <a:cubicBezTo>
                    <a:pt x="383" y="1933"/>
                    <a:pt x="499" y="1919"/>
                    <a:pt x="617" y="1916"/>
                  </a:cubicBezTo>
                  <a:cubicBezTo>
                    <a:pt x="735" y="1913"/>
                    <a:pt x="872" y="1917"/>
                    <a:pt x="1000" y="1930"/>
                  </a:cubicBezTo>
                  <a:cubicBezTo>
                    <a:pt x="1128" y="1943"/>
                    <a:pt x="1265" y="1966"/>
                    <a:pt x="1383" y="1996"/>
                  </a:cubicBezTo>
                  <a:cubicBezTo>
                    <a:pt x="1501" y="2026"/>
                    <a:pt x="1617" y="2066"/>
                    <a:pt x="1707" y="2110"/>
                  </a:cubicBezTo>
                  <a:cubicBezTo>
                    <a:pt x="1797" y="2154"/>
                    <a:pt x="1875" y="2207"/>
                    <a:pt x="1924" y="2260"/>
                  </a:cubicBezTo>
                  <a:cubicBezTo>
                    <a:pt x="1973" y="2313"/>
                    <a:pt x="2000" y="2373"/>
                    <a:pt x="2000" y="2430"/>
                  </a:cubicBezTo>
                  <a:cubicBezTo>
                    <a:pt x="2000" y="2487"/>
                    <a:pt x="1973" y="2547"/>
                    <a:pt x="1924" y="2600"/>
                  </a:cubicBezTo>
                  <a:cubicBezTo>
                    <a:pt x="1875" y="2653"/>
                    <a:pt x="1797" y="2706"/>
                    <a:pt x="1707" y="2750"/>
                  </a:cubicBezTo>
                  <a:cubicBezTo>
                    <a:pt x="1617" y="2794"/>
                    <a:pt x="1501" y="2834"/>
                    <a:pt x="1383" y="2864"/>
                  </a:cubicBezTo>
                  <a:cubicBezTo>
                    <a:pt x="1265" y="2894"/>
                    <a:pt x="1128" y="2917"/>
                    <a:pt x="1000" y="2930"/>
                  </a:cubicBezTo>
                  <a:cubicBezTo>
                    <a:pt x="872" y="2943"/>
                    <a:pt x="735" y="2947"/>
                    <a:pt x="617" y="2944"/>
                  </a:cubicBezTo>
                  <a:cubicBezTo>
                    <a:pt x="499" y="2941"/>
                    <a:pt x="383" y="2927"/>
                    <a:pt x="293" y="2910"/>
                  </a:cubicBezTo>
                  <a:cubicBezTo>
                    <a:pt x="203" y="2893"/>
                    <a:pt x="125" y="2867"/>
                    <a:pt x="76" y="2840"/>
                  </a:cubicBezTo>
                  <a:cubicBezTo>
                    <a:pt x="27" y="2813"/>
                    <a:pt x="0" y="2780"/>
                    <a:pt x="0" y="2750"/>
                  </a:cubicBezTo>
                  <a:cubicBezTo>
                    <a:pt x="0" y="2720"/>
                    <a:pt x="27" y="2687"/>
                    <a:pt x="76" y="2660"/>
                  </a:cubicBezTo>
                  <a:cubicBezTo>
                    <a:pt x="125" y="2633"/>
                    <a:pt x="203" y="2607"/>
                    <a:pt x="293" y="2590"/>
                  </a:cubicBezTo>
                  <a:cubicBezTo>
                    <a:pt x="383" y="2573"/>
                    <a:pt x="499" y="2559"/>
                    <a:pt x="617" y="2556"/>
                  </a:cubicBezTo>
                  <a:cubicBezTo>
                    <a:pt x="735" y="2553"/>
                    <a:pt x="872" y="2557"/>
                    <a:pt x="1000" y="2570"/>
                  </a:cubicBezTo>
                  <a:cubicBezTo>
                    <a:pt x="1128" y="2583"/>
                    <a:pt x="1265" y="2606"/>
                    <a:pt x="1383" y="2636"/>
                  </a:cubicBezTo>
                  <a:cubicBezTo>
                    <a:pt x="1501" y="2666"/>
                    <a:pt x="1617" y="2706"/>
                    <a:pt x="1707" y="2750"/>
                  </a:cubicBezTo>
                  <a:cubicBezTo>
                    <a:pt x="1797" y="2794"/>
                    <a:pt x="1875" y="2847"/>
                    <a:pt x="1924" y="2900"/>
                  </a:cubicBezTo>
                  <a:cubicBezTo>
                    <a:pt x="1973" y="2953"/>
                    <a:pt x="2000" y="3013"/>
                    <a:pt x="2000" y="3070"/>
                  </a:cubicBezTo>
                  <a:cubicBezTo>
                    <a:pt x="2000" y="3127"/>
                    <a:pt x="1973" y="3187"/>
                    <a:pt x="1924" y="3240"/>
                  </a:cubicBezTo>
                  <a:cubicBezTo>
                    <a:pt x="1875" y="3293"/>
                    <a:pt x="1797" y="3346"/>
                    <a:pt x="1707" y="3390"/>
                  </a:cubicBezTo>
                  <a:cubicBezTo>
                    <a:pt x="1617" y="3434"/>
                    <a:pt x="1501" y="3474"/>
                    <a:pt x="1383" y="3504"/>
                  </a:cubicBezTo>
                  <a:cubicBezTo>
                    <a:pt x="1265" y="3534"/>
                    <a:pt x="1128" y="3557"/>
                    <a:pt x="1000" y="3570"/>
                  </a:cubicBezTo>
                  <a:cubicBezTo>
                    <a:pt x="872" y="3583"/>
                    <a:pt x="735" y="3587"/>
                    <a:pt x="617" y="3584"/>
                  </a:cubicBezTo>
                  <a:cubicBezTo>
                    <a:pt x="499" y="3581"/>
                    <a:pt x="383" y="3567"/>
                    <a:pt x="293" y="3550"/>
                  </a:cubicBezTo>
                  <a:cubicBezTo>
                    <a:pt x="203" y="3533"/>
                    <a:pt x="125" y="3507"/>
                    <a:pt x="76" y="3480"/>
                  </a:cubicBezTo>
                  <a:cubicBezTo>
                    <a:pt x="27" y="3453"/>
                    <a:pt x="0" y="3420"/>
                    <a:pt x="0" y="3390"/>
                  </a:cubicBezTo>
                  <a:cubicBezTo>
                    <a:pt x="0" y="3360"/>
                    <a:pt x="27" y="3327"/>
                    <a:pt x="76" y="3300"/>
                  </a:cubicBezTo>
                  <a:cubicBezTo>
                    <a:pt x="125" y="3273"/>
                    <a:pt x="203" y="3247"/>
                    <a:pt x="293" y="3230"/>
                  </a:cubicBezTo>
                  <a:cubicBezTo>
                    <a:pt x="383" y="3213"/>
                    <a:pt x="499" y="3199"/>
                    <a:pt x="617" y="3196"/>
                  </a:cubicBezTo>
                  <a:cubicBezTo>
                    <a:pt x="735" y="3193"/>
                    <a:pt x="872" y="3197"/>
                    <a:pt x="1000" y="3210"/>
                  </a:cubicBezTo>
                  <a:cubicBezTo>
                    <a:pt x="1128" y="3223"/>
                    <a:pt x="1265" y="3246"/>
                    <a:pt x="1383" y="3276"/>
                  </a:cubicBezTo>
                  <a:cubicBezTo>
                    <a:pt x="1501" y="3306"/>
                    <a:pt x="1617" y="3346"/>
                    <a:pt x="1707" y="3390"/>
                  </a:cubicBezTo>
                  <a:cubicBezTo>
                    <a:pt x="1797" y="3434"/>
                    <a:pt x="1875" y="3487"/>
                    <a:pt x="1924" y="3540"/>
                  </a:cubicBezTo>
                  <a:cubicBezTo>
                    <a:pt x="1973" y="3593"/>
                    <a:pt x="2000" y="3653"/>
                    <a:pt x="2000" y="3710"/>
                  </a:cubicBezTo>
                  <a:cubicBezTo>
                    <a:pt x="2000" y="3767"/>
                    <a:pt x="1973" y="3827"/>
                    <a:pt x="1924" y="3880"/>
                  </a:cubicBezTo>
                  <a:cubicBezTo>
                    <a:pt x="1875" y="3933"/>
                    <a:pt x="1797" y="3986"/>
                    <a:pt x="1707" y="4030"/>
                  </a:cubicBezTo>
                  <a:cubicBezTo>
                    <a:pt x="1617" y="4074"/>
                    <a:pt x="1501" y="4114"/>
                    <a:pt x="1383" y="4144"/>
                  </a:cubicBezTo>
                  <a:cubicBezTo>
                    <a:pt x="1265" y="4174"/>
                    <a:pt x="1128" y="4197"/>
                    <a:pt x="1000" y="4210"/>
                  </a:cubicBezTo>
                  <a:cubicBezTo>
                    <a:pt x="872" y="4223"/>
                    <a:pt x="735" y="4227"/>
                    <a:pt x="617" y="4224"/>
                  </a:cubicBezTo>
                  <a:cubicBezTo>
                    <a:pt x="499" y="4221"/>
                    <a:pt x="383" y="4207"/>
                    <a:pt x="293" y="4190"/>
                  </a:cubicBezTo>
                  <a:cubicBezTo>
                    <a:pt x="203" y="4173"/>
                    <a:pt x="125" y="4147"/>
                    <a:pt x="76" y="4120"/>
                  </a:cubicBezTo>
                  <a:cubicBezTo>
                    <a:pt x="27" y="4093"/>
                    <a:pt x="0" y="4060"/>
                    <a:pt x="0" y="4030"/>
                  </a:cubicBezTo>
                  <a:cubicBezTo>
                    <a:pt x="0" y="4000"/>
                    <a:pt x="27" y="3967"/>
                    <a:pt x="76" y="3940"/>
                  </a:cubicBezTo>
                  <a:cubicBezTo>
                    <a:pt x="125" y="3913"/>
                    <a:pt x="203" y="3887"/>
                    <a:pt x="293" y="3870"/>
                  </a:cubicBezTo>
                  <a:cubicBezTo>
                    <a:pt x="383" y="3853"/>
                    <a:pt x="499" y="3839"/>
                    <a:pt x="617" y="3836"/>
                  </a:cubicBezTo>
                  <a:cubicBezTo>
                    <a:pt x="735" y="3833"/>
                    <a:pt x="872" y="3837"/>
                    <a:pt x="1000" y="3850"/>
                  </a:cubicBezTo>
                  <a:cubicBezTo>
                    <a:pt x="1128" y="3863"/>
                    <a:pt x="1265" y="3886"/>
                    <a:pt x="1383" y="3916"/>
                  </a:cubicBezTo>
                  <a:cubicBezTo>
                    <a:pt x="1501" y="3946"/>
                    <a:pt x="1617" y="3986"/>
                    <a:pt x="1707" y="4030"/>
                  </a:cubicBezTo>
                  <a:cubicBezTo>
                    <a:pt x="1797" y="4074"/>
                    <a:pt x="1875" y="4127"/>
                    <a:pt x="1924" y="4180"/>
                  </a:cubicBezTo>
                  <a:cubicBezTo>
                    <a:pt x="1973" y="4233"/>
                    <a:pt x="2000" y="4293"/>
                    <a:pt x="2000" y="4350"/>
                  </a:cubicBezTo>
                  <a:cubicBezTo>
                    <a:pt x="2000" y="4407"/>
                    <a:pt x="1973" y="4467"/>
                    <a:pt x="1924" y="4520"/>
                  </a:cubicBezTo>
                  <a:cubicBezTo>
                    <a:pt x="1875" y="4573"/>
                    <a:pt x="1797" y="4626"/>
                    <a:pt x="1707" y="4670"/>
                  </a:cubicBezTo>
                  <a:cubicBezTo>
                    <a:pt x="1617" y="4714"/>
                    <a:pt x="1501" y="4754"/>
                    <a:pt x="1383" y="4784"/>
                  </a:cubicBezTo>
                  <a:cubicBezTo>
                    <a:pt x="1265" y="4814"/>
                    <a:pt x="1128" y="4837"/>
                    <a:pt x="1000" y="4850"/>
                  </a:cubicBezTo>
                  <a:cubicBezTo>
                    <a:pt x="872" y="4863"/>
                    <a:pt x="744" y="4863"/>
                    <a:pt x="617" y="4864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574" name="Group 44"/>
            <p:cNvGrpSpPr>
              <a:grpSpLocks/>
            </p:cNvGrpSpPr>
            <p:nvPr/>
          </p:nvGrpSpPr>
          <p:grpSpPr bwMode="auto">
            <a:xfrm>
              <a:off x="2750" y="3955"/>
              <a:ext cx="790" cy="90"/>
              <a:chOff x="1562" y="3252"/>
              <a:chExt cx="1267" cy="90"/>
            </a:xfrm>
          </p:grpSpPr>
          <p:sp>
            <p:nvSpPr>
              <p:cNvPr id="23576" name="Rectangle 45" descr="宽上对角线"/>
              <p:cNvSpPr>
                <a:spLocks noChangeArrowheads="1"/>
              </p:cNvSpPr>
              <p:nvPr/>
            </p:nvSpPr>
            <p:spPr bwMode="auto">
              <a:xfrm>
                <a:off x="1562" y="3262"/>
                <a:ext cx="1266" cy="8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3577" name="Line 89"/>
              <p:cNvSpPr>
                <a:spLocks noChangeShapeType="1"/>
              </p:cNvSpPr>
              <p:nvPr/>
            </p:nvSpPr>
            <p:spPr bwMode="auto">
              <a:xfrm>
                <a:off x="1564" y="3252"/>
                <a:ext cx="126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75" name="Rectangle 47"/>
            <p:cNvSpPr>
              <a:spLocks noChangeArrowheads="1"/>
            </p:cNvSpPr>
            <p:nvPr/>
          </p:nvSpPr>
          <p:spPr bwMode="auto">
            <a:xfrm>
              <a:off x="2920" y="3307"/>
              <a:ext cx="450" cy="20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37936" name="Line 48"/>
          <p:cNvSpPr>
            <a:spLocks noChangeShapeType="1"/>
          </p:cNvSpPr>
          <p:nvPr/>
        </p:nvSpPr>
        <p:spPr bwMode="auto">
          <a:xfrm>
            <a:off x="661988" y="5657850"/>
            <a:ext cx="69310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37" name="Line 49"/>
          <p:cNvSpPr>
            <a:spLocks noChangeShapeType="1"/>
          </p:cNvSpPr>
          <p:nvPr/>
        </p:nvSpPr>
        <p:spPr bwMode="auto">
          <a:xfrm>
            <a:off x="661988" y="5162550"/>
            <a:ext cx="69310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791" name="AutoShape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93075" y="6164263"/>
            <a:ext cx="936625" cy="360362"/>
          </a:xfrm>
          <a:prstGeom prst="actionButtonBlank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转到解析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79450" y="3495675"/>
            <a:ext cx="952500" cy="32385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93 L -1.66667E-6 0.1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5 L -1.66667E-6 0.19537 " pathEditMode="relative" rAng="0" ptsTypes="AA">
                                      <p:cBhvr>
                                        <p:cTn id="52" dur="45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19537 L -1.66667E-6 0.26944 " pathEditMode="relative" rAng="0" ptsTypes="AA">
                                      <p:cBhvr>
                                        <p:cTn id="65" dur="45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5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8" grpId="0" animBg="1"/>
      <p:bldP spid="10289" grpId="0" animBg="1"/>
      <p:bldP spid="10290" grpId="0" animBg="1"/>
      <p:bldP spid="10291" grpId="0" animBg="1"/>
      <p:bldP spid="37910" grpId="0" animBg="1"/>
      <p:bldP spid="37910" grpId="1" animBg="1"/>
      <p:bldP spid="37910" grpId="2" animBg="1"/>
      <p:bldP spid="37910" grpId="3" animBg="1"/>
      <p:bldP spid="37911" grpId="0" animBg="1"/>
      <p:bldP spid="6183" grpId="0" animBg="1"/>
      <p:bldP spid="37936" grpId="0" animBg="1"/>
      <p:bldP spid="37937" grpId="0" animBg="1"/>
      <p:bldP spid="75791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Arial" charset="0"/>
                <a:ea typeface="宋体" charset="-122"/>
              </a:rPr>
              <a:t>备选训练</a:t>
            </a:r>
          </a:p>
        </p:txBody>
      </p:sp>
      <p:sp>
        <p:nvSpPr>
          <p:cNvPr id="2457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12225" y="6497638"/>
            <a:ext cx="1008063" cy="360362"/>
          </a:xfrm>
          <a:prstGeom prst="actionButtonBlank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转回原题</a:t>
            </a:r>
          </a:p>
        </p:txBody>
      </p:sp>
      <p:sp>
        <p:nvSpPr>
          <p:cNvPr id="74757" name="文本占位符 2"/>
          <p:cNvSpPr>
            <a:spLocks noChangeArrowheads="1"/>
          </p:cNvSpPr>
          <p:nvPr/>
        </p:nvSpPr>
        <p:spPr bwMode="auto">
          <a:xfrm>
            <a:off x="254000" y="549275"/>
            <a:ext cx="11557000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263525" eaLnBrk="0" hangingPunct="0">
              <a:lnSpc>
                <a:spcPct val="130000"/>
              </a:lnSpc>
              <a:buFont typeface="Arial" charset="0"/>
              <a:buNone/>
            </a:pPr>
            <a:r>
              <a:rPr lang="zh-CN" altLang="zh-CN" sz="26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解析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　物块在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A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处与弹簧接触后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物块所受合力与加速度关系为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mg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－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kx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＝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ma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刚开始一段时间内弹簧对物块的支持力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F</a:t>
            </a:r>
            <a:r>
              <a:rPr lang="en-US" altLang="zh-CN" sz="2600" baseline="-25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N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＝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kx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比重力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mg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小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物块所受的合外力方向竖直向下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与速度方向相同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物块竖直向下做加速运动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速度不断增大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选项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A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错误；</a:t>
            </a:r>
            <a:endParaRPr lang="en-US" altLang="zh-CN" sz="26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sym typeface="Times New Roman" pitchFamily="18" charset="0"/>
            </a:endParaRPr>
          </a:p>
          <a:p>
            <a:pPr indent="263525" eaLnBrk="0" hangingPunct="0">
              <a:lnSpc>
                <a:spcPct val="130000"/>
              </a:lnSpc>
              <a:buFont typeface="Arial" charset="0"/>
              <a:buNone/>
            </a:pP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随着物块向下运动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x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不断增大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合外力减小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加速度减小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当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F</a:t>
            </a:r>
            <a:r>
              <a:rPr lang="en-US" altLang="zh-CN" sz="2600" baseline="-25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N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＝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mg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时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加速度为零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速度最大；之后物块继续压缩弹簧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x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继续增大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F</a:t>
            </a:r>
            <a:r>
              <a:rPr lang="en-US" altLang="zh-CN" sz="2600" baseline="-25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N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＞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mg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合外力方向改为竖直向上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与速度方向相反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物块竖直向下做减速运动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到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B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处时速度为零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即物块从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A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处下降到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B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处的过程中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先加速后减速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物块速度先增大后减小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选项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D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正确；</a:t>
            </a:r>
            <a:endParaRPr lang="en-US" altLang="zh-CN" sz="26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sym typeface="Times New Roman" pitchFamily="18" charset="0"/>
            </a:endParaRPr>
          </a:p>
          <a:p>
            <a:pPr indent="263525" eaLnBrk="0" hangingPunct="0">
              <a:lnSpc>
                <a:spcPct val="130000"/>
              </a:lnSpc>
              <a:buFont typeface="Arial" charset="0"/>
              <a:buNone/>
            </a:pP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物块在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B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处时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所受合力最大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选项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C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错误；</a:t>
            </a:r>
            <a:endParaRPr lang="en-US" altLang="zh-CN" sz="26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sym typeface="Times New Roman" pitchFamily="18" charset="0"/>
            </a:endParaRPr>
          </a:p>
          <a:p>
            <a:pPr indent="263525" eaLnBrk="0" hangingPunct="0">
              <a:lnSpc>
                <a:spcPct val="130000"/>
              </a:lnSpc>
              <a:buFont typeface="Arial" charset="0"/>
              <a:buNone/>
            </a:pP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物块从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A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处下降到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B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处与从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B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处上升到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A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处互为逆运动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即物块从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B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处上升到</a:t>
            </a:r>
            <a:r>
              <a:rPr lang="en-US" altLang="zh-CN" sz="26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A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处的过程中速率先增大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后减小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,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选项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B</a:t>
            </a:r>
            <a:r>
              <a:rPr lang="zh-CN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错误</a:t>
            </a: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.   </a:t>
            </a:r>
            <a:r>
              <a:rPr lang="zh-CN" altLang="zh-CN" sz="26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答案</a:t>
            </a:r>
            <a:r>
              <a:rPr lang="zh-CN" altLang="en-US" sz="26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  </a:t>
            </a:r>
            <a:r>
              <a:rPr lang="en-US" altLang="zh-CN" sz="26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D</a:t>
            </a:r>
            <a:endParaRPr lang="zh-CN" altLang="en-US" sz="2600" i="1">
              <a:solidFill>
                <a:srgbClr val="0000FF"/>
              </a:solidFill>
              <a:latin typeface="Times New Roman" pitchFamily="18" charset="0"/>
              <a:ea typeface="微软雅黑" pitchFamily="34" charset="-122"/>
              <a:sym typeface="Times New Roman" pitchFamily="18" charset="0"/>
            </a:endParaRPr>
          </a:p>
          <a:p>
            <a:pPr indent="263525" eaLnBrk="0" hangingPunct="0">
              <a:lnSpc>
                <a:spcPct val="130000"/>
              </a:lnSpc>
              <a:buFont typeface="Arial" charset="0"/>
              <a:buNone/>
            </a:pPr>
            <a:endParaRPr lang="en-US" altLang="zh-CN" sz="26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15598" flipH="1" flipV="1">
            <a:off x="7824788" y="3403600"/>
            <a:ext cx="40005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70AD47"/>
                </a:solidFill>
                <a:latin typeface="Calibri Light"/>
                <a:ea typeface="宋体" charset="-122"/>
              </a:rPr>
              <a:t>课堂互动</a:t>
            </a:r>
          </a:p>
        </p:txBody>
      </p:sp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54000" y="712788"/>
            <a:ext cx="11557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．牛顿第二定律的性质</a:t>
            </a: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1611313"/>
            <a:ext cx="813435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课堂互动</a:t>
            </a:r>
          </a:p>
        </p:txBody>
      </p:sp>
      <p:graphicFrame>
        <p:nvGraphicFramePr>
          <p:cNvPr id="11268" name="Object 14" descr="image7"/>
          <p:cNvGraphicFramePr>
            <a:graphicFrameLocks noChangeAspect="1"/>
          </p:cNvGraphicFramePr>
          <p:nvPr/>
        </p:nvGraphicFramePr>
        <p:xfrm>
          <a:off x="860425" y="3138488"/>
          <a:ext cx="10063163" cy="2836862"/>
        </p:xfrm>
        <a:graphic>
          <a:graphicData uri="http://schemas.openxmlformats.org/presentationml/2006/ole">
            <p:oleObj spid="_x0000_s1025" name="文档" r:id="rId3" imgW="1754964" imgH="990502" progId="Word.Document.8">
              <p:embed/>
            </p:oleObj>
          </a:graphicData>
        </a:graphic>
      </p:graphicFrame>
      <p:sp>
        <p:nvSpPr>
          <p:cNvPr id="11272" name="文本占位符 2"/>
          <p:cNvSpPr>
            <a:spLocks noChangeArrowheads="1"/>
          </p:cNvSpPr>
          <p:nvPr/>
        </p:nvSpPr>
        <p:spPr bwMode="auto">
          <a:xfrm>
            <a:off x="773113" y="998538"/>
            <a:ext cx="104902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263525">
              <a:lnSpc>
                <a:spcPct val="130000"/>
              </a:lnSpc>
              <a:buFont typeface="Arial" charset="0"/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．合力、加速度、速度的关系</a:t>
            </a:r>
            <a:endParaRPr lang="zh-CN" altLang="en-US" sz="28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indent="263525" eaLnBrk="0" hangingPunct="0">
              <a:lnSpc>
                <a:spcPct val="130000"/>
              </a:lnSpc>
              <a:buFont typeface="Arial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(1)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物体的加速度由所受合力决定，与速度无必然联系。</a:t>
            </a:r>
          </a:p>
          <a:p>
            <a:pPr indent="263525" eaLnBrk="0" hangingPunct="0">
              <a:lnSpc>
                <a:spcPct val="130000"/>
              </a:lnSpc>
              <a:buFont typeface="Arial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合力与速度夹角为锐角，物体加速；合力与速度夹角为钝角，物体减速。</a:t>
            </a:r>
            <a:endParaRPr lang="en-US" altLang="zh-CN" sz="28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Object 1" descr="image8"/>
          <p:cNvGraphicFramePr>
            <a:graphicFrameLocks noChangeAspect="1"/>
          </p:cNvGraphicFramePr>
          <p:nvPr/>
        </p:nvGraphicFramePr>
        <p:xfrm>
          <a:off x="222250" y="517525"/>
          <a:ext cx="11552238" cy="4764088"/>
        </p:xfrm>
        <a:graphic>
          <a:graphicData uri="http://schemas.openxmlformats.org/presentationml/2006/ole">
            <p:oleObj spid="_x0000_s8193" name="文档" r:id="rId3" imgW="4475312" imgH="1785563" progId="Word.Document.8">
              <p:embed/>
            </p:oleObj>
          </a:graphicData>
        </a:graphic>
      </p:graphicFrame>
      <p:sp>
        <p:nvSpPr>
          <p:cNvPr id="8194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课堂互动</a:t>
            </a: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574675" y="384175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574675" y="331311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574675" y="278606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574675" y="436880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5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66388" y="5200650"/>
            <a:ext cx="935037" cy="360363"/>
          </a:xfrm>
          <a:prstGeom prst="actionButtonBlank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>
                <a:latin typeface="微软雅黑" pitchFamily="34" charset="-122"/>
              </a:rPr>
              <a:t>转到解析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6" grpId="0" animBg="1"/>
      <p:bldP spid="10287" grpId="0" animBg="1"/>
      <p:bldP spid="10288" grpId="0" animBg="1"/>
      <p:bldP spid="102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课堂互动</a:t>
            </a:r>
          </a:p>
        </p:txBody>
      </p:sp>
      <p:sp>
        <p:nvSpPr>
          <p:cNvPr id="9219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07675" y="5922963"/>
            <a:ext cx="935038" cy="360362"/>
          </a:xfrm>
          <a:prstGeom prst="actionButtonBlank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>
                <a:latin typeface="微软雅黑" pitchFamily="34" charset="-122"/>
              </a:rPr>
              <a:t>转回原题</a:t>
            </a:r>
          </a:p>
        </p:txBody>
      </p:sp>
      <p:graphicFrame>
        <p:nvGraphicFramePr>
          <p:cNvPr id="9217" name="Object 10" descr="image9"/>
          <p:cNvGraphicFramePr>
            <a:graphicFrameLocks noChangeAspect="1"/>
          </p:cNvGraphicFramePr>
          <p:nvPr/>
        </p:nvGraphicFramePr>
        <p:xfrm>
          <a:off x="400050" y="595313"/>
          <a:ext cx="11566525" cy="4649787"/>
        </p:xfrm>
        <a:graphic>
          <a:graphicData uri="http://schemas.openxmlformats.org/presentationml/2006/ole">
            <p:oleObj spid="_x0000_s9217" name="文档" r:id="rId4" imgW="4432420" imgH="1788448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477838"/>
            <a:ext cx="12192000" cy="59959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70AD47"/>
                </a:solidFill>
                <a:latin typeface="Calibri Light"/>
                <a:ea typeface="宋体" charset="-122"/>
              </a:rPr>
              <a:t>多维训练</a:t>
            </a: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54000" y="2887663"/>
            <a:ext cx="11557000" cy="2720975"/>
          </a:xfrm>
          <a:prstGeom prst="rect">
            <a:avLst/>
          </a:prstGeom>
          <a:noFill/>
          <a:ln w="6350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解析　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做匀变速直线运动的物体，加速度恒定不变，由牛顿第二定律知：它所受合外力是恒定不变的，故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正确；由牛顿第二定律可知加速度与合外力方向相同，与速度不一定在同一方向上，故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错误；物体受到的合外力增大时，加速度一定增大，物体的运动速度变化一定加快，而速度不一定加快，故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错误；物体所受合外力为零时，物体的加速度一定等于零，速度不一定为零，故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错误。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答案　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A</a:t>
            </a:r>
          </a:p>
        </p:txBody>
      </p:sp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254000" y="638175"/>
            <a:ext cx="11557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41" tIns="35941" rIns="35941" bIns="35941">
            <a:spAutoFit/>
          </a:bodyPr>
          <a:lstStyle/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．关于速度、加速度和合外力之间的关系，下述说法正确的是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．做匀变速直线运动的物体，它所受合外力是恒定不变的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．做匀变速直线运动的物体，它的速度、加速度、合外力三者总是在同一方向上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．物体受到的合外力增大时，物体的运动速度一定加快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．物体所受合外力为零时，一定处于静止状态</a:t>
            </a:r>
            <a:endParaRPr lang="zh-CN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315913" y="12604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315913" y="169227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315913" y="212407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315913" y="255587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85" grpId="0" animBg="1"/>
      <p:bldP spid="10286" grpId="0" animBg="1"/>
      <p:bldP spid="10287" grpId="0" animBg="1"/>
      <p:bldP spid="102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多维训练</a:t>
            </a:r>
          </a:p>
        </p:txBody>
      </p:sp>
      <p:sp>
        <p:nvSpPr>
          <p:cNvPr id="21506" name="Text Box 13"/>
          <p:cNvSpPr txBox="1">
            <a:spLocks noChangeArrowheads="1"/>
          </p:cNvSpPr>
          <p:nvPr/>
        </p:nvSpPr>
        <p:spPr bwMode="auto">
          <a:xfrm>
            <a:off x="254000" y="738188"/>
            <a:ext cx="6505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41" tIns="35941" rIns="35941" bIns="35941">
            <a:spAutoFit/>
          </a:bodyPr>
          <a:lstStyle/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．如图，顶端固定着小球的直杆固定在小车上，当小车向右做匀加速运动时，球所受合外力的方向沿图中的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OA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方向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　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OB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方向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OC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方向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　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OD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方向</a:t>
            </a:r>
            <a:endParaRPr lang="zh-CN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317500" y="35385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317500" y="309880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317500" y="265906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317500" y="221932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54000" y="3887788"/>
            <a:ext cx="11557000" cy="1844675"/>
          </a:xfrm>
          <a:prstGeom prst="rect">
            <a:avLst/>
          </a:prstGeom>
          <a:noFill/>
          <a:ln w="6350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解析　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据题意可知，小车向右做匀加速直线运动，由于球固定在杆上，而杆固定在小车上，则三者属于同一整体，根据整体法和隔离法的关系分析可知，球和小车的加速度相同，所以球的加速度也应该向右，故选项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正确。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答案　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D</a:t>
            </a:r>
          </a:p>
        </p:txBody>
      </p:sp>
      <p:pic>
        <p:nvPicPr>
          <p:cNvPr id="21512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7788" y="595313"/>
            <a:ext cx="3960812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6" grpId="0" animBg="1"/>
      <p:bldP spid="10287" grpId="0" animBg="1"/>
      <p:bldP spid="10288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多维训练</a:t>
            </a:r>
          </a:p>
        </p:txBody>
      </p:sp>
      <p:sp>
        <p:nvSpPr>
          <p:cNvPr id="10243" name="Text Box 13"/>
          <p:cNvSpPr txBox="1">
            <a:spLocks noChangeArrowheads="1"/>
          </p:cNvSpPr>
          <p:nvPr/>
        </p:nvSpPr>
        <p:spPr bwMode="auto">
          <a:xfrm>
            <a:off x="254000" y="487363"/>
            <a:ext cx="115570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41" tIns="35941" rIns="35941" bIns="35941">
            <a:spAutoFit/>
          </a:bodyPr>
          <a:lstStyle/>
          <a:p>
            <a:pPr indent="266700" eaLnBrk="0" hangingPunct="0">
              <a:lnSpc>
                <a:spcPct val="11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多选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某物体在光滑的水平面上受到两个恒定的水平共点力的作用，以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10 m/s</a:t>
            </a:r>
            <a:r>
              <a:rPr lang="en-US" altLang="zh-CN" sz="2400" baseline="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的加速度做匀加速直线运动，其中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F</a:t>
            </a:r>
            <a:r>
              <a:rPr lang="en-US" altLang="zh-CN" sz="2400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与加速度的方向的夹角为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37°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，某时刻撤去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F</a:t>
            </a:r>
            <a:r>
              <a:rPr lang="en-US" altLang="zh-CN" sz="2400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，此后该物体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</a:p>
          <a:p>
            <a:pPr indent="266700" eaLnBrk="0" hangingPunct="0">
              <a:lnSpc>
                <a:spcPct val="11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．加速度可能为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5 m/s</a:t>
            </a:r>
            <a:r>
              <a:rPr lang="en-US" altLang="zh-CN" sz="2400" baseline="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2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1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．速度的变化率可能为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6 m/s</a:t>
            </a:r>
            <a:r>
              <a:rPr lang="en-US" altLang="zh-CN" sz="2400" baseline="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2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1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1 s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内速度变化大小可能为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20 m/s</a:t>
            </a:r>
          </a:p>
          <a:p>
            <a:pPr indent="266700" eaLnBrk="0" hangingPunct="0">
              <a:lnSpc>
                <a:spcPct val="11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．加速度大小一定不为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10 m/s</a:t>
            </a:r>
            <a:r>
              <a:rPr lang="en-US" altLang="zh-CN" sz="2400" baseline="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2</a:t>
            </a:r>
            <a:endParaRPr lang="zh-CN" altLang="zh-CN" sz="2400" baseline="300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346075" y="22463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346075" y="185261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346075" y="303530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Oval 46"/>
          <p:cNvSpPr>
            <a:spLocks noChangeArrowheads="1"/>
          </p:cNvSpPr>
          <p:nvPr/>
        </p:nvSpPr>
        <p:spPr bwMode="auto">
          <a:xfrm>
            <a:off x="346075" y="26416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" name="Object 10" descr="image11"/>
          <p:cNvGraphicFramePr>
            <a:graphicFrameLocks noChangeAspect="1"/>
          </p:cNvGraphicFramePr>
          <p:nvPr/>
        </p:nvGraphicFramePr>
        <p:xfrm>
          <a:off x="541338" y="3294063"/>
          <a:ext cx="11191875" cy="3054350"/>
        </p:xfrm>
        <a:graphic>
          <a:graphicData uri="http://schemas.openxmlformats.org/presentationml/2006/ole">
            <p:oleObj spid="_x0000_s10241" name="文档" r:id="rId3" imgW="4303187" imgH="138857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6" grpId="0" animBg="1"/>
      <p:bldP spid="10288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1836</Words>
  <Application>Microsoft Office PowerPoint</Application>
  <PresentationFormat>Custom</PresentationFormat>
  <Paragraphs>81</Paragraphs>
  <Slides>17</Slides>
  <Notes>0</Notes>
  <HiddenSlides>5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演示文稿设计模板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Calibri</vt:lpstr>
      <vt:lpstr>Times New Roman</vt:lpstr>
      <vt:lpstr>微软雅黑</vt:lpstr>
      <vt:lpstr>华文中宋</vt:lpstr>
      <vt:lpstr>Calibri Light</vt:lpstr>
      <vt:lpstr>Impact</vt:lpstr>
      <vt:lpstr>Courier New</vt:lpstr>
      <vt:lpstr>Office 主题</vt:lpstr>
      <vt:lpstr>Office 主题</vt:lpstr>
      <vt:lpstr>Office 主题</vt:lpstr>
      <vt:lpstr>Office 主题</vt:lpstr>
      <vt:lpstr>文档</vt:lpstr>
      <vt:lpstr>考点强化：牛顿第二定律的理解</vt:lpstr>
      <vt:lpstr>课堂互动</vt:lpstr>
      <vt:lpstr>课堂互动</vt:lpstr>
      <vt:lpstr>课堂互动</vt:lpstr>
      <vt:lpstr>课堂互动</vt:lpstr>
      <vt:lpstr>幻灯片 6</vt:lpstr>
      <vt:lpstr>多维训练</vt:lpstr>
      <vt:lpstr>多维训练</vt:lpstr>
      <vt:lpstr>多维训练</vt:lpstr>
      <vt:lpstr>多维训练</vt:lpstr>
      <vt:lpstr>幻灯片 11</vt:lpstr>
      <vt:lpstr>备选训练</vt:lpstr>
      <vt:lpstr>备选训练</vt:lpstr>
      <vt:lpstr>备选训练</vt:lpstr>
      <vt:lpstr>备选训练</vt:lpstr>
      <vt:lpstr>备选训练</vt:lpstr>
      <vt:lpstr>幻灯片 17</vt:lpstr>
    </vt:vector>
  </TitlesOfParts>
  <Company>金榜苑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创新设计</dc:creator>
  <cp:lastModifiedBy>Admin</cp:lastModifiedBy>
  <cp:revision>86</cp:revision>
  <dcterms:created xsi:type="dcterms:W3CDTF">2018-01-02T04:06:00Z</dcterms:created>
  <dcterms:modified xsi:type="dcterms:W3CDTF">2020-01-14T13:59:14Z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